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9" r:id="rId3"/>
    <p:sldMasterId id="214748367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7772400" cy="10058400"/>
  <p:embeddedFontLst>
    <p:embeddedFont>
      <p:font typeface="Nunito"/>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Nunito-bold.fntdata"/><Relationship Id="rId6" Type="http://schemas.openxmlformats.org/officeDocument/2006/relationships/slide" Target="slides/slide1.xml"/><Relationship Id="rId18" Type="http://schemas.openxmlformats.org/officeDocument/2006/relationships/font" Target="fonts/Nuni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2" name="Shape 2"/>
        <p:cNvGrpSpPr/>
        <p:nvPr/>
      </p:nvGrpSpPr>
      <p:grpSpPr>
        <a:xfrm>
          <a:off x="0" y="0"/>
          <a:ext cx="0" cy="0"/>
          <a:chOff x="0" y="0"/>
          <a:chExt cx="0" cy="0"/>
        </a:xfrm>
      </p:grpSpPr>
      <p:sp>
        <p:nvSpPr>
          <p:cNvPr id="3" name="Shape 3"/>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777875" y="4776787"/>
            <a:ext cx="6216650" cy="4524374"/>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5" name="Shape 5"/>
          <p:cNvSpPr txBox="1"/>
          <p:nvPr>
            <p:ph idx="3" type="hdr"/>
          </p:nvPr>
        </p:nvSpPr>
        <p:spPr>
          <a:xfrm>
            <a:off x="0" y="0"/>
            <a:ext cx="3371850" cy="501650"/>
          </a:xfrm>
          <a:prstGeom prst="rect">
            <a:avLst/>
          </a:prstGeom>
          <a:noFill/>
          <a:ln>
            <a:noFill/>
          </a:ln>
        </p:spPr>
        <p:txBody>
          <a:bodyPr anchorCtr="0" anchor="t" bIns="91425" lIns="91425" rIns="91425" tIns="91425"/>
          <a:lstStyle>
            <a:lvl1pPr indent="0" lvl="0" marL="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1pPr>
            <a:lvl2pPr indent="-285750" lvl="1" marL="74295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2pPr>
            <a:lvl3pPr indent="-228600" lvl="2" marL="11430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3pPr>
            <a:lvl4pPr indent="-228600" lvl="3" marL="16002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4pPr>
            <a:lvl5pPr indent="-228600" lvl="4" marL="20574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5pPr>
            <a:lvl6pPr indent="-228600" lvl="5" marL="25146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6pPr>
            <a:lvl7pPr indent="-228600" lvl="6" marL="34290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7pPr>
            <a:lvl8pPr indent="-228600" lvl="7" marL="48006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8pPr>
            <a:lvl9pPr indent="-228600" lvl="8" marL="66294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9pPr>
          </a:lstStyle>
          <a:p/>
        </p:txBody>
      </p:sp>
      <p:sp>
        <p:nvSpPr>
          <p:cNvPr id="6" name="Shape 6"/>
          <p:cNvSpPr txBox="1"/>
          <p:nvPr>
            <p:ph idx="10" type="dt"/>
          </p:nvPr>
        </p:nvSpPr>
        <p:spPr>
          <a:xfrm>
            <a:off x="4398962" y="0"/>
            <a:ext cx="3371850" cy="501650"/>
          </a:xfrm>
          <a:prstGeom prst="rect">
            <a:avLst/>
          </a:prstGeom>
          <a:noFill/>
          <a:ln>
            <a:noFill/>
          </a:ln>
        </p:spPr>
        <p:txBody>
          <a:bodyPr anchorCtr="0" anchor="t" bIns="91425" lIns="91425" rIns="91425" tIns="91425"/>
          <a:lstStyle>
            <a:lvl1pPr indent="0" lvl="0" marL="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1pPr>
            <a:lvl2pPr indent="-285750" lvl="1" marL="74295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2pPr>
            <a:lvl3pPr indent="-228600" lvl="2" marL="11430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3pPr>
            <a:lvl4pPr indent="-228600" lvl="3" marL="16002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4pPr>
            <a:lvl5pPr indent="-228600" lvl="4" marL="20574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5pPr>
            <a:lvl6pPr indent="-228600" lvl="5" marL="25146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6pPr>
            <a:lvl7pPr indent="-228600" lvl="6" marL="34290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7pPr>
            <a:lvl8pPr indent="-228600" lvl="7" marL="48006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8pPr>
            <a:lvl9pPr indent="-228600" lvl="8" marL="66294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9pPr>
          </a:lstStyle>
          <a:p/>
        </p:txBody>
      </p:sp>
      <p:sp>
        <p:nvSpPr>
          <p:cNvPr id="7" name="Shape 7"/>
          <p:cNvSpPr txBox="1"/>
          <p:nvPr>
            <p:ph idx="11" type="ftr"/>
          </p:nvPr>
        </p:nvSpPr>
        <p:spPr>
          <a:xfrm>
            <a:off x="0" y="9555160"/>
            <a:ext cx="3371850" cy="501650"/>
          </a:xfrm>
          <a:prstGeom prst="rect">
            <a:avLst/>
          </a:prstGeom>
          <a:noFill/>
          <a:ln>
            <a:noFill/>
          </a:ln>
        </p:spPr>
        <p:txBody>
          <a:bodyPr anchorCtr="0" anchor="b" bIns="91425" lIns="91425" rIns="91425" tIns="91425"/>
          <a:lstStyle>
            <a:lvl1pPr indent="0" lvl="0" marL="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1pPr>
            <a:lvl2pPr indent="-285750" lvl="1" marL="74295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2pPr>
            <a:lvl3pPr indent="-228600" lvl="2" marL="11430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3pPr>
            <a:lvl4pPr indent="-228600" lvl="3" marL="16002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4pPr>
            <a:lvl5pPr indent="-228600" lvl="4" marL="20574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5pPr>
            <a:lvl6pPr indent="-228600" lvl="5" marL="25146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6pPr>
            <a:lvl7pPr indent="-228600" lvl="6" marL="34290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7pPr>
            <a:lvl8pPr indent="-228600" lvl="7" marL="48006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8pPr>
            <a:lvl9pPr indent="-228600" lvl="8" marL="6629400" marR="0" rtl="0" algn="ctr">
              <a:lnSpc>
                <a:spcPct val="93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4398962" y="9555160"/>
            <a:ext cx="3371850" cy="501650"/>
          </a:xfrm>
          <a:prstGeom prst="rect">
            <a:avLst/>
          </a:prstGeom>
          <a:noFill/>
          <a:ln>
            <a:noFill/>
          </a:ln>
        </p:spPr>
        <p:txBody>
          <a:bodyPr anchorCtr="0" anchor="b" bIns="0" lIns="0" rIns="0" tIns="0">
            <a:noAutofit/>
          </a:bodyPr>
          <a:lstStyle/>
          <a:p>
            <a:pPr indent="0" lvl="0" marL="0" marR="0" rtl="0" algn="r">
              <a:lnSpc>
                <a:spcPct val="95000"/>
              </a:lnSpc>
              <a:spcBef>
                <a:spcPts val="0"/>
              </a:spcBef>
              <a:spcAft>
                <a:spcPts val="0"/>
              </a:spcAft>
              <a:buClr>
                <a:srgbClr val="000000"/>
              </a:buClr>
              <a:buSzPct val="250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777875" y="4776787"/>
            <a:ext cx="6216650" cy="4524374"/>
          </a:xfrm>
          <a:prstGeom prst="rect">
            <a:avLst/>
          </a:prstGeom>
        </p:spPr>
        <p:txBody>
          <a:bodyPr anchorCtr="0" anchor="t" bIns="91425" lIns="91425" rIns="91425" tIns="91425">
            <a:noAutofit/>
          </a:bodyPr>
          <a:lstStyle/>
          <a:p>
            <a:pPr lvl="0">
              <a:spcBef>
                <a:spcPts val="0"/>
              </a:spcBef>
              <a:buNone/>
            </a:pPr>
            <a:r>
              <a:t/>
            </a:r>
            <a:endParaRPr/>
          </a:p>
        </p:txBody>
      </p:sp>
      <p:sp>
        <p:nvSpPr>
          <p:cNvPr id="141" name="Shape 141"/>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spcBef>
                <a:spcPts val="0"/>
              </a:spcBef>
              <a:buNone/>
            </a:pPr>
            <a:r>
              <a:t/>
            </a:r>
            <a:endParaRPr/>
          </a:p>
        </p:txBody>
      </p:sp>
      <p:sp>
        <p:nvSpPr>
          <p:cNvPr id="295" name="Shape 295"/>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777875" y="4776787"/>
            <a:ext cx="6216650" cy="4524374"/>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
        <p:nvSpPr>
          <p:cNvPr id="318" name="Shape 318"/>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spcBef>
                <a:spcPts val="0"/>
              </a:spcBef>
              <a:buNone/>
            </a:pPr>
            <a:r>
              <a:t/>
            </a:r>
            <a:endParaRPr/>
          </a:p>
        </p:txBody>
      </p:sp>
      <p:sp>
        <p:nvSpPr>
          <p:cNvPr id="319" name="Shape 319"/>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a:noFill/>
          <a:ln>
            <a:noFill/>
          </a:ln>
        </p:spPr>
      </p:sp>
      <p:sp>
        <p:nvSpPr>
          <p:cNvPr id="146" name="Shape 146"/>
          <p:cNvSpPr txBox="1"/>
          <p:nvPr>
            <p:ph idx="1" type="body"/>
          </p:nvPr>
        </p:nvSpPr>
        <p:spPr>
          <a:xfrm>
            <a:off x="777875" y="4776787"/>
            <a:ext cx="6216650" cy="4524374"/>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47" name="Shape 147"/>
          <p:cNvSpPr txBox="1"/>
          <p:nvPr>
            <p:ph idx="12" type="sldNum"/>
          </p:nvPr>
        </p:nvSpPr>
        <p:spPr>
          <a:xfrm>
            <a:off x="4398962" y="9555160"/>
            <a:ext cx="3371850" cy="501650"/>
          </a:xfrm>
          <a:prstGeom prst="rect">
            <a:avLst/>
          </a:prstGeom>
          <a:noFill/>
          <a:ln>
            <a:noFill/>
          </a:ln>
        </p:spPr>
        <p:txBody>
          <a:bodyPr anchorCtr="0" anchor="b" bIns="0" lIns="0" rIns="0" tIns="0">
            <a:noAutofit/>
          </a:bodyPr>
          <a:lstStyle/>
          <a:p>
            <a:pPr indent="0" lvl="0" marL="0" marR="0" rtl="0" algn="r">
              <a:lnSpc>
                <a:spcPct val="95000"/>
              </a:lnSpc>
              <a:spcBef>
                <a:spcPts val="0"/>
              </a:spcBef>
              <a:spcAft>
                <a:spcPts val="0"/>
              </a:spcAft>
              <a:buClr>
                <a:srgbClr val="000000"/>
              </a:buClr>
              <a:buSzPct val="250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spcBef>
                <a:spcPts val="0"/>
              </a:spcBef>
              <a:buNone/>
            </a:pPr>
            <a:r>
              <a:rPr lang="en-US"/>
              <a:t>ComputerWorld</a:t>
            </a:r>
          </a:p>
        </p:txBody>
      </p:sp>
      <p:sp>
        <p:nvSpPr>
          <p:cNvPr id="154" name="Shape 154"/>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spcBef>
                <a:spcPts val="0"/>
              </a:spcBef>
              <a:buNone/>
            </a:pPr>
            <a:r>
              <a:t/>
            </a:r>
            <a:endParaRPr/>
          </a:p>
        </p:txBody>
      </p:sp>
      <p:sp>
        <p:nvSpPr>
          <p:cNvPr id="161" name="Shape 161"/>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533650" y="763587"/>
            <a:ext cx="6703500" cy="37704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lnSpc>
                <a:spcPct val="115000"/>
              </a:lnSpc>
              <a:spcBef>
                <a:spcPts val="0"/>
              </a:spcBef>
              <a:buClr>
                <a:schemeClr val="dk1"/>
              </a:buClr>
              <a:buSzPct val="91666"/>
              <a:buFont typeface="Arial"/>
              <a:buNone/>
            </a:pPr>
            <a:r>
              <a:rPr lang="en-US" sz="1200"/>
              <a:t>An analogous data transfer application: Determine an ideal network path, provide transfer time estimates, and respond intelligently to failures?</a:t>
            </a:r>
          </a:p>
        </p:txBody>
      </p:sp>
      <p:sp>
        <p:nvSpPr>
          <p:cNvPr id="169" name="Shape 169"/>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533650" y="763587"/>
            <a:ext cx="6703500" cy="37704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lnSpc>
                <a:spcPct val="115000"/>
              </a:lnSpc>
              <a:spcBef>
                <a:spcPts val="0"/>
              </a:spcBef>
              <a:buClr>
                <a:schemeClr val="dk1"/>
              </a:buClr>
              <a:buSzPct val="78571"/>
              <a:buFont typeface="Arial"/>
              <a:buNone/>
            </a:pPr>
            <a:r>
              <a:rPr lang="en-US" sz="1400"/>
              <a:t>An analogous smart science network management application would optimize network configurations and allocations to optimize aggregate performance, and proactively detect and respond to problems as or even before they arise.</a:t>
            </a:r>
          </a:p>
          <a:p>
            <a:pPr lvl="0">
              <a:spcBef>
                <a:spcPts val="0"/>
              </a:spcBef>
              <a:buNone/>
            </a:pPr>
            <a:r>
              <a:t/>
            </a:r>
            <a:endParaRPr/>
          </a:p>
        </p:txBody>
      </p:sp>
      <p:sp>
        <p:nvSpPr>
          <p:cNvPr id="177" name="Shape 177"/>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777875" y="4776787"/>
            <a:ext cx="6216600" cy="4524299"/>
          </a:xfrm>
          <a:prstGeom prst="rect">
            <a:avLst/>
          </a:prstGeom>
        </p:spPr>
        <p:txBody>
          <a:bodyPr anchorCtr="0" anchor="t" bIns="91425" lIns="91425" rIns="91425" tIns="91425">
            <a:noAutofit/>
          </a:bodyPr>
          <a:lstStyle/>
          <a:p>
            <a:pPr lvl="0">
              <a:spcBef>
                <a:spcPts val="0"/>
              </a:spcBef>
              <a:buNone/>
            </a:pPr>
            <a:r>
              <a:t/>
            </a:r>
            <a:endParaRPr/>
          </a:p>
        </p:txBody>
      </p:sp>
      <p:sp>
        <p:nvSpPr>
          <p:cNvPr id="185" name="Shape 185"/>
          <p:cNvSpPr txBox="1"/>
          <p:nvPr>
            <p:ph idx="12" type="sldNum"/>
          </p:nvPr>
        </p:nvSpPr>
        <p:spPr>
          <a:xfrm>
            <a:off x="4398962" y="9555160"/>
            <a:ext cx="3371999" cy="501600"/>
          </a:xfrm>
          <a:prstGeom prst="rect">
            <a:avLst/>
          </a:prstGeom>
        </p:spPr>
        <p:txBody>
          <a:bodyPr anchorCtr="0" anchor="b" bIns="0" lIns="0" rIns="0" tIns="0">
            <a:noAutofit/>
          </a:bodyPr>
          <a:lstStyle/>
          <a:p>
            <a:pPr lvl="0">
              <a:spcBef>
                <a:spcPts val="0"/>
              </a:spcBef>
              <a:buClr>
                <a:srgbClr val="000000"/>
              </a:buClr>
              <a:buSzPct val="25000"/>
              <a:buFont typeface="Times New Roman"/>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777240" y="1257300"/>
            <a:ext cx="6217799" cy="33948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2" name="Shape 192"/>
          <p:cNvSpPr txBox="1"/>
          <p:nvPr>
            <p:ph idx="1" type="body"/>
          </p:nvPr>
        </p:nvSpPr>
        <p:spPr>
          <a:xfrm>
            <a:off x="777240" y="4840605"/>
            <a:ext cx="6217919" cy="3960495"/>
          </a:xfrm>
          <a:prstGeom prst="rect">
            <a:avLst/>
          </a:prstGeom>
          <a:noFill/>
          <a:ln>
            <a:noFill/>
          </a:ln>
        </p:spPr>
        <p:txBody>
          <a:bodyPr anchorCtr="0" anchor="t" bIns="51275" lIns="102600" rIns="102600" tIns="51275">
            <a:noAutofit/>
          </a:bodyPr>
          <a:lstStyle/>
          <a:p>
            <a:pPr indent="0" lvl="0" marL="0" marR="0" rtl="0" algn="l">
              <a:spcBef>
                <a:spcPts val="0"/>
              </a:spcBef>
              <a:buSzPct val="25000"/>
              <a:buNone/>
            </a:pPr>
            <a:r>
              <a:t/>
            </a:r>
            <a:endParaRPr b="0" i="0" sz="1300" u="none" cap="none" strike="noStrike">
              <a:solidFill>
                <a:schemeClr val="dk1"/>
              </a:solidFill>
              <a:latin typeface="Calibri"/>
              <a:ea typeface="Calibri"/>
              <a:cs typeface="Calibri"/>
              <a:sym typeface="Calibri"/>
            </a:endParaRPr>
          </a:p>
        </p:txBody>
      </p:sp>
      <p:sp>
        <p:nvSpPr>
          <p:cNvPr id="193" name="Shape 193"/>
          <p:cNvSpPr txBox="1"/>
          <p:nvPr>
            <p:ph idx="12" type="sldNum"/>
          </p:nvPr>
        </p:nvSpPr>
        <p:spPr>
          <a:xfrm>
            <a:off x="4402560" y="9553734"/>
            <a:ext cx="3368038" cy="504664"/>
          </a:xfrm>
          <a:prstGeom prst="rect">
            <a:avLst/>
          </a:prstGeom>
          <a:noFill/>
          <a:ln>
            <a:noFill/>
          </a:ln>
        </p:spPr>
        <p:txBody>
          <a:bodyPr anchorCtr="0" anchor="b" bIns="51275" lIns="102600" rIns="102600" tIns="51275">
            <a:noAutofit/>
          </a:bodyPr>
          <a:lstStyle/>
          <a:p>
            <a:pPr indent="0" lvl="0" marL="0" marR="0" rtl="0" algn="r">
              <a:spcBef>
                <a:spcPts val="0"/>
              </a:spcBef>
              <a:buClr>
                <a:schemeClr val="dk1"/>
              </a:buClr>
              <a:buSzPct val="25000"/>
              <a:buFont typeface="Calibri"/>
              <a:buNone/>
            </a:pPr>
            <a:fld id="{00000000-1234-1234-1234-123412341234}" type="slidenum">
              <a:rPr lang="en-US" sz="13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txBox="1"/>
          <p:nvPr>
            <p:ph idx="1" type="body"/>
          </p:nvPr>
        </p:nvSpPr>
        <p:spPr>
          <a:xfrm>
            <a:off x="777875" y="4776787"/>
            <a:ext cx="6216650" cy="4524374"/>
          </a:xfrm>
          <a:prstGeom prst="rect">
            <a:avLst/>
          </a:prstGeom>
        </p:spPr>
        <p:txBody>
          <a:bodyPr anchorCtr="0" anchor="t" bIns="91425" lIns="91425" rIns="91425" tIns="91425">
            <a:noAutofit/>
          </a:bodyPr>
          <a:lstStyle/>
          <a:p>
            <a:pPr lvl="0">
              <a:spcBef>
                <a:spcPts val="0"/>
              </a:spcBef>
              <a:buNone/>
            </a:pPr>
            <a:r>
              <a:t/>
            </a:r>
            <a:endParaRPr/>
          </a:p>
        </p:txBody>
      </p:sp>
      <p:sp>
        <p:nvSpPr>
          <p:cNvPr id="287" name="Shape 287"/>
          <p:cNvSpPr/>
          <p:nvPr>
            <p:ph idx="2" type="sldImg"/>
          </p:nvPr>
        </p:nvSpPr>
        <p:spPr>
          <a:xfrm>
            <a:off x="533664" y="763587"/>
            <a:ext cx="6703500" cy="37704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x="0" y="0"/>
          <a:ext cx="0" cy="0"/>
          <a:chOff x="0" y="0"/>
          <a:chExt cx="0" cy="0"/>
        </a:xfrm>
      </p:grpSpPr>
      <p:sp>
        <p:nvSpPr>
          <p:cNvPr id="16" name="Shape 16"/>
          <p:cNvSpPr txBox="1"/>
          <p:nvPr>
            <p:ph type="title"/>
          </p:nvPr>
        </p:nvSpPr>
        <p:spPr>
          <a:xfrm>
            <a:off x="457200" y="205977"/>
            <a:ext cx="8228100" cy="8562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17" name="Shape 17"/>
          <p:cNvSpPr txBox="1"/>
          <p:nvPr>
            <p:ph idx="1" type="body"/>
          </p:nvPr>
        </p:nvSpPr>
        <p:spPr>
          <a:xfrm>
            <a:off x="457200" y="1203721"/>
            <a:ext cx="8228100" cy="29814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32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9pPr>
          </a:lstStyle>
          <a:p/>
        </p:txBody>
      </p:sp>
      <p:sp>
        <p:nvSpPr>
          <p:cNvPr id="18" name="Shape 18"/>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19" name="Shape 19"/>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5" name="Shape 65"/>
        <p:cNvGrpSpPr/>
        <p:nvPr/>
      </p:nvGrpSpPr>
      <p:grpSpPr>
        <a:xfrm>
          <a:off x="0" y="0"/>
          <a:ext cx="0" cy="0"/>
          <a:chOff x="0" y="0"/>
          <a:chExt cx="0" cy="0"/>
        </a:xfrm>
      </p:grpSpPr>
      <p:sp>
        <p:nvSpPr>
          <p:cNvPr id="66" name="Shape 66"/>
          <p:cNvSpPr txBox="1"/>
          <p:nvPr>
            <p:ph type="ctrTitle"/>
          </p:nvPr>
        </p:nvSpPr>
        <p:spPr>
          <a:xfrm>
            <a:off x="685800" y="1597818"/>
            <a:ext cx="7772400" cy="11025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67" name="Shape 67"/>
          <p:cNvSpPr txBox="1"/>
          <p:nvPr>
            <p:ph idx="1" type="subTitle"/>
          </p:nvPr>
        </p:nvSpPr>
        <p:spPr>
          <a:xfrm>
            <a:off x="1371600" y="2914650"/>
            <a:ext cx="6400800" cy="1314600"/>
          </a:xfrm>
          <a:prstGeom prst="rect">
            <a:avLst/>
          </a:prstGeom>
          <a:noFill/>
          <a:ln>
            <a:noFill/>
          </a:ln>
        </p:spPr>
        <p:txBody>
          <a:bodyPr anchorCtr="0" anchor="t" bIns="91425" lIns="91425" rIns="91425" tIns="91425"/>
          <a:lstStyle>
            <a:lvl1pPr indent="0" lvl="0" marL="0" marR="0" rtl="0" algn="ctr">
              <a:lnSpc>
                <a:spcPct val="102000"/>
              </a:lnSpc>
              <a:spcBef>
                <a:spcPts val="1425"/>
              </a:spcBef>
              <a:spcAft>
                <a:spcPts val="0"/>
              </a:spcAft>
              <a:buClr>
                <a:srgbClr val="000000"/>
              </a:buClr>
              <a:buFont typeface="Times New Roman"/>
              <a:buNone/>
              <a:defRPr b="0" i="0" sz="3200" u="none" cap="none" strike="noStrike">
                <a:solidFill>
                  <a:srgbClr val="000000"/>
                </a:solidFill>
                <a:latin typeface="Calibri"/>
                <a:ea typeface="Calibri"/>
                <a:cs typeface="Calibri"/>
                <a:sym typeface="Calibri"/>
              </a:defRPr>
            </a:lvl1pPr>
            <a:lvl2pPr indent="0" lvl="1" marL="457200" marR="0" rtl="0" algn="ctr">
              <a:lnSpc>
                <a:spcPct val="102000"/>
              </a:lnSpc>
              <a:spcBef>
                <a:spcPts val="1138"/>
              </a:spcBef>
              <a:spcAft>
                <a:spcPts val="0"/>
              </a:spcAft>
              <a:buClr>
                <a:srgbClr val="000000"/>
              </a:buClr>
              <a:buFont typeface="Times New Roman"/>
              <a:buNone/>
              <a:defRPr b="0" i="0" sz="2400" u="none" cap="none" strike="noStrike">
                <a:solidFill>
                  <a:srgbClr val="000000"/>
                </a:solidFill>
                <a:latin typeface="Calibri"/>
                <a:ea typeface="Calibri"/>
                <a:cs typeface="Calibri"/>
                <a:sym typeface="Calibri"/>
              </a:defRPr>
            </a:lvl2pPr>
            <a:lvl3pPr indent="0" lvl="2" marL="914400" marR="0" rtl="0" algn="ctr">
              <a:lnSpc>
                <a:spcPct val="102000"/>
              </a:lnSpc>
              <a:spcBef>
                <a:spcPts val="850"/>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3pPr>
            <a:lvl4pPr indent="0" lvl="3" marL="1371600" marR="0" rtl="0" algn="ctr">
              <a:lnSpc>
                <a:spcPct val="102000"/>
              </a:lnSpc>
              <a:spcBef>
                <a:spcPts val="575"/>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4pPr>
            <a:lvl5pPr indent="0" lvl="4" marL="1828800" marR="0" rtl="0" algn="ctr">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5pPr>
            <a:lvl6pPr indent="0" lvl="5" marL="2286000" marR="0" rtl="0" algn="ctr">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6pPr>
            <a:lvl7pPr indent="0" lvl="6" marL="2743200" marR="0" rtl="0" algn="ctr">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7pPr>
            <a:lvl8pPr indent="0" lvl="7" marL="3200400" marR="0" rtl="0" algn="ctr">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8pPr>
            <a:lvl9pPr indent="0" lvl="8" marL="3657600" marR="0" rtl="0" algn="ctr">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9pPr>
          </a:lstStyle>
          <a:p/>
        </p:txBody>
      </p:sp>
      <p:sp>
        <p:nvSpPr>
          <p:cNvPr id="68" name="Shape 68"/>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69" name="Shape 69"/>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4" name="Shape 74"/>
        <p:cNvGrpSpPr/>
        <p:nvPr/>
      </p:nvGrpSpPr>
      <p:grpSpPr>
        <a:xfrm>
          <a:off x="0" y="0"/>
          <a:ext cx="0" cy="0"/>
          <a:chOff x="0" y="0"/>
          <a:chExt cx="0" cy="0"/>
        </a:xfrm>
      </p:grpSpPr>
      <p:sp>
        <p:nvSpPr>
          <p:cNvPr id="75" name="Shape 75"/>
          <p:cNvSpPr txBox="1"/>
          <p:nvPr>
            <p:ph type="title"/>
          </p:nvPr>
        </p:nvSpPr>
        <p:spPr>
          <a:xfrm>
            <a:off x="628650" y="273843"/>
            <a:ext cx="7886700" cy="9942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a:off x="628650" y="1369218"/>
            <a:ext cx="7886700" cy="32634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8" name="Shape 78"/>
        <p:cNvGrpSpPr/>
        <p:nvPr/>
      </p:nvGrpSpPr>
      <p:grpSpPr>
        <a:xfrm>
          <a:off x="0" y="0"/>
          <a:ext cx="0" cy="0"/>
          <a:chOff x="0" y="0"/>
          <a:chExt cx="0" cy="0"/>
        </a:xfrm>
      </p:grpSpPr>
      <p:sp>
        <p:nvSpPr>
          <p:cNvPr id="79" name="Shape 79"/>
          <p:cNvSpPr txBox="1"/>
          <p:nvPr>
            <p:ph type="ctrTitle"/>
          </p:nvPr>
        </p:nvSpPr>
        <p:spPr>
          <a:xfrm>
            <a:off x="1143000" y="841772"/>
            <a:ext cx="6858000" cy="17907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subTitle"/>
          </p:nvPr>
        </p:nvSpPr>
        <p:spPr>
          <a:xfrm>
            <a:off x="1143000" y="2701528"/>
            <a:ext cx="6858000" cy="1241700"/>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buClr>
                <a:schemeClr val="dk1"/>
              </a:buClr>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81" name="Shape 81"/>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82" name="Shape 82"/>
        <p:cNvGrpSpPr/>
        <p:nvPr/>
      </p:nvGrpSpPr>
      <p:grpSpPr>
        <a:xfrm>
          <a:off x="0" y="0"/>
          <a:ext cx="0" cy="0"/>
          <a:chOff x="0" y="0"/>
          <a:chExt cx="0" cy="0"/>
        </a:xfrm>
      </p:grpSpPr>
      <p:sp>
        <p:nvSpPr>
          <p:cNvPr id="83" name="Shape 83"/>
          <p:cNvSpPr txBox="1"/>
          <p:nvPr>
            <p:ph type="title"/>
          </p:nvPr>
        </p:nvSpPr>
        <p:spPr>
          <a:xfrm>
            <a:off x="623887" y="1282303"/>
            <a:ext cx="7886700" cy="21396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4" name="Shape 84"/>
          <p:cNvSpPr txBox="1"/>
          <p:nvPr>
            <p:ph idx="1" type="body"/>
          </p:nvPr>
        </p:nvSpPr>
        <p:spPr>
          <a:xfrm>
            <a:off x="623887" y="3442097"/>
            <a:ext cx="7886700" cy="1125000"/>
          </a:xfrm>
          <a:prstGeom prst="rect">
            <a:avLst/>
          </a:prstGeom>
          <a:noFill/>
          <a:ln>
            <a:noFill/>
          </a:ln>
        </p:spPr>
        <p:txBody>
          <a:bodyPr anchorCtr="0" anchor="t" bIns="91425" lIns="91425" rIns="91425" tIns="91425"/>
          <a:lstStyle>
            <a:lvl1pPr indent="0" lvl="0" marL="0" marR="0" rtl="0" algn="l">
              <a:lnSpc>
                <a:spcPct val="90000"/>
              </a:lnSpc>
              <a:spcBef>
                <a:spcPts val="1000"/>
              </a:spcBef>
              <a:buClr>
                <a:srgbClr val="888888"/>
              </a:buClr>
              <a:buFont typeface="Arial"/>
              <a:buNone/>
              <a:defRPr b="0" i="0" sz="2400" u="none" cap="none" strike="noStrike">
                <a:solidFill>
                  <a:srgbClr val="888888"/>
                </a:solidFill>
                <a:latin typeface="Calibri"/>
                <a:ea typeface="Calibri"/>
                <a:cs typeface="Calibri"/>
                <a:sym typeface="Calibri"/>
              </a:defRPr>
            </a:lvl1pPr>
            <a:lvl2pPr indent="0" lvl="1" marL="457200" marR="0" rtl="0" algn="l">
              <a:lnSpc>
                <a:spcPct val="90000"/>
              </a:lnSpc>
              <a:spcBef>
                <a:spcPts val="500"/>
              </a:spcBef>
              <a:buClr>
                <a:srgbClr val="888888"/>
              </a:buClr>
              <a:buFont typeface="Arial"/>
              <a:buNone/>
              <a:defRPr b="0" i="0" sz="2000" u="none" cap="none" strike="noStrike">
                <a:solidFill>
                  <a:srgbClr val="888888"/>
                </a:solidFill>
                <a:latin typeface="Calibri"/>
                <a:ea typeface="Calibri"/>
                <a:cs typeface="Calibri"/>
                <a:sym typeface="Calibri"/>
              </a:defRPr>
            </a:lvl2pPr>
            <a:lvl3pPr indent="0" lvl="2" marL="914400" marR="0" rtl="0" algn="l">
              <a:lnSpc>
                <a:spcPct val="90000"/>
              </a:lnSpc>
              <a:spcBef>
                <a:spcPts val="500"/>
              </a:spcBef>
              <a:buClr>
                <a:srgbClr val="888888"/>
              </a:buClr>
              <a:buFont typeface="Arial"/>
              <a:buNone/>
              <a:defRPr b="0" i="0" sz="1800" u="none" cap="none" strike="noStrike">
                <a:solidFill>
                  <a:srgbClr val="888888"/>
                </a:solidFill>
                <a:latin typeface="Calibri"/>
                <a:ea typeface="Calibri"/>
                <a:cs typeface="Calibri"/>
                <a:sym typeface="Calibri"/>
              </a:defRPr>
            </a:lvl3pPr>
            <a:lvl4pPr indent="0" lvl="3" marL="1371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4pPr>
            <a:lvl5pPr indent="0" lvl="4" marL="18288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5pPr>
            <a:lvl6pPr indent="0" lvl="5" marL="22860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6pPr>
            <a:lvl7pPr indent="0" lvl="6" marL="27432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7pPr>
            <a:lvl8pPr indent="0" lvl="7" marL="32004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8pPr>
            <a:lvl9pPr indent="0" lvl="8" marL="3657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9pPr>
          </a:lstStyle>
          <a:p/>
        </p:txBody>
      </p:sp>
      <p:sp>
        <p:nvSpPr>
          <p:cNvPr id="85" name="Shape 85"/>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7" name="Shape 87"/>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88" name="Shape 88"/>
        <p:cNvGrpSpPr/>
        <p:nvPr/>
      </p:nvGrpSpPr>
      <p:grpSpPr>
        <a:xfrm>
          <a:off x="0" y="0"/>
          <a:ext cx="0" cy="0"/>
          <a:chOff x="0" y="0"/>
          <a:chExt cx="0" cy="0"/>
        </a:xfrm>
      </p:grpSpPr>
      <p:sp>
        <p:nvSpPr>
          <p:cNvPr id="89" name="Shape 89"/>
          <p:cNvSpPr txBox="1"/>
          <p:nvPr>
            <p:ph type="title"/>
          </p:nvPr>
        </p:nvSpPr>
        <p:spPr>
          <a:xfrm>
            <a:off x="628650" y="273843"/>
            <a:ext cx="7886700" cy="9942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0" name="Shape 90"/>
          <p:cNvSpPr txBox="1"/>
          <p:nvPr>
            <p:ph idx="1" type="body"/>
          </p:nvPr>
        </p:nvSpPr>
        <p:spPr>
          <a:xfrm>
            <a:off x="628650" y="1369218"/>
            <a:ext cx="3886200" cy="32634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91" name="Shape 91"/>
          <p:cNvSpPr txBox="1"/>
          <p:nvPr>
            <p:ph idx="2" type="body"/>
          </p:nvPr>
        </p:nvSpPr>
        <p:spPr>
          <a:xfrm>
            <a:off x="4629150" y="1369218"/>
            <a:ext cx="3886200" cy="32634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92" name="Shape 92"/>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3" name="Shape 93"/>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4" name="Shape 94"/>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95" name="Shape 95"/>
        <p:cNvGrpSpPr/>
        <p:nvPr/>
      </p:nvGrpSpPr>
      <p:grpSpPr>
        <a:xfrm>
          <a:off x="0" y="0"/>
          <a:ext cx="0" cy="0"/>
          <a:chOff x="0" y="0"/>
          <a:chExt cx="0" cy="0"/>
        </a:xfrm>
      </p:grpSpPr>
      <p:sp>
        <p:nvSpPr>
          <p:cNvPr id="96" name="Shape 96"/>
          <p:cNvSpPr txBox="1"/>
          <p:nvPr>
            <p:ph type="title"/>
          </p:nvPr>
        </p:nvSpPr>
        <p:spPr>
          <a:xfrm>
            <a:off x="629840" y="273843"/>
            <a:ext cx="7886700" cy="9942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7" name="Shape 97"/>
          <p:cNvSpPr txBox="1"/>
          <p:nvPr>
            <p:ph idx="1" type="body"/>
          </p:nvPr>
        </p:nvSpPr>
        <p:spPr>
          <a:xfrm>
            <a:off x="629840" y="1260872"/>
            <a:ext cx="3868200" cy="617999"/>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98" name="Shape 98"/>
          <p:cNvSpPr txBox="1"/>
          <p:nvPr>
            <p:ph idx="2" type="body"/>
          </p:nvPr>
        </p:nvSpPr>
        <p:spPr>
          <a:xfrm>
            <a:off x="629840" y="1878806"/>
            <a:ext cx="3868200" cy="27633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99" name="Shape 99"/>
          <p:cNvSpPr txBox="1"/>
          <p:nvPr>
            <p:ph idx="3" type="body"/>
          </p:nvPr>
        </p:nvSpPr>
        <p:spPr>
          <a:xfrm>
            <a:off x="4629150" y="1260872"/>
            <a:ext cx="3887400" cy="617999"/>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00" name="Shape 100"/>
          <p:cNvSpPr txBox="1"/>
          <p:nvPr>
            <p:ph idx="4" type="body"/>
          </p:nvPr>
        </p:nvSpPr>
        <p:spPr>
          <a:xfrm>
            <a:off x="4629150" y="1878806"/>
            <a:ext cx="3887400" cy="27633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01" name="Shape 101"/>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2" name="Shape 102"/>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3" name="Shape 103"/>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4" name="Shape 104"/>
        <p:cNvGrpSpPr/>
        <p:nvPr/>
      </p:nvGrpSpPr>
      <p:grpSpPr>
        <a:xfrm>
          <a:off x="0" y="0"/>
          <a:ext cx="0" cy="0"/>
          <a:chOff x="0" y="0"/>
          <a:chExt cx="0" cy="0"/>
        </a:xfrm>
      </p:grpSpPr>
      <p:sp>
        <p:nvSpPr>
          <p:cNvPr id="105" name="Shape 105"/>
          <p:cNvSpPr txBox="1"/>
          <p:nvPr>
            <p:ph type="title"/>
          </p:nvPr>
        </p:nvSpPr>
        <p:spPr>
          <a:xfrm>
            <a:off x="628650" y="273843"/>
            <a:ext cx="7886700" cy="9942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6" name="Shape 106"/>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7" name="Shape 107"/>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8" name="Shape 108"/>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9" name="Shape 109"/>
        <p:cNvGrpSpPr/>
        <p:nvPr/>
      </p:nvGrpSpPr>
      <p:grpSpPr>
        <a:xfrm>
          <a:off x="0" y="0"/>
          <a:ext cx="0" cy="0"/>
          <a:chOff x="0" y="0"/>
          <a:chExt cx="0" cy="0"/>
        </a:xfrm>
      </p:grpSpPr>
      <p:sp>
        <p:nvSpPr>
          <p:cNvPr id="110" name="Shape 110"/>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1" name="Shape 111"/>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2" name="Shape 112"/>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13" name="Shape 113"/>
        <p:cNvGrpSpPr/>
        <p:nvPr/>
      </p:nvGrpSpPr>
      <p:grpSpPr>
        <a:xfrm>
          <a:off x="0" y="0"/>
          <a:ext cx="0" cy="0"/>
          <a:chOff x="0" y="0"/>
          <a:chExt cx="0" cy="0"/>
        </a:xfrm>
      </p:grpSpPr>
      <p:sp>
        <p:nvSpPr>
          <p:cNvPr id="114" name="Shape 114"/>
          <p:cNvSpPr txBox="1"/>
          <p:nvPr>
            <p:ph type="title"/>
          </p:nvPr>
        </p:nvSpPr>
        <p:spPr>
          <a:xfrm>
            <a:off x="629840" y="342900"/>
            <a:ext cx="2949300" cy="12000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body"/>
          </p:nvPr>
        </p:nvSpPr>
        <p:spPr>
          <a:xfrm>
            <a:off x="3887390" y="740568"/>
            <a:ext cx="4629000" cy="3655200"/>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50800" lvl="1" marL="685800" marR="0" rtl="0" algn="l">
              <a:lnSpc>
                <a:spcPct val="90000"/>
              </a:lnSpc>
              <a:spcBef>
                <a:spcPts val="5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16" name="Shape 116"/>
          <p:cNvSpPr txBox="1"/>
          <p:nvPr>
            <p:ph idx="2" type="body"/>
          </p:nvPr>
        </p:nvSpPr>
        <p:spPr>
          <a:xfrm>
            <a:off x="629840" y="1543050"/>
            <a:ext cx="2949300" cy="28587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117" name="Shape 117"/>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8" name="Shape 118"/>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9" name="Shape 119"/>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20" name="Shape 120"/>
        <p:cNvGrpSpPr/>
        <p:nvPr/>
      </p:nvGrpSpPr>
      <p:grpSpPr>
        <a:xfrm>
          <a:off x="0" y="0"/>
          <a:ext cx="0" cy="0"/>
          <a:chOff x="0" y="0"/>
          <a:chExt cx="0" cy="0"/>
        </a:xfrm>
      </p:grpSpPr>
      <p:sp>
        <p:nvSpPr>
          <p:cNvPr id="121" name="Shape 121"/>
          <p:cNvSpPr txBox="1"/>
          <p:nvPr>
            <p:ph type="title"/>
          </p:nvPr>
        </p:nvSpPr>
        <p:spPr>
          <a:xfrm>
            <a:off x="629840" y="342900"/>
            <a:ext cx="2949300" cy="12000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2" name="Shape 122"/>
          <p:cNvSpPr/>
          <p:nvPr>
            <p:ph idx="2" type="pic"/>
          </p:nvPr>
        </p:nvSpPr>
        <p:spPr>
          <a:xfrm>
            <a:off x="3887390" y="740568"/>
            <a:ext cx="4629000" cy="36552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23" name="Shape 123"/>
          <p:cNvSpPr txBox="1"/>
          <p:nvPr>
            <p:ph idx="1" type="body"/>
          </p:nvPr>
        </p:nvSpPr>
        <p:spPr>
          <a:xfrm>
            <a:off x="629840" y="1543050"/>
            <a:ext cx="2949300" cy="28587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124" name="Shape 124"/>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25" name="Shape 125"/>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26" name="Shape 126"/>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x="0" y="0"/>
          <a:ext cx="0" cy="0"/>
          <a:chOff x="0" y="0"/>
          <a:chExt cx="0" cy="0"/>
        </a:xfrm>
      </p:grpSpPr>
      <p:sp>
        <p:nvSpPr>
          <p:cNvPr id="21" name="Shape 21"/>
          <p:cNvSpPr txBox="1"/>
          <p:nvPr>
            <p:ph type="title"/>
          </p:nvPr>
        </p:nvSpPr>
        <p:spPr>
          <a:xfrm>
            <a:off x="457200" y="205977"/>
            <a:ext cx="8228100" cy="8562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22" name="Shape 22"/>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27" name="Shape 127"/>
        <p:cNvGrpSpPr/>
        <p:nvPr/>
      </p:nvGrpSpPr>
      <p:grpSpPr>
        <a:xfrm>
          <a:off x="0" y="0"/>
          <a:ext cx="0" cy="0"/>
          <a:chOff x="0" y="0"/>
          <a:chExt cx="0" cy="0"/>
        </a:xfrm>
      </p:grpSpPr>
      <p:sp>
        <p:nvSpPr>
          <p:cNvPr id="128" name="Shape 128"/>
          <p:cNvSpPr txBox="1"/>
          <p:nvPr>
            <p:ph type="title"/>
          </p:nvPr>
        </p:nvSpPr>
        <p:spPr>
          <a:xfrm>
            <a:off x="628650" y="273843"/>
            <a:ext cx="7886700" cy="9942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9" name="Shape 129"/>
          <p:cNvSpPr txBox="1"/>
          <p:nvPr>
            <p:ph idx="1" type="body"/>
          </p:nvPr>
        </p:nvSpPr>
        <p:spPr>
          <a:xfrm rot="5400000">
            <a:off x="2940300" y="-942431"/>
            <a:ext cx="3263400" cy="78867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30" name="Shape 130"/>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1" name="Shape 131"/>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2" name="Shape 132"/>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33" name="Shape 133"/>
        <p:cNvGrpSpPr/>
        <p:nvPr/>
      </p:nvGrpSpPr>
      <p:grpSpPr>
        <a:xfrm>
          <a:off x="0" y="0"/>
          <a:ext cx="0" cy="0"/>
          <a:chOff x="0" y="0"/>
          <a:chExt cx="0" cy="0"/>
        </a:xfrm>
      </p:grpSpPr>
      <p:sp>
        <p:nvSpPr>
          <p:cNvPr id="134" name="Shape 134"/>
          <p:cNvSpPr txBox="1"/>
          <p:nvPr>
            <p:ph type="title"/>
          </p:nvPr>
        </p:nvSpPr>
        <p:spPr>
          <a:xfrm rot="5400000">
            <a:off x="5350050" y="1467543"/>
            <a:ext cx="4359000" cy="19716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5" name="Shape 135"/>
          <p:cNvSpPr txBox="1"/>
          <p:nvPr>
            <p:ph idx="1" type="body"/>
          </p:nvPr>
        </p:nvSpPr>
        <p:spPr>
          <a:xfrm rot="5400000">
            <a:off x="1349475" y="-447056"/>
            <a:ext cx="4359000" cy="58008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36" name="Shape 136"/>
          <p:cNvSpPr txBox="1"/>
          <p:nvPr>
            <p:ph idx="10" type="dt"/>
          </p:nvPr>
        </p:nvSpPr>
        <p:spPr>
          <a:xfrm>
            <a:off x="628650" y="4767262"/>
            <a:ext cx="20574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7" name="Shape 137"/>
          <p:cNvSpPr txBox="1"/>
          <p:nvPr>
            <p:ph idx="11" type="ftr"/>
          </p:nvPr>
        </p:nvSpPr>
        <p:spPr>
          <a:xfrm>
            <a:off x="3028950" y="4767262"/>
            <a:ext cx="3086100" cy="273900"/>
          </a:xfrm>
          <a:prstGeom prst="rect">
            <a:avLst/>
          </a:prstGeom>
          <a:noFill/>
          <a:ln>
            <a:noFill/>
          </a:ln>
        </p:spPr>
        <p:txBody>
          <a:bodyPr anchorCtr="0" anchor="t" bIns="91425" lIns="91425" rIns="91425" tIns="91425"/>
          <a:lstStyle>
            <a:lvl1pPr indent="0" lvl="0" marL="0" marR="0" rtl="0" algn="l">
              <a:spcBef>
                <a:spcPts val="0"/>
              </a:spcBef>
              <a:buNone/>
              <a:defRPr sz="1800">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8" name="Shape 138"/>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4" name="Shape 24"/>
        <p:cNvGrpSpPr/>
        <p:nvPr/>
      </p:nvGrpSpPr>
      <p:grpSpPr>
        <a:xfrm>
          <a:off x="0" y="0"/>
          <a:ext cx="0" cy="0"/>
          <a:chOff x="0" y="0"/>
          <a:chExt cx="0" cy="0"/>
        </a:xfrm>
      </p:grpSpPr>
      <p:sp>
        <p:nvSpPr>
          <p:cNvPr id="25" name="Shape 25"/>
          <p:cNvSpPr txBox="1"/>
          <p:nvPr>
            <p:ph type="title"/>
          </p:nvPr>
        </p:nvSpPr>
        <p:spPr>
          <a:xfrm rot="5400000">
            <a:off x="5667663" y="1167628"/>
            <a:ext cx="3979200" cy="20559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26" name="Shape 26"/>
          <p:cNvSpPr txBox="1"/>
          <p:nvPr>
            <p:ph idx="1" type="body"/>
          </p:nvPr>
        </p:nvSpPr>
        <p:spPr>
          <a:xfrm rot="5400000">
            <a:off x="1477498" y="-814321"/>
            <a:ext cx="3979200" cy="60198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32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9pPr>
          </a:lstStyle>
          <a:p/>
        </p:txBody>
      </p:sp>
      <p:sp>
        <p:nvSpPr>
          <p:cNvPr id="27" name="Shape 27"/>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28" name="Shape 28"/>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9" name="Shape 29"/>
        <p:cNvGrpSpPr/>
        <p:nvPr/>
      </p:nvGrpSpPr>
      <p:grpSpPr>
        <a:xfrm>
          <a:off x="0" y="0"/>
          <a:ext cx="0" cy="0"/>
          <a:chOff x="0" y="0"/>
          <a:chExt cx="0" cy="0"/>
        </a:xfrm>
      </p:grpSpPr>
      <p:sp>
        <p:nvSpPr>
          <p:cNvPr id="30" name="Shape 30"/>
          <p:cNvSpPr txBox="1"/>
          <p:nvPr>
            <p:ph type="title"/>
          </p:nvPr>
        </p:nvSpPr>
        <p:spPr>
          <a:xfrm>
            <a:off x="457200" y="205977"/>
            <a:ext cx="8228100" cy="8562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31" name="Shape 31"/>
          <p:cNvSpPr txBox="1"/>
          <p:nvPr>
            <p:ph idx="1" type="body"/>
          </p:nvPr>
        </p:nvSpPr>
        <p:spPr>
          <a:xfrm rot="5400000">
            <a:off x="3080460" y="-1419628"/>
            <a:ext cx="2981400" cy="82281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32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9pPr>
          </a:lstStyle>
          <a:p/>
        </p:txBody>
      </p:sp>
      <p:sp>
        <p:nvSpPr>
          <p:cNvPr id="32" name="Shape 32"/>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33" name="Shape 33"/>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4" name="Shape 34"/>
        <p:cNvGrpSpPr/>
        <p:nvPr/>
      </p:nvGrpSpPr>
      <p:grpSpPr>
        <a:xfrm>
          <a:off x="0" y="0"/>
          <a:ext cx="0" cy="0"/>
          <a:chOff x="0" y="0"/>
          <a:chExt cx="0" cy="0"/>
        </a:xfrm>
      </p:grpSpPr>
      <p:sp>
        <p:nvSpPr>
          <p:cNvPr id="35" name="Shape 35"/>
          <p:cNvSpPr txBox="1"/>
          <p:nvPr>
            <p:ph type="title"/>
          </p:nvPr>
        </p:nvSpPr>
        <p:spPr>
          <a:xfrm>
            <a:off x="1792288" y="3600450"/>
            <a:ext cx="5486400" cy="425100"/>
          </a:xfrm>
          <a:prstGeom prst="rect">
            <a:avLst/>
          </a:prstGeom>
          <a:noFill/>
          <a:ln>
            <a:noFill/>
          </a:ln>
        </p:spPr>
        <p:txBody>
          <a:bodyPr anchorCtr="0" anchor="b" bIns="91425" lIns="91425" rIns="91425" tIns="91425"/>
          <a:lstStyle>
            <a:lvl1pPr indent="0" lvl="0" marL="0" marR="0" rtl="0" algn="l">
              <a:lnSpc>
                <a:spcPct val="102000"/>
              </a:lnSpc>
              <a:spcBef>
                <a:spcPts val="0"/>
              </a:spcBef>
              <a:spcAft>
                <a:spcPts val="0"/>
              </a:spcAft>
              <a:buClr>
                <a:srgbClr val="000000"/>
              </a:buClr>
              <a:buFont typeface="Calibri"/>
              <a:buNone/>
              <a:defRPr b="1" i="0" sz="20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36" name="Shape 36"/>
          <p:cNvSpPr/>
          <p:nvPr>
            <p:ph idx="2" type="pic"/>
          </p:nvPr>
        </p:nvSpPr>
        <p:spPr>
          <a:xfrm>
            <a:off x="1792288" y="459581"/>
            <a:ext cx="5486400" cy="3086100"/>
          </a:xfrm>
          <a:prstGeom prst="rect">
            <a:avLst/>
          </a:prstGeom>
          <a:noFill/>
          <a:ln>
            <a:noFill/>
          </a:ln>
        </p:spPr>
        <p:txBody>
          <a:bodyPr anchorCtr="0" anchor="t" bIns="91425" lIns="91425" rIns="91425" tIns="91425"/>
          <a:lstStyle>
            <a:lvl1pPr indent="0" lvl="0" marL="0" marR="0" rtl="0" algn="l">
              <a:lnSpc>
                <a:spcPct val="102000"/>
              </a:lnSpc>
              <a:spcBef>
                <a:spcPts val="1425"/>
              </a:spcBef>
              <a:spcAft>
                <a:spcPts val="0"/>
              </a:spcAft>
              <a:buClr>
                <a:srgbClr val="000000"/>
              </a:buClr>
              <a:buFont typeface="Times New Roman"/>
              <a:buNone/>
              <a:defRPr b="0" i="0" sz="3200" u="none" cap="none" strike="noStrike">
                <a:solidFill>
                  <a:srgbClr val="000000"/>
                </a:solidFill>
                <a:latin typeface="Calibri"/>
                <a:ea typeface="Calibri"/>
                <a:cs typeface="Calibri"/>
                <a:sym typeface="Calibri"/>
              </a:defRPr>
            </a:lvl1pPr>
            <a:lvl2pPr indent="0" lvl="1" marL="457200" marR="0" rtl="0" algn="l">
              <a:lnSpc>
                <a:spcPct val="102000"/>
              </a:lnSpc>
              <a:spcBef>
                <a:spcPts val="1138"/>
              </a:spcBef>
              <a:spcAft>
                <a:spcPts val="0"/>
              </a:spcAft>
              <a:buClr>
                <a:srgbClr val="000000"/>
              </a:buClr>
              <a:buFont typeface="Times New Roman"/>
              <a:buNone/>
              <a:defRPr b="0" i="0" sz="2800" u="none" cap="none" strike="noStrike">
                <a:solidFill>
                  <a:srgbClr val="000000"/>
                </a:solidFill>
                <a:latin typeface="Calibri"/>
                <a:ea typeface="Calibri"/>
                <a:cs typeface="Calibri"/>
                <a:sym typeface="Calibri"/>
              </a:defRPr>
            </a:lvl2pPr>
            <a:lvl3pPr indent="0" lvl="2" marL="914400" marR="0" rtl="0" algn="l">
              <a:lnSpc>
                <a:spcPct val="102000"/>
              </a:lnSpc>
              <a:spcBef>
                <a:spcPts val="850"/>
              </a:spcBef>
              <a:spcAft>
                <a:spcPts val="0"/>
              </a:spcAft>
              <a:buClr>
                <a:srgbClr val="000000"/>
              </a:buClr>
              <a:buFont typeface="Times New Roman"/>
              <a:buNone/>
              <a:defRPr b="0" i="0" sz="2400" u="none" cap="none" strike="noStrike">
                <a:solidFill>
                  <a:srgbClr val="000000"/>
                </a:solidFill>
                <a:latin typeface="Calibri"/>
                <a:ea typeface="Calibri"/>
                <a:cs typeface="Calibri"/>
                <a:sym typeface="Calibri"/>
              </a:defRPr>
            </a:lvl3pPr>
            <a:lvl4pPr indent="0" lvl="3" marL="1371600" marR="0" rtl="0" algn="l">
              <a:lnSpc>
                <a:spcPct val="102000"/>
              </a:lnSpc>
              <a:spcBef>
                <a:spcPts val="575"/>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4pPr>
            <a:lvl5pPr indent="0" lvl="4" marL="1828800" marR="0" rtl="0" algn="l">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5pPr>
            <a:lvl6pPr indent="0" lvl="5" marL="2286000" marR="0" rtl="0" algn="l">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6pPr>
            <a:lvl7pPr indent="0" lvl="6" marL="2743200" marR="0" rtl="0" algn="l">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7pPr>
            <a:lvl8pPr indent="0" lvl="7" marL="3200400" marR="0" rtl="0" algn="l">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8pPr>
            <a:lvl9pPr indent="0" lvl="8" marL="3657600" marR="0" rtl="0" algn="l">
              <a:lnSpc>
                <a:spcPct val="102000"/>
              </a:lnSpc>
              <a:spcBef>
                <a:spcPts val="288"/>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9pPr>
          </a:lstStyle>
          <a:p/>
        </p:txBody>
      </p:sp>
      <p:sp>
        <p:nvSpPr>
          <p:cNvPr id="37" name="Shape 37"/>
          <p:cNvSpPr txBox="1"/>
          <p:nvPr>
            <p:ph idx="1" type="body"/>
          </p:nvPr>
        </p:nvSpPr>
        <p:spPr>
          <a:xfrm>
            <a:off x="1792288" y="4025502"/>
            <a:ext cx="5486400" cy="603600"/>
          </a:xfrm>
          <a:prstGeom prst="rect">
            <a:avLst/>
          </a:prstGeom>
          <a:noFill/>
          <a:ln>
            <a:noFill/>
          </a:ln>
        </p:spPr>
        <p:txBody>
          <a:bodyPr anchorCtr="0" anchor="t" bIns="91425" lIns="91425" rIns="91425" tIns="91425"/>
          <a:lstStyle>
            <a:lvl1pPr indent="0" lvl="0" marL="0" marR="0" rtl="0" algn="l">
              <a:lnSpc>
                <a:spcPct val="102000"/>
              </a:lnSpc>
              <a:spcBef>
                <a:spcPts val="1425"/>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1pPr>
            <a:lvl2pPr indent="0" lvl="1" marL="457200" marR="0" rtl="0" algn="l">
              <a:lnSpc>
                <a:spcPct val="102000"/>
              </a:lnSpc>
              <a:spcBef>
                <a:spcPts val="1138"/>
              </a:spcBef>
              <a:spcAft>
                <a:spcPts val="0"/>
              </a:spcAft>
              <a:buClr>
                <a:srgbClr val="000000"/>
              </a:buClr>
              <a:buFont typeface="Times New Roman"/>
              <a:buNone/>
              <a:defRPr b="0" i="0" sz="1200" u="none" cap="none" strike="noStrike">
                <a:solidFill>
                  <a:srgbClr val="000000"/>
                </a:solidFill>
                <a:latin typeface="Calibri"/>
                <a:ea typeface="Calibri"/>
                <a:cs typeface="Calibri"/>
                <a:sym typeface="Calibri"/>
              </a:defRPr>
            </a:lvl2pPr>
            <a:lvl3pPr indent="0" lvl="2" marL="914400" marR="0" rtl="0" algn="l">
              <a:lnSpc>
                <a:spcPct val="102000"/>
              </a:lnSpc>
              <a:spcBef>
                <a:spcPts val="850"/>
              </a:spcBef>
              <a:spcAft>
                <a:spcPts val="0"/>
              </a:spcAft>
              <a:buClr>
                <a:srgbClr val="000000"/>
              </a:buClr>
              <a:buFont typeface="Times New Roman"/>
              <a:buNone/>
              <a:defRPr b="0" i="0" sz="1000" u="none" cap="none" strike="noStrike">
                <a:solidFill>
                  <a:srgbClr val="000000"/>
                </a:solidFill>
                <a:latin typeface="Calibri"/>
                <a:ea typeface="Calibri"/>
                <a:cs typeface="Calibri"/>
                <a:sym typeface="Calibri"/>
              </a:defRPr>
            </a:lvl3pPr>
            <a:lvl4pPr indent="0" lvl="3" marL="1371600" marR="0" rtl="0" algn="l">
              <a:lnSpc>
                <a:spcPct val="102000"/>
              </a:lnSpc>
              <a:spcBef>
                <a:spcPts val="575"/>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4pPr>
            <a:lvl5pPr indent="0" lvl="4" marL="18288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5pPr>
            <a:lvl6pPr indent="0" lvl="5" marL="22860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6pPr>
            <a:lvl7pPr indent="0" lvl="6" marL="27432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7pPr>
            <a:lvl8pPr indent="0" lvl="7" marL="32004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8pPr>
            <a:lvl9pPr indent="0" lvl="8" marL="36576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9pPr>
          </a:lstStyle>
          <a:p/>
        </p:txBody>
      </p:sp>
      <p:sp>
        <p:nvSpPr>
          <p:cNvPr id="38" name="Shape 38"/>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39" name="Shape 39"/>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0" name="Shape 40"/>
        <p:cNvGrpSpPr/>
        <p:nvPr/>
      </p:nvGrpSpPr>
      <p:grpSpPr>
        <a:xfrm>
          <a:off x="0" y="0"/>
          <a:ext cx="0" cy="0"/>
          <a:chOff x="0" y="0"/>
          <a:chExt cx="0" cy="0"/>
        </a:xfrm>
      </p:grpSpPr>
      <p:sp>
        <p:nvSpPr>
          <p:cNvPr id="41" name="Shape 41"/>
          <p:cNvSpPr txBox="1"/>
          <p:nvPr>
            <p:ph type="title"/>
          </p:nvPr>
        </p:nvSpPr>
        <p:spPr>
          <a:xfrm>
            <a:off x="457200" y="204787"/>
            <a:ext cx="3008400" cy="871500"/>
          </a:xfrm>
          <a:prstGeom prst="rect">
            <a:avLst/>
          </a:prstGeom>
          <a:noFill/>
          <a:ln>
            <a:noFill/>
          </a:ln>
        </p:spPr>
        <p:txBody>
          <a:bodyPr anchorCtr="0" anchor="b" bIns="91425" lIns="91425" rIns="91425" tIns="91425"/>
          <a:lstStyle>
            <a:lvl1pPr indent="0" lvl="0" marL="0" marR="0" rtl="0" algn="l">
              <a:lnSpc>
                <a:spcPct val="102000"/>
              </a:lnSpc>
              <a:spcBef>
                <a:spcPts val="0"/>
              </a:spcBef>
              <a:spcAft>
                <a:spcPts val="0"/>
              </a:spcAft>
              <a:buClr>
                <a:srgbClr val="000000"/>
              </a:buClr>
              <a:buFont typeface="Calibri"/>
              <a:buNone/>
              <a:defRPr b="1" i="0" sz="20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42" name="Shape 42"/>
          <p:cNvSpPr txBox="1"/>
          <p:nvPr>
            <p:ph idx="1" type="body"/>
          </p:nvPr>
        </p:nvSpPr>
        <p:spPr>
          <a:xfrm>
            <a:off x="3575050" y="204787"/>
            <a:ext cx="5111700" cy="43899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32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9pPr>
          </a:lstStyle>
          <a:p/>
        </p:txBody>
      </p:sp>
      <p:sp>
        <p:nvSpPr>
          <p:cNvPr id="43" name="Shape 43"/>
          <p:cNvSpPr txBox="1"/>
          <p:nvPr>
            <p:ph idx="2" type="body"/>
          </p:nvPr>
        </p:nvSpPr>
        <p:spPr>
          <a:xfrm>
            <a:off x="457200" y="1076325"/>
            <a:ext cx="3008400" cy="3518400"/>
          </a:xfrm>
          <a:prstGeom prst="rect">
            <a:avLst/>
          </a:prstGeom>
          <a:noFill/>
          <a:ln>
            <a:noFill/>
          </a:ln>
        </p:spPr>
        <p:txBody>
          <a:bodyPr anchorCtr="0" anchor="t" bIns="91425" lIns="91425" rIns="91425" tIns="91425"/>
          <a:lstStyle>
            <a:lvl1pPr indent="0" lvl="0" marL="0" marR="0" rtl="0" algn="l">
              <a:lnSpc>
                <a:spcPct val="102000"/>
              </a:lnSpc>
              <a:spcBef>
                <a:spcPts val="1425"/>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1pPr>
            <a:lvl2pPr indent="0" lvl="1" marL="457200" marR="0" rtl="0" algn="l">
              <a:lnSpc>
                <a:spcPct val="102000"/>
              </a:lnSpc>
              <a:spcBef>
                <a:spcPts val="1138"/>
              </a:spcBef>
              <a:spcAft>
                <a:spcPts val="0"/>
              </a:spcAft>
              <a:buClr>
                <a:srgbClr val="000000"/>
              </a:buClr>
              <a:buFont typeface="Times New Roman"/>
              <a:buNone/>
              <a:defRPr b="0" i="0" sz="1200" u="none" cap="none" strike="noStrike">
                <a:solidFill>
                  <a:srgbClr val="000000"/>
                </a:solidFill>
                <a:latin typeface="Calibri"/>
                <a:ea typeface="Calibri"/>
                <a:cs typeface="Calibri"/>
                <a:sym typeface="Calibri"/>
              </a:defRPr>
            </a:lvl2pPr>
            <a:lvl3pPr indent="0" lvl="2" marL="914400" marR="0" rtl="0" algn="l">
              <a:lnSpc>
                <a:spcPct val="102000"/>
              </a:lnSpc>
              <a:spcBef>
                <a:spcPts val="850"/>
              </a:spcBef>
              <a:spcAft>
                <a:spcPts val="0"/>
              </a:spcAft>
              <a:buClr>
                <a:srgbClr val="000000"/>
              </a:buClr>
              <a:buFont typeface="Times New Roman"/>
              <a:buNone/>
              <a:defRPr b="0" i="0" sz="1000" u="none" cap="none" strike="noStrike">
                <a:solidFill>
                  <a:srgbClr val="000000"/>
                </a:solidFill>
                <a:latin typeface="Calibri"/>
                <a:ea typeface="Calibri"/>
                <a:cs typeface="Calibri"/>
                <a:sym typeface="Calibri"/>
              </a:defRPr>
            </a:lvl3pPr>
            <a:lvl4pPr indent="0" lvl="3" marL="1371600" marR="0" rtl="0" algn="l">
              <a:lnSpc>
                <a:spcPct val="102000"/>
              </a:lnSpc>
              <a:spcBef>
                <a:spcPts val="575"/>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4pPr>
            <a:lvl5pPr indent="0" lvl="4" marL="18288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5pPr>
            <a:lvl6pPr indent="0" lvl="5" marL="22860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6pPr>
            <a:lvl7pPr indent="0" lvl="6" marL="27432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7pPr>
            <a:lvl8pPr indent="0" lvl="7" marL="32004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8pPr>
            <a:lvl9pPr indent="0" lvl="8" marL="3657600" marR="0" rtl="0" algn="l">
              <a:lnSpc>
                <a:spcPct val="102000"/>
              </a:lnSpc>
              <a:spcBef>
                <a:spcPts val="288"/>
              </a:spcBef>
              <a:spcAft>
                <a:spcPts val="0"/>
              </a:spcAft>
              <a:buClr>
                <a:srgbClr val="000000"/>
              </a:buClr>
              <a:buFont typeface="Times New Roman"/>
              <a:buNone/>
              <a:defRPr b="0" i="0" sz="900" u="none" cap="none" strike="noStrike">
                <a:solidFill>
                  <a:srgbClr val="000000"/>
                </a:solidFill>
                <a:latin typeface="Calibri"/>
                <a:ea typeface="Calibri"/>
                <a:cs typeface="Calibri"/>
                <a:sym typeface="Calibri"/>
              </a:defRPr>
            </a:lvl9pPr>
          </a:lstStyle>
          <a:p/>
        </p:txBody>
      </p:sp>
      <p:sp>
        <p:nvSpPr>
          <p:cNvPr id="44" name="Shape 44"/>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45" name="Shape 45"/>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6" name="Shape 46"/>
        <p:cNvGrpSpPr/>
        <p:nvPr/>
      </p:nvGrpSpPr>
      <p:grpSpPr>
        <a:xfrm>
          <a:off x="0" y="0"/>
          <a:ext cx="0" cy="0"/>
          <a:chOff x="0" y="0"/>
          <a:chExt cx="0" cy="0"/>
        </a:xfrm>
      </p:grpSpPr>
      <p:sp>
        <p:nvSpPr>
          <p:cNvPr id="47" name="Shape 47"/>
          <p:cNvSpPr txBox="1"/>
          <p:nvPr>
            <p:ph type="title"/>
          </p:nvPr>
        </p:nvSpPr>
        <p:spPr>
          <a:xfrm>
            <a:off x="457200" y="205977"/>
            <a:ext cx="8229600" cy="8574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48" name="Shape 48"/>
          <p:cNvSpPr txBox="1"/>
          <p:nvPr>
            <p:ph idx="1" type="body"/>
          </p:nvPr>
        </p:nvSpPr>
        <p:spPr>
          <a:xfrm>
            <a:off x="457200" y="1151334"/>
            <a:ext cx="4040100" cy="479700"/>
          </a:xfrm>
          <a:prstGeom prst="rect">
            <a:avLst/>
          </a:prstGeom>
          <a:noFill/>
          <a:ln>
            <a:noFill/>
          </a:ln>
        </p:spPr>
        <p:txBody>
          <a:bodyPr anchorCtr="0" anchor="b" bIns="91425" lIns="91425" rIns="91425" tIns="91425"/>
          <a:lstStyle>
            <a:lvl1pPr indent="0" lvl="0" marL="0" marR="0" rtl="0" algn="l">
              <a:lnSpc>
                <a:spcPct val="102000"/>
              </a:lnSpc>
              <a:spcBef>
                <a:spcPts val="1425"/>
              </a:spcBef>
              <a:spcAft>
                <a:spcPts val="0"/>
              </a:spcAft>
              <a:buClr>
                <a:srgbClr val="000000"/>
              </a:buClr>
              <a:buFont typeface="Times New Roman"/>
              <a:buNone/>
              <a:defRPr b="1" i="0" sz="2400" u="none" cap="none" strike="noStrike">
                <a:solidFill>
                  <a:srgbClr val="000000"/>
                </a:solidFill>
                <a:latin typeface="Calibri"/>
                <a:ea typeface="Calibri"/>
                <a:cs typeface="Calibri"/>
                <a:sym typeface="Calibri"/>
              </a:defRPr>
            </a:lvl1pPr>
            <a:lvl2pPr indent="0" lvl="1" marL="457200" marR="0" rtl="0" algn="l">
              <a:lnSpc>
                <a:spcPct val="102000"/>
              </a:lnSpc>
              <a:spcBef>
                <a:spcPts val="1138"/>
              </a:spcBef>
              <a:spcAft>
                <a:spcPts val="0"/>
              </a:spcAft>
              <a:buClr>
                <a:srgbClr val="000000"/>
              </a:buClr>
              <a:buFont typeface="Times New Roman"/>
              <a:buNone/>
              <a:defRPr b="1" i="0" sz="2000" u="none" cap="none" strike="noStrike">
                <a:solidFill>
                  <a:srgbClr val="000000"/>
                </a:solidFill>
                <a:latin typeface="Calibri"/>
                <a:ea typeface="Calibri"/>
                <a:cs typeface="Calibri"/>
                <a:sym typeface="Calibri"/>
              </a:defRPr>
            </a:lvl2pPr>
            <a:lvl3pPr indent="0" lvl="2" marL="914400" marR="0" rtl="0" algn="l">
              <a:lnSpc>
                <a:spcPct val="102000"/>
              </a:lnSpc>
              <a:spcBef>
                <a:spcPts val="850"/>
              </a:spcBef>
              <a:spcAft>
                <a:spcPts val="0"/>
              </a:spcAft>
              <a:buClr>
                <a:srgbClr val="000000"/>
              </a:buClr>
              <a:buFont typeface="Times New Roman"/>
              <a:buNone/>
              <a:defRPr b="1" i="0" sz="1800" u="none" cap="none" strike="noStrike">
                <a:solidFill>
                  <a:srgbClr val="000000"/>
                </a:solidFill>
                <a:latin typeface="Calibri"/>
                <a:ea typeface="Calibri"/>
                <a:cs typeface="Calibri"/>
                <a:sym typeface="Calibri"/>
              </a:defRPr>
            </a:lvl3pPr>
            <a:lvl4pPr indent="0" lvl="3" marL="1371600" marR="0" rtl="0" algn="l">
              <a:lnSpc>
                <a:spcPct val="102000"/>
              </a:lnSpc>
              <a:spcBef>
                <a:spcPts val="575"/>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4pPr>
            <a:lvl5pPr indent="0" lvl="4" marL="18288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5pPr>
            <a:lvl6pPr indent="0" lvl="5" marL="22860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6pPr>
            <a:lvl7pPr indent="0" lvl="6" marL="27432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7pPr>
            <a:lvl8pPr indent="0" lvl="7" marL="32004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8pPr>
            <a:lvl9pPr indent="0" lvl="8" marL="36576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9pPr>
          </a:lstStyle>
          <a:p/>
        </p:txBody>
      </p:sp>
      <p:sp>
        <p:nvSpPr>
          <p:cNvPr id="49" name="Shape 49"/>
          <p:cNvSpPr txBox="1"/>
          <p:nvPr>
            <p:ph idx="2" type="body"/>
          </p:nvPr>
        </p:nvSpPr>
        <p:spPr>
          <a:xfrm>
            <a:off x="457200" y="1631156"/>
            <a:ext cx="4040100" cy="29634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9pPr>
          </a:lstStyle>
          <a:p/>
        </p:txBody>
      </p:sp>
      <p:sp>
        <p:nvSpPr>
          <p:cNvPr id="50" name="Shape 50"/>
          <p:cNvSpPr txBox="1"/>
          <p:nvPr>
            <p:ph idx="3" type="body"/>
          </p:nvPr>
        </p:nvSpPr>
        <p:spPr>
          <a:xfrm>
            <a:off x="4645025" y="1151334"/>
            <a:ext cx="4041900" cy="479700"/>
          </a:xfrm>
          <a:prstGeom prst="rect">
            <a:avLst/>
          </a:prstGeom>
          <a:noFill/>
          <a:ln>
            <a:noFill/>
          </a:ln>
        </p:spPr>
        <p:txBody>
          <a:bodyPr anchorCtr="0" anchor="b" bIns="91425" lIns="91425" rIns="91425" tIns="91425"/>
          <a:lstStyle>
            <a:lvl1pPr indent="0" lvl="0" marL="0" marR="0" rtl="0" algn="l">
              <a:lnSpc>
                <a:spcPct val="102000"/>
              </a:lnSpc>
              <a:spcBef>
                <a:spcPts val="1425"/>
              </a:spcBef>
              <a:spcAft>
                <a:spcPts val="0"/>
              </a:spcAft>
              <a:buClr>
                <a:srgbClr val="000000"/>
              </a:buClr>
              <a:buFont typeface="Times New Roman"/>
              <a:buNone/>
              <a:defRPr b="1" i="0" sz="2400" u="none" cap="none" strike="noStrike">
                <a:solidFill>
                  <a:srgbClr val="000000"/>
                </a:solidFill>
                <a:latin typeface="Calibri"/>
                <a:ea typeface="Calibri"/>
                <a:cs typeface="Calibri"/>
                <a:sym typeface="Calibri"/>
              </a:defRPr>
            </a:lvl1pPr>
            <a:lvl2pPr indent="0" lvl="1" marL="457200" marR="0" rtl="0" algn="l">
              <a:lnSpc>
                <a:spcPct val="102000"/>
              </a:lnSpc>
              <a:spcBef>
                <a:spcPts val="1138"/>
              </a:spcBef>
              <a:spcAft>
                <a:spcPts val="0"/>
              </a:spcAft>
              <a:buClr>
                <a:srgbClr val="000000"/>
              </a:buClr>
              <a:buFont typeface="Times New Roman"/>
              <a:buNone/>
              <a:defRPr b="1" i="0" sz="2000" u="none" cap="none" strike="noStrike">
                <a:solidFill>
                  <a:srgbClr val="000000"/>
                </a:solidFill>
                <a:latin typeface="Calibri"/>
                <a:ea typeface="Calibri"/>
                <a:cs typeface="Calibri"/>
                <a:sym typeface="Calibri"/>
              </a:defRPr>
            </a:lvl2pPr>
            <a:lvl3pPr indent="0" lvl="2" marL="914400" marR="0" rtl="0" algn="l">
              <a:lnSpc>
                <a:spcPct val="102000"/>
              </a:lnSpc>
              <a:spcBef>
                <a:spcPts val="850"/>
              </a:spcBef>
              <a:spcAft>
                <a:spcPts val="0"/>
              </a:spcAft>
              <a:buClr>
                <a:srgbClr val="000000"/>
              </a:buClr>
              <a:buFont typeface="Times New Roman"/>
              <a:buNone/>
              <a:defRPr b="1" i="0" sz="1800" u="none" cap="none" strike="noStrike">
                <a:solidFill>
                  <a:srgbClr val="000000"/>
                </a:solidFill>
                <a:latin typeface="Calibri"/>
                <a:ea typeface="Calibri"/>
                <a:cs typeface="Calibri"/>
                <a:sym typeface="Calibri"/>
              </a:defRPr>
            </a:lvl3pPr>
            <a:lvl4pPr indent="0" lvl="3" marL="1371600" marR="0" rtl="0" algn="l">
              <a:lnSpc>
                <a:spcPct val="102000"/>
              </a:lnSpc>
              <a:spcBef>
                <a:spcPts val="575"/>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4pPr>
            <a:lvl5pPr indent="0" lvl="4" marL="18288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5pPr>
            <a:lvl6pPr indent="0" lvl="5" marL="22860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6pPr>
            <a:lvl7pPr indent="0" lvl="6" marL="27432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7pPr>
            <a:lvl8pPr indent="0" lvl="7" marL="32004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8pPr>
            <a:lvl9pPr indent="0" lvl="8" marL="3657600" marR="0" rtl="0" algn="l">
              <a:lnSpc>
                <a:spcPct val="102000"/>
              </a:lnSpc>
              <a:spcBef>
                <a:spcPts val="288"/>
              </a:spcBef>
              <a:spcAft>
                <a:spcPts val="0"/>
              </a:spcAft>
              <a:buClr>
                <a:srgbClr val="000000"/>
              </a:buClr>
              <a:buFont typeface="Times New Roman"/>
              <a:buNone/>
              <a:defRPr b="1" i="0" sz="1600" u="none" cap="none" strike="noStrike">
                <a:solidFill>
                  <a:srgbClr val="000000"/>
                </a:solidFill>
                <a:latin typeface="Calibri"/>
                <a:ea typeface="Calibri"/>
                <a:cs typeface="Calibri"/>
                <a:sym typeface="Calibri"/>
              </a:defRPr>
            </a:lvl9pPr>
          </a:lstStyle>
          <a:p/>
        </p:txBody>
      </p:sp>
      <p:sp>
        <p:nvSpPr>
          <p:cNvPr id="51" name="Shape 51"/>
          <p:cNvSpPr txBox="1"/>
          <p:nvPr>
            <p:ph idx="4" type="body"/>
          </p:nvPr>
        </p:nvSpPr>
        <p:spPr>
          <a:xfrm>
            <a:off x="4645025" y="1631156"/>
            <a:ext cx="4041900" cy="29634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1600" u="none" cap="none" strike="noStrike">
                <a:solidFill>
                  <a:srgbClr val="000000"/>
                </a:solidFill>
                <a:latin typeface="Calibri"/>
                <a:ea typeface="Calibri"/>
                <a:cs typeface="Calibri"/>
                <a:sym typeface="Calibri"/>
              </a:defRPr>
            </a:lvl9pPr>
          </a:lstStyle>
          <a:p/>
        </p:txBody>
      </p:sp>
      <p:sp>
        <p:nvSpPr>
          <p:cNvPr id="52" name="Shape 52"/>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53" name="Shape 53"/>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4" name="Shape 54"/>
        <p:cNvGrpSpPr/>
        <p:nvPr/>
      </p:nvGrpSpPr>
      <p:grpSpPr>
        <a:xfrm>
          <a:off x="0" y="0"/>
          <a:ext cx="0" cy="0"/>
          <a:chOff x="0" y="0"/>
          <a:chExt cx="0" cy="0"/>
        </a:xfrm>
      </p:grpSpPr>
      <p:sp>
        <p:nvSpPr>
          <p:cNvPr id="55" name="Shape 55"/>
          <p:cNvSpPr txBox="1"/>
          <p:nvPr>
            <p:ph type="title"/>
          </p:nvPr>
        </p:nvSpPr>
        <p:spPr>
          <a:xfrm>
            <a:off x="457200" y="205977"/>
            <a:ext cx="8228100" cy="8562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56" name="Shape 56"/>
          <p:cNvSpPr txBox="1"/>
          <p:nvPr>
            <p:ph idx="1" type="body"/>
          </p:nvPr>
        </p:nvSpPr>
        <p:spPr>
          <a:xfrm>
            <a:off x="457200" y="1203721"/>
            <a:ext cx="4037100" cy="29814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2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57" name="Shape 57"/>
          <p:cNvSpPr txBox="1"/>
          <p:nvPr>
            <p:ph idx="2" type="body"/>
          </p:nvPr>
        </p:nvSpPr>
        <p:spPr>
          <a:xfrm>
            <a:off x="4646612" y="1203721"/>
            <a:ext cx="4038599" cy="29814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2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58" name="Shape 58"/>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59" name="Shape 59"/>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0" name="Shape 60"/>
        <p:cNvGrpSpPr/>
        <p:nvPr/>
      </p:nvGrpSpPr>
      <p:grpSpPr>
        <a:xfrm>
          <a:off x="0" y="0"/>
          <a:ext cx="0" cy="0"/>
          <a:chOff x="0" y="0"/>
          <a:chExt cx="0" cy="0"/>
        </a:xfrm>
      </p:grpSpPr>
      <p:sp>
        <p:nvSpPr>
          <p:cNvPr id="61" name="Shape 61"/>
          <p:cNvSpPr txBox="1"/>
          <p:nvPr>
            <p:ph type="title"/>
          </p:nvPr>
        </p:nvSpPr>
        <p:spPr>
          <a:xfrm>
            <a:off x="722312" y="3305175"/>
            <a:ext cx="7772400" cy="1021500"/>
          </a:xfrm>
          <a:prstGeom prst="rect">
            <a:avLst/>
          </a:prstGeom>
          <a:noFill/>
          <a:ln>
            <a:noFill/>
          </a:ln>
        </p:spPr>
        <p:txBody>
          <a:bodyPr anchorCtr="0" anchor="t" bIns="91425" lIns="91425" rIns="91425" tIns="91425"/>
          <a:lstStyle>
            <a:lvl1pPr indent="0" lvl="0" marL="0" marR="0" rtl="0" algn="l">
              <a:lnSpc>
                <a:spcPct val="102000"/>
              </a:lnSpc>
              <a:spcBef>
                <a:spcPts val="0"/>
              </a:spcBef>
              <a:spcAft>
                <a:spcPts val="0"/>
              </a:spcAft>
              <a:buClr>
                <a:srgbClr val="000000"/>
              </a:buClr>
              <a:buFont typeface="Calibri"/>
              <a:buNone/>
              <a:defRPr b="1" i="0" sz="40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62" name="Shape 62"/>
          <p:cNvSpPr txBox="1"/>
          <p:nvPr>
            <p:ph idx="1" type="body"/>
          </p:nvPr>
        </p:nvSpPr>
        <p:spPr>
          <a:xfrm>
            <a:off x="722312" y="2180034"/>
            <a:ext cx="7772400" cy="1125000"/>
          </a:xfrm>
          <a:prstGeom prst="rect">
            <a:avLst/>
          </a:prstGeom>
          <a:noFill/>
          <a:ln>
            <a:noFill/>
          </a:ln>
        </p:spPr>
        <p:txBody>
          <a:bodyPr anchorCtr="0" anchor="b" bIns="91425" lIns="91425" rIns="91425" tIns="91425"/>
          <a:lstStyle>
            <a:lvl1pPr indent="0" lvl="0" marL="0" marR="0" rtl="0" algn="l">
              <a:lnSpc>
                <a:spcPct val="102000"/>
              </a:lnSpc>
              <a:spcBef>
                <a:spcPts val="1425"/>
              </a:spcBef>
              <a:spcAft>
                <a:spcPts val="0"/>
              </a:spcAft>
              <a:buClr>
                <a:srgbClr val="000000"/>
              </a:buClr>
              <a:buFont typeface="Times New Roman"/>
              <a:buNone/>
              <a:defRPr b="0" i="0" sz="2000" u="none" cap="none" strike="noStrike">
                <a:solidFill>
                  <a:srgbClr val="000000"/>
                </a:solidFill>
                <a:latin typeface="Calibri"/>
                <a:ea typeface="Calibri"/>
                <a:cs typeface="Calibri"/>
                <a:sym typeface="Calibri"/>
              </a:defRPr>
            </a:lvl1pPr>
            <a:lvl2pPr indent="0" lvl="1" marL="457200" marR="0" rtl="0" algn="l">
              <a:lnSpc>
                <a:spcPct val="102000"/>
              </a:lnSpc>
              <a:spcBef>
                <a:spcPts val="1138"/>
              </a:spcBef>
              <a:spcAft>
                <a:spcPts val="0"/>
              </a:spcAft>
              <a:buClr>
                <a:srgbClr val="000000"/>
              </a:buClr>
              <a:buFont typeface="Times New Roman"/>
              <a:buNone/>
              <a:defRPr b="0" i="0" sz="1800" u="none" cap="none" strike="noStrike">
                <a:solidFill>
                  <a:srgbClr val="000000"/>
                </a:solidFill>
                <a:latin typeface="Calibri"/>
                <a:ea typeface="Calibri"/>
                <a:cs typeface="Calibri"/>
                <a:sym typeface="Calibri"/>
              </a:defRPr>
            </a:lvl2pPr>
            <a:lvl3pPr indent="0" lvl="2" marL="914400" marR="0" rtl="0" algn="l">
              <a:lnSpc>
                <a:spcPct val="102000"/>
              </a:lnSpc>
              <a:spcBef>
                <a:spcPts val="850"/>
              </a:spcBef>
              <a:spcAft>
                <a:spcPts val="0"/>
              </a:spcAft>
              <a:buClr>
                <a:srgbClr val="000000"/>
              </a:buClr>
              <a:buFont typeface="Times New Roman"/>
              <a:buNone/>
              <a:defRPr b="0" i="0" sz="1600" u="none" cap="none" strike="noStrike">
                <a:solidFill>
                  <a:srgbClr val="000000"/>
                </a:solidFill>
                <a:latin typeface="Calibri"/>
                <a:ea typeface="Calibri"/>
                <a:cs typeface="Calibri"/>
                <a:sym typeface="Calibri"/>
              </a:defRPr>
            </a:lvl3pPr>
            <a:lvl4pPr indent="0" lvl="3" marL="1371600" marR="0" rtl="0" algn="l">
              <a:lnSpc>
                <a:spcPct val="102000"/>
              </a:lnSpc>
              <a:spcBef>
                <a:spcPts val="575"/>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4pPr>
            <a:lvl5pPr indent="0" lvl="4" marL="1828800" marR="0" rtl="0" algn="l">
              <a:lnSpc>
                <a:spcPct val="102000"/>
              </a:lnSpc>
              <a:spcBef>
                <a:spcPts val="288"/>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5pPr>
            <a:lvl6pPr indent="0" lvl="5" marL="2286000" marR="0" rtl="0" algn="l">
              <a:lnSpc>
                <a:spcPct val="102000"/>
              </a:lnSpc>
              <a:spcBef>
                <a:spcPts val="288"/>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6pPr>
            <a:lvl7pPr indent="0" lvl="6" marL="2743200" marR="0" rtl="0" algn="l">
              <a:lnSpc>
                <a:spcPct val="102000"/>
              </a:lnSpc>
              <a:spcBef>
                <a:spcPts val="288"/>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7pPr>
            <a:lvl8pPr indent="0" lvl="7" marL="3200400" marR="0" rtl="0" algn="l">
              <a:lnSpc>
                <a:spcPct val="102000"/>
              </a:lnSpc>
              <a:spcBef>
                <a:spcPts val="288"/>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8pPr>
            <a:lvl9pPr indent="0" lvl="8" marL="3657600" marR="0" rtl="0" algn="l">
              <a:lnSpc>
                <a:spcPct val="102000"/>
              </a:lnSpc>
              <a:spcBef>
                <a:spcPts val="288"/>
              </a:spcBef>
              <a:spcAft>
                <a:spcPts val="0"/>
              </a:spcAft>
              <a:buClr>
                <a:srgbClr val="000000"/>
              </a:buClr>
              <a:buFont typeface="Times New Roman"/>
              <a:buNone/>
              <a:defRPr b="0" i="0" sz="1400" u="none" cap="none" strike="noStrike">
                <a:solidFill>
                  <a:srgbClr val="000000"/>
                </a:solidFill>
                <a:latin typeface="Calibri"/>
                <a:ea typeface="Calibri"/>
                <a:cs typeface="Calibri"/>
                <a:sym typeface="Calibri"/>
              </a:defRPr>
            </a:lvl9pPr>
          </a:lstStyle>
          <a:p/>
        </p:txBody>
      </p:sp>
      <p:sp>
        <p:nvSpPr>
          <p:cNvPr id="63" name="Shape 63"/>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64" name="Shape 64"/>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3.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2" Type="http://schemas.openxmlformats.org/officeDocument/2006/relationships/theme" Target="../theme/theme1.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05977"/>
            <a:ext cx="8228100" cy="856200"/>
          </a:xfrm>
          <a:prstGeom prst="rect">
            <a:avLst/>
          </a:prstGeom>
          <a:noFill/>
          <a:ln>
            <a:noFill/>
          </a:ln>
        </p:spPr>
        <p:txBody>
          <a:bodyPr anchorCtr="0" anchor="ctr" bIns="91425" lIns="91425" rIns="91425" tIns="91425"/>
          <a:lstStyle>
            <a:lvl1pPr indent="0" lvl="0" marL="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11" name="Shape 11"/>
          <p:cNvSpPr txBox="1"/>
          <p:nvPr>
            <p:ph idx="10" type="dt"/>
          </p:nvPr>
        </p:nvSpPr>
        <p:spPr>
          <a:xfrm>
            <a:off x="457200" y="4767262"/>
            <a:ext cx="2132100" cy="2727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B8B8B"/>
              </a:buClr>
              <a:buFont typeface="Calibri"/>
              <a:buNone/>
              <a:defRPr b="0" i="0" sz="1200" u="none" cap="none" strike="noStrike">
                <a:solidFill>
                  <a:srgbClr val="8B8B8B"/>
                </a:solidFill>
                <a:latin typeface="Calibri"/>
                <a:ea typeface="Calibri"/>
                <a:cs typeface="Calibri"/>
                <a:sym typeface="Calibri"/>
              </a:defRPr>
            </a:lvl1pPr>
            <a:lvl2pPr indent="-285750" lvl="1" marL="74295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228600" lvl="2" marL="1143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228600" lvl="3" marL="16002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228600" lvl="4" marL="2057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228600" lvl="5" marL="2514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228600" lvl="6" marL="34290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228600" lvl="7" marL="48006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228600" lvl="8" marL="6629400" marR="0" rtl="0" algn="ctr">
              <a:lnSpc>
                <a:spcPct val="93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12" name="Shape 12"/>
          <p:cNvSpPr txBox="1"/>
          <p:nvPr/>
        </p:nvSpPr>
        <p:spPr>
          <a:xfrm>
            <a:off x="3124200" y="4767262"/>
            <a:ext cx="2895600" cy="273900"/>
          </a:xfrm>
          <a:prstGeom prst="rect">
            <a:avLst/>
          </a:prstGeom>
          <a:noFill/>
          <a:ln>
            <a:noFill/>
          </a:ln>
        </p:spPr>
        <p:txBody>
          <a:bodyPr anchorCtr="0" anchor="ctr" bIns="45700" lIns="91425" rIns="91425" tIns="45700">
            <a:noAutofit/>
          </a:bodyPr>
          <a:lstStyle/>
          <a:p>
            <a:pPr indent="0" lvl="0" marL="0" marR="0" rtl="0" algn="ctr">
              <a:lnSpc>
                <a:spcPct val="93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13" name="Shape 13"/>
          <p:cNvSpPr txBox="1"/>
          <p:nvPr>
            <p:ph idx="12" type="sldNum"/>
          </p:nvPr>
        </p:nvSpPr>
        <p:spPr>
          <a:xfrm>
            <a:off x="6553200" y="4767262"/>
            <a:ext cx="2132100" cy="2727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B8B8B"/>
              </a:buClr>
              <a:buSzPct val="25000"/>
              <a:buFont typeface="Calibri"/>
              <a:buNone/>
            </a:pPr>
            <a:fld id="{00000000-1234-1234-1234-123412341234}" type="slidenum">
              <a:rPr b="0" i="0" lang="en-US" sz="1200" u="none" cap="none" strike="noStrike">
                <a:solidFill>
                  <a:srgbClr val="8B8B8B"/>
                </a:solidFill>
                <a:latin typeface="Calibri"/>
                <a:ea typeface="Calibri"/>
                <a:cs typeface="Calibri"/>
                <a:sym typeface="Calibri"/>
              </a:rPr>
              <a:t>‹#›</a:t>
            </a:fld>
          </a:p>
        </p:txBody>
      </p:sp>
      <p:sp>
        <p:nvSpPr>
          <p:cNvPr id="14" name="Shape 14"/>
          <p:cNvSpPr txBox="1"/>
          <p:nvPr>
            <p:ph idx="1" type="body"/>
          </p:nvPr>
        </p:nvSpPr>
        <p:spPr>
          <a:xfrm>
            <a:off x="457200" y="1203721"/>
            <a:ext cx="8228100" cy="2981400"/>
          </a:xfrm>
          <a:prstGeom prst="rect">
            <a:avLst/>
          </a:prstGeom>
          <a:noFill/>
          <a:ln>
            <a:noFill/>
          </a:ln>
        </p:spPr>
        <p:txBody>
          <a:bodyPr anchorCtr="0" anchor="t" bIns="91425" lIns="91425" rIns="91425" tIns="91425"/>
          <a:lstStyle>
            <a:lvl1pPr indent="-342900" lvl="0" marL="342900" marR="0" rtl="0" algn="l">
              <a:lnSpc>
                <a:spcPct val="102000"/>
              </a:lnSpc>
              <a:spcBef>
                <a:spcPts val="1425"/>
              </a:spcBef>
              <a:spcAft>
                <a:spcPts val="0"/>
              </a:spcAft>
              <a:buClr>
                <a:srgbClr val="000000"/>
              </a:buClr>
              <a:buFont typeface="Calibri"/>
              <a:buNone/>
              <a:defRPr b="0" i="0" sz="3200" u="none" cap="none" strike="noStrike">
                <a:solidFill>
                  <a:srgbClr val="000000"/>
                </a:solidFill>
                <a:latin typeface="Calibri"/>
                <a:ea typeface="Calibri"/>
                <a:cs typeface="Calibri"/>
                <a:sym typeface="Calibri"/>
              </a:defRPr>
            </a:lvl1pPr>
            <a:lvl2pPr indent="-285750" lvl="1" marL="742950" marR="0" rtl="0" algn="l">
              <a:lnSpc>
                <a:spcPct val="102000"/>
              </a:lnSpc>
              <a:spcBef>
                <a:spcPts val="1138"/>
              </a:spcBef>
              <a:spcAft>
                <a:spcPts val="0"/>
              </a:spcAft>
              <a:buClr>
                <a:srgbClr val="000000"/>
              </a:buClr>
              <a:buFont typeface="Calibri"/>
              <a:buNone/>
              <a:defRPr b="0" i="0" sz="2400" u="none" cap="none" strike="noStrike">
                <a:solidFill>
                  <a:srgbClr val="000000"/>
                </a:solidFill>
                <a:latin typeface="Calibri"/>
                <a:ea typeface="Calibri"/>
                <a:cs typeface="Calibri"/>
                <a:sym typeface="Calibri"/>
              </a:defRPr>
            </a:lvl2pPr>
            <a:lvl3pPr indent="-228600" lvl="2" marL="1143000" marR="0" rtl="0" algn="l">
              <a:lnSpc>
                <a:spcPct val="102000"/>
              </a:lnSpc>
              <a:spcBef>
                <a:spcPts val="850"/>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3pPr>
            <a:lvl4pPr indent="-228600" lvl="3" marL="1600200" marR="0" rtl="0" algn="l">
              <a:lnSpc>
                <a:spcPct val="102000"/>
              </a:lnSpc>
              <a:spcBef>
                <a:spcPts val="575"/>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4pPr>
            <a:lvl5pPr indent="-228600" lvl="4" marL="20574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5pPr>
            <a:lvl6pPr indent="-228600" lvl="5" marL="25146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6pPr>
            <a:lvl7pPr indent="-228600" lvl="6" marL="29718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7pPr>
            <a:lvl8pPr indent="-228600" lvl="7" marL="34290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8pPr>
            <a:lvl9pPr indent="-228600" lvl="8" marL="3886200" marR="0" rtl="0" algn="l">
              <a:lnSpc>
                <a:spcPct val="102000"/>
              </a:lnSpc>
              <a:spcBef>
                <a:spcPts val="288"/>
              </a:spcBef>
              <a:spcAft>
                <a:spcPts val="0"/>
              </a:spcAft>
              <a:buClr>
                <a:srgbClr val="000000"/>
              </a:buClr>
              <a:buFont typeface="Calibri"/>
              <a:buNone/>
              <a:defRPr b="0" i="0" sz="20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0" name="Shape 70"/>
        <p:cNvGrpSpPr/>
        <p:nvPr/>
      </p:nvGrpSpPr>
      <p:grpSpPr>
        <a:xfrm>
          <a:off x="0" y="0"/>
          <a:ext cx="0" cy="0"/>
          <a:chOff x="0" y="0"/>
          <a:chExt cx="0" cy="0"/>
        </a:xfrm>
      </p:grpSpPr>
      <p:sp>
        <p:nvSpPr>
          <p:cNvPr id="71" name="Shape 71"/>
          <p:cNvSpPr txBox="1"/>
          <p:nvPr>
            <p:ph type="title"/>
          </p:nvPr>
        </p:nvSpPr>
        <p:spPr>
          <a:xfrm>
            <a:off x="628650" y="273843"/>
            <a:ext cx="7886700" cy="9942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2" name="Shape 72"/>
          <p:cNvSpPr txBox="1"/>
          <p:nvPr>
            <p:ph idx="1" type="body"/>
          </p:nvPr>
        </p:nvSpPr>
        <p:spPr>
          <a:xfrm>
            <a:off x="628650" y="1369218"/>
            <a:ext cx="7886700" cy="32634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02.jpg"/><Relationship Id="rId4" Type="http://schemas.openxmlformats.org/officeDocument/2006/relationships/image" Target="../media/image01.jpg"/><Relationship Id="rId5" Type="http://schemas.openxmlformats.org/officeDocument/2006/relationships/image" Target="../media/image0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5.jpg"/><Relationship Id="rId4"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nvSpPr>
        <p:spPr>
          <a:xfrm>
            <a:off x="526947" y="1408856"/>
            <a:ext cx="8228100" cy="1740900"/>
          </a:xfrm>
          <a:prstGeom prst="rect">
            <a:avLst/>
          </a:prstGeom>
          <a:noFill/>
          <a:ln>
            <a:noFill/>
          </a:ln>
        </p:spPr>
        <p:txBody>
          <a:bodyPr anchorCtr="0" anchor="ctr" bIns="91425" lIns="91425" rIns="91425" tIns="91425">
            <a:noAutofit/>
          </a:bodyPr>
          <a:lstStyle/>
          <a:p>
            <a:pPr indent="0" lvl="0" marL="0" marR="0" rtl="0" algn="ctr">
              <a:lnSpc>
                <a:spcPct val="102000"/>
              </a:lnSpc>
              <a:spcBef>
                <a:spcPts val="0"/>
              </a:spcBef>
              <a:spcAft>
                <a:spcPts val="0"/>
              </a:spcAft>
              <a:buClr>
                <a:srgbClr val="000000"/>
              </a:buClr>
              <a:buSzPct val="25000"/>
              <a:buFont typeface="Nunito"/>
              <a:buNone/>
            </a:pPr>
            <a:r>
              <a:rPr b="1" i="0" lang="en-US" sz="3600" u="none" cap="none" strike="noStrike">
                <a:solidFill>
                  <a:srgbClr val="000000"/>
                </a:solidFill>
                <a:latin typeface="Nunito"/>
                <a:ea typeface="Nunito"/>
                <a:cs typeface="Nunito"/>
                <a:sym typeface="Nunito"/>
              </a:rPr>
              <a:t>Technical Focus Area 2</a:t>
            </a:r>
            <a:br>
              <a:rPr b="1" i="0" lang="en-US" sz="3600" u="none" cap="none" strike="noStrike">
                <a:solidFill>
                  <a:srgbClr val="000000"/>
                </a:solidFill>
                <a:latin typeface="Nunito"/>
                <a:ea typeface="Nunito"/>
                <a:cs typeface="Nunito"/>
                <a:sym typeface="Nunito"/>
              </a:rPr>
            </a:br>
            <a:r>
              <a:rPr b="1" i="0" lang="en-US" sz="3600" u="none" cap="none" strike="noStrike">
                <a:solidFill>
                  <a:srgbClr val="000000"/>
                </a:solidFill>
                <a:latin typeface="Nunito"/>
                <a:ea typeface="Nunito"/>
                <a:cs typeface="Nunito"/>
                <a:sym typeface="Nunito"/>
              </a:rPr>
              <a:t>Smart Applications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x="0" y="0"/>
          <a:ext cx="0" cy="0"/>
          <a:chOff x="0" y="0"/>
          <a:chExt cx="0" cy="0"/>
        </a:xfrm>
      </p:grpSpPr>
      <p:sp>
        <p:nvSpPr>
          <p:cNvPr id="297" name="Shape 297"/>
          <p:cNvSpPr txBox="1"/>
          <p:nvPr>
            <p:ph type="title"/>
          </p:nvPr>
        </p:nvSpPr>
        <p:spPr>
          <a:xfrm>
            <a:off x="457200" y="205977"/>
            <a:ext cx="8228100" cy="856200"/>
          </a:xfrm>
          <a:prstGeom prst="rect">
            <a:avLst/>
          </a:prstGeom>
        </p:spPr>
        <p:txBody>
          <a:bodyPr anchorCtr="0" anchor="ctr" bIns="91425" lIns="91425" rIns="91425" tIns="91425">
            <a:noAutofit/>
          </a:bodyPr>
          <a:lstStyle/>
          <a:p>
            <a:pPr lvl="0">
              <a:spcBef>
                <a:spcPts val="0"/>
              </a:spcBef>
              <a:buNone/>
            </a:pPr>
            <a:r>
              <a:rPr b="1" lang="en-US" sz="2200"/>
              <a:t>Smart network-intensive application architecture</a:t>
            </a:r>
          </a:p>
        </p:txBody>
      </p:sp>
      <p:sp>
        <p:nvSpPr>
          <p:cNvPr id="298" name="Shape 298"/>
          <p:cNvSpPr/>
          <p:nvPr/>
        </p:nvSpPr>
        <p:spPr>
          <a:xfrm>
            <a:off x="1016500" y="1814850"/>
            <a:ext cx="1910700" cy="1374300"/>
          </a:xfrm>
          <a:prstGeom prst="rect">
            <a:avLst/>
          </a:prstGeom>
          <a:solidFill>
            <a:srgbClr val="A4C2F4"/>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sz="1700"/>
              <a:t>Smart a</a:t>
            </a:r>
            <a:r>
              <a:rPr lang="en-US" sz="1700"/>
              <a:t>pplication</a:t>
            </a:r>
          </a:p>
          <a:p>
            <a:pPr lvl="0" rtl="0" algn="ctr">
              <a:spcBef>
                <a:spcPts val="0"/>
              </a:spcBef>
              <a:buNone/>
            </a:pPr>
            <a:r>
              <a:t/>
            </a:r>
            <a:endParaRPr sz="1700"/>
          </a:p>
          <a:p>
            <a:pPr lvl="0" rtl="0" algn="ctr">
              <a:spcBef>
                <a:spcPts val="0"/>
              </a:spcBef>
              <a:buNone/>
            </a:pPr>
            <a:r>
              <a:t/>
            </a:r>
            <a:endParaRPr sz="1700"/>
          </a:p>
          <a:p>
            <a:pPr lvl="0" rtl="0" algn="ctr">
              <a:spcBef>
                <a:spcPts val="0"/>
              </a:spcBef>
              <a:buNone/>
            </a:pPr>
            <a:r>
              <a:t/>
            </a:r>
            <a:endParaRPr sz="1700"/>
          </a:p>
          <a:p>
            <a:pPr lvl="0" algn="ctr">
              <a:spcBef>
                <a:spcPts val="0"/>
              </a:spcBef>
              <a:buNone/>
            </a:pPr>
            <a:r>
              <a:t/>
            </a:r>
            <a:endParaRPr sz="1700"/>
          </a:p>
        </p:txBody>
      </p:sp>
      <p:sp>
        <p:nvSpPr>
          <p:cNvPr id="299" name="Shape 299"/>
          <p:cNvSpPr/>
          <p:nvPr/>
        </p:nvSpPr>
        <p:spPr>
          <a:xfrm>
            <a:off x="1016500" y="3446150"/>
            <a:ext cx="1910700" cy="497400"/>
          </a:xfrm>
          <a:prstGeom prst="rect">
            <a:avLst/>
          </a:prstGeom>
          <a:solidFill>
            <a:srgbClr val="FFE59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sz="1700"/>
              <a:t>Dumb n</a:t>
            </a:r>
            <a:r>
              <a:rPr lang="en-US" sz="1700"/>
              <a:t>etwork</a:t>
            </a:r>
          </a:p>
        </p:txBody>
      </p:sp>
      <p:sp>
        <p:nvSpPr>
          <p:cNvPr id="300" name="Shape 300"/>
          <p:cNvSpPr/>
          <p:nvPr/>
        </p:nvSpPr>
        <p:spPr>
          <a:xfrm>
            <a:off x="5188875" y="1814850"/>
            <a:ext cx="2975700" cy="497400"/>
          </a:xfrm>
          <a:prstGeom prst="rect">
            <a:avLst/>
          </a:prstGeom>
          <a:solidFill>
            <a:srgbClr val="A4C2F4"/>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sz="1700"/>
              <a:t>Smart a</a:t>
            </a:r>
            <a:r>
              <a:rPr lang="en-US" sz="1700"/>
              <a:t>pplication</a:t>
            </a:r>
          </a:p>
        </p:txBody>
      </p:sp>
      <p:sp>
        <p:nvSpPr>
          <p:cNvPr id="301" name="Shape 301"/>
          <p:cNvSpPr/>
          <p:nvPr/>
        </p:nvSpPr>
        <p:spPr>
          <a:xfrm>
            <a:off x="5188875" y="3446150"/>
            <a:ext cx="2975700" cy="497400"/>
          </a:xfrm>
          <a:prstGeom prst="rect">
            <a:avLst/>
          </a:prstGeom>
          <a:solidFill>
            <a:srgbClr val="FFE59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sz="1700"/>
              <a:t>Smart-enabled n</a:t>
            </a:r>
            <a:r>
              <a:rPr lang="en-US" sz="1700"/>
              <a:t>etwork</a:t>
            </a:r>
          </a:p>
        </p:txBody>
      </p:sp>
      <p:sp>
        <p:nvSpPr>
          <p:cNvPr id="302" name="Shape 302"/>
          <p:cNvSpPr/>
          <p:nvPr/>
        </p:nvSpPr>
        <p:spPr>
          <a:xfrm>
            <a:off x="5188875" y="2630500"/>
            <a:ext cx="2098800" cy="497400"/>
          </a:xfrm>
          <a:prstGeom prst="rect">
            <a:avLst/>
          </a:prstGeom>
          <a:solidFill>
            <a:srgbClr val="FFE59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US" sz="1700"/>
              <a:t>Smart services</a:t>
            </a:r>
          </a:p>
        </p:txBody>
      </p:sp>
      <p:cxnSp>
        <p:nvCxnSpPr>
          <p:cNvPr id="303" name="Shape 303"/>
          <p:cNvCxnSpPr>
            <a:endCxn id="299" idx="0"/>
          </p:cNvCxnSpPr>
          <p:nvPr/>
        </p:nvCxnSpPr>
        <p:spPr>
          <a:xfrm>
            <a:off x="1971850" y="3189050"/>
            <a:ext cx="0" cy="257100"/>
          </a:xfrm>
          <a:prstGeom prst="straightConnector1">
            <a:avLst/>
          </a:prstGeom>
          <a:noFill/>
          <a:ln cap="flat" cmpd="sng" w="19050">
            <a:solidFill>
              <a:schemeClr val="dk2"/>
            </a:solidFill>
            <a:prstDash val="solid"/>
            <a:round/>
            <a:headEnd len="lg" w="lg" type="none"/>
            <a:tailEnd len="lg" w="lg" type="stealth"/>
          </a:ln>
        </p:spPr>
      </p:cxnSp>
      <p:cxnSp>
        <p:nvCxnSpPr>
          <p:cNvPr id="304" name="Shape 304"/>
          <p:cNvCxnSpPr>
            <a:endCxn id="302" idx="0"/>
          </p:cNvCxnSpPr>
          <p:nvPr/>
        </p:nvCxnSpPr>
        <p:spPr>
          <a:xfrm>
            <a:off x="6237675" y="2323000"/>
            <a:ext cx="600" cy="307500"/>
          </a:xfrm>
          <a:prstGeom prst="straightConnector1">
            <a:avLst/>
          </a:prstGeom>
          <a:noFill/>
          <a:ln cap="flat" cmpd="sng" w="19050">
            <a:solidFill>
              <a:schemeClr val="dk2"/>
            </a:solidFill>
            <a:prstDash val="solid"/>
            <a:round/>
            <a:headEnd len="lg" w="lg" type="none"/>
            <a:tailEnd len="lg" w="lg" type="stealth"/>
          </a:ln>
        </p:spPr>
      </p:cxnSp>
      <p:cxnSp>
        <p:nvCxnSpPr>
          <p:cNvPr id="305" name="Shape 305"/>
          <p:cNvCxnSpPr/>
          <p:nvPr/>
        </p:nvCxnSpPr>
        <p:spPr>
          <a:xfrm>
            <a:off x="7763425" y="2323150"/>
            <a:ext cx="12900" cy="1144500"/>
          </a:xfrm>
          <a:prstGeom prst="straightConnector1">
            <a:avLst/>
          </a:prstGeom>
          <a:noFill/>
          <a:ln cap="flat" cmpd="sng" w="19050">
            <a:solidFill>
              <a:schemeClr val="dk2"/>
            </a:solidFill>
            <a:prstDash val="solid"/>
            <a:round/>
            <a:headEnd len="lg" w="lg" type="none"/>
            <a:tailEnd len="lg" w="lg" type="stealth"/>
          </a:ln>
        </p:spPr>
      </p:cxnSp>
      <p:cxnSp>
        <p:nvCxnSpPr>
          <p:cNvPr id="306" name="Shape 306"/>
          <p:cNvCxnSpPr/>
          <p:nvPr/>
        </p:nvCxnSpPr>
        <p:spPr>
          <a:xfrm>
            <a:off x="6237625" y="3133275"/>
            <a:ext cx="600" cy="307500"/>
          </a:xfrm>
          <a:prstGeom prst="straightConnector1">
            <a:avLst/>
          </a:prstGeom>
          <a:noFill/>
          <a:ln cap="flat" cmpd="sng" w="19050">
            <a:solidFill>
              <a:schemeClr val="dk2"/>
            </a:solidFill>
            <a:prstDash val="solid"/>
            <a:round/>
            <a:headEnd len="lg" w="lg" type="none"/>
            <a:tailEnd len="lg" w="lg" type="stealth"/>
          </a:ln>
        </p:spPr>
      </p:cxnSp>
      <p:sp>
        <p:nvSpPr>
          <p:cNvPr id="307" name="Shape 307"/>
          <p:cNvSpPr txBox="1"/>
          <p:nvPr/>
        </p:nvSpPr>
        <p:spPr>
          <a:xfrm>
            <a:off x="292025" y="4261800"/>
            <a:ext cx="8734800" cy="884100"/>
          </a:xfrm>
          <a:prstGeom prst="rect">
            <a:avLst/>
          </a:prstGeom>
          <a:noFill/>
          <a:ln>
            <a:noFill/>
          </a:ln>
        </p:spPr>
        <p:txBody>
          <a:bodyPr anchorCtr="0" anchor="t" bIns="91425" lIns="91425" rIns="91425" tIns="91425">
            <a:noAutofit/>
          </a:bodyPr>
          <a:lstStyle/>
          <a:p>
            <a:pPr lvl="0">
              <a:spcBef>
                <a:spcPts val="0"/>
              </a:spcBef>
              <a:buNone/>
            </a:pPr>
            <a:r>
              <a:rPr lang="en-US" sz="1600"/>
              <a:t>We want </a:t>
            </a:r>
            <a:r>
              <a:rPr b="1" lang="en-US" sz="1600"/>
              <a:t>smart services</a:t>
            </a:r>
            <a:r>
              <a:rPr lang="en-US" sz="1600"/>
              <a:t> and a </a:t>
            </a:r>
            <a:r>
              <a:rPr b="1" lang="en-US" sz="1600"/>
              <a:t>smart-enabled network</a:t>
            </a:r>
            <a:r>
              <a:rPr lang="en-US" sz="1600"/>
              <a:t> to simplify application development.</a:t>
            </a:r>
          </a:p>
          <a:p>
            <a:pPr lvl="0">
              <a:spcBef>
                <a:spcPts val="0"/>
              </a:spcBef>
              <a:buNone/>
            </a:pPr>
            <a:r>
              <a:rPr lang="en-US" sz="1600"/>
              <a:t>What are smart services? What is a smart-enabled network?</a:t>
            </a:r>
          </a:p>
        </p:txBody>
      </p:sp>
      <p:sp>
        <p:nvSpPr>
          <p:cNvPr id="308" name="Shape 308"/>
          <p:cNvSpPr txBox="1"/>
          <p:nvPr>
            <p:ph idx="1" type="body"/>
          </p:nvPr>
        </p:nvSpPr>
        <p:spPr>
          <a:xfrm>
            <a:off x="457200" y="1203722"/>
            <a:ext cx="4037100" cy="611099"/>
          </a:xfrm>
          <a:prstGeom prst="rect">
            <a:avLst/>
          </a:prstGeom>
        </p:spPr>
        <p:txBody>
          <a:bodyPr anchorCtr="0" anchor="t" bIns="91425" lIns="91425" rIns="91425" tIns="91425">
            <a:noAutofit/>
          </a:bodyPr>
          <a:lstStyle/>
          <a:p>
            <a:pPr lvl="0">
              <a:spcBef>
                <a:spcPts val="0"/>
              </a:spcBef>
              <a:buNone/>
            </a:pPr>
            <a:r>
              <a:rPr lang="en-US" sz="1800"/>
              <a:t>Hard:</a:t>
            </a:r>
          </a:p>
        </p:txBody>
      </p:sp>
      <p:sp>
        <p:nvSpPr>
          <p:cNvPr id="309" name="Shape 309"/>
          <p:cNvSpPr txBox="1"/>
          <p:nvPr>
            <p:ph idx="2" type="body"/>
          </p:nvPr>
        </p:nvSpPr>
        <p:spPr>
          <a:xfrm>
            <a:off x="4646600" y="1203722"/>
            <a:ext cx="4038600" cy="728099"/>
          </a:xfrm>
          <a:prstGeom prst="rect">
            <a:avLst/>
          </a:prstGeom>
        </p:spPr>
        <p:txBody>
          <a:bodyPr anchorCtr="0" anchor="t" bIns="91425" lIns="91425" rIns="91425" tIns="91425">
            <a:noAutofit/>
          </a:bodyPr>
          <a:lstStyle/>
          <a:p>
            <a:pPr lvl="0">
              <a:spcBef>
                <a:spcPts val="0"/>
              </a:spcBef>
              <a:buNone/>
            </a:pPr>
            <a:r>
              <a:rPr lang="en-US" sz="1800"/>
              <a:t>What we want: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457200" y="205977"/>
            <a:ext cx="8228100" cy="856200"/>
          </a:xfrm>
          <a:prstGeom prst="rect">
            <a:avLst/>
          </a:prstGeom>
          <a:noFill/>
          <a:ln>
            <a:noFill/>
          </a:ln>
        </p:spPr>
        <p:txBody>
          <a:bodyPr anchorCtr="0" anchor="ctr" bIns="91425" lIns="91425" rIns="91425" tIns="91425">
            <a:noAutofit/>
          </a:bodyPr>
          <a:lstStyle/>
          <a:p>
            <a:pPr indent="-457200" lvl="0" marL="457200" marR="0" rtl="0" algn="ctr">
              <a:lnSpc>
                <a:spcPct val="100000"/>
              </a:lnSpc>
              <a:spcBef>
                <a:spcPts val="0"/>
              </a:spcBef>
              <a:spcAft>
                <a:spcPts val="0"/>
              </a:spcAft>
              <a:buClr>
                <a:srgbClr val="000000"/>
              </a:buClr>
              <a:buSzPct val="25000"/>
              <a:buFont typeface="Calibri"/>
              <a:buNone/>
            </a:pPr>
            <a:r>
              <a:rPr b="1" i="0" lang="en-US" sz="2400" u="none" cap="none" strike="noStrike">
                <a:solidFill>
                  <a:srgbClr val="000000"/>
                </a:solidFill>
                <a:latin typeface="Calibri"/>
                <a:ea typeface="Calibri"/>
                <a:cs typeface="Calibri"/>
                <a:sym typeface="Calibri"/>
              </a:rPr>
              <a:t>Technical Focus Area 2</a:t>
            </a:r>
            <a:br>
              <a:rPr b="1" i="0" lang="en-US" sz="2400" u="none" cap="none" strike="noStrike">
                <a:solidFill>
                  <a:srgbClr val="000000"/>
                </a:solidFill>
                <a:latin typeface="Calibri"/>
                <a:ea typeface="Calibri"/>
                <a:cs typeface="Calibri"/>
                <a:sym typeface="Calibri"/>
              </a:rPr>
            </a:br>
            <a:r>
              <a:rPr b="1" i="0" lang="en-US" sz="2400" u="none" cap="none" strike="noStrike">
                <a:solidFill>
                  <a:srgbClr val="000000"/>
                </a:solidFill>
                <a:latin typeface="Calibri"/>
                <a:ea typeface="Calibri"/>
                <a:cs typeface="Calibri"/>
                <a:sym typeface="Calibri"/>
              </a:rPr>
              <a:t>Smart network-</a:t>
            </a:r>
            <a:r>
              <a:rPr b="1" lang="en-US" sz="2400"/>
              <a:t>i</a:t>
            </a:r>
            <a:r>
              <a:rPr b="1" i="0" lang="en-US" sz="2400" u="none" cap="none" strike="noStrike">
                <a:solidFill>
                  <a:srgbClr val="000000"/>
                </a:solidFill>
                <a:latin typeface="Calibri"/>
                <a:ea typeface="Calibri"/>
                <a:cs typeface="Calibri"/>
                <a:sym typeface="Calibri"/>
              </a:rPr>
              <a:t>ntensive </a:t>
            </a:r>
            <a:r>
              <a:rPr b="1" lang="en-US" sz="2400"/>
              <a:t>a</a:t>
            </a:r>
            <a:r>
              <a:rPr b="1" i="0" lang="en-US" sz="2400" u="none" cap="none" strike="noStrike">
                <a:solidFill>
                  <a:srgbClr val="000000"/>
                </a:solidFill>
                <a:latin typeface="Calibri"/>
                <a:ea typeface="Calibri"/>
                <a:cs typeface="Calibri"/>
                <a:sym typeface="Calibri"/>
              </a:rPr>
              <a:t>pplications: </a:t>
            </a:r>
            <a:r>
              <a:rPr b="1" lang="en-US" sz="2400"/>
              <a:t>Breakout questions</a:t>
            </a:r>
          </a:p>
        </p:txBody>
      </p:sp>
      <p:sp>
        <p:nvSpPr>
          <p:cNvPr id="315" name="Shape 315"/>
          <p:cNvSpPr txBox="1"/>
          <p:nvPr>
            <p:ph idx="1" type="body"/>
          </p:nvPr>
        </p:nvSpPr>
        <p:spPr>
          <a:xfrm>
            <a:off x="457200" y="1203725"/>
            <a:ext cx="8418900" cy="2981400"/>
          </a:xfrm>
          <a:prstGeom prst="rect">
            <a:avLst/>
          </a:prstGeom>
        </p:spPr>
        <p:txBody>
          <a:bodyPr anchorCtr="0" anchor="t" bIns="91425" lIns="91425" rIns="91425" tIns="91425">
            <a:noAutofit/>
          </a:bodyPr>
          <a:lstStyle/>
          <a:p>
            <a:pPr indent="-342900" lvl="0" marL="457200" rtl="0">
              <a:spcBef>
                <a:spcPts val="0"/>
              </a:spcBef>
              <a:buSzPct val="100000"/>
              <a:buAutoNum type="arabicPeriod"/>
            </a:pPr>
            <a:r>
              <a:rPr lang="en-US" sz="1800"/>
              <a:t>Can we create a taxonomy of smart network-intensive applications?</a:t>
            </a:r>
          </a:p>
          <a:p>
            <a:pPr indent="-342900" lvl="0" marL="457200" rtl="0">
              <a:spcBef>
                <a:spcPts val="0"/>
              </a:spcBef>
              <a:buSzPct val="100000"/>
              <a:buAutoNum type="arabicPeriod"/>
            </a:pPr>
            <a:r>
              <a:rPr lang="en-US" sz="1800"/>
              <a:t>What are compelling examples of smart network-intensive applications that, if available within 10 years, would have transformative impact?</a:t>
            </a:r>
          </a:p>
          <a:p>
            <a:pPr indent="-342900" lvl="0" marL="457200" rtl="0">
              <a:spcBef>
                <a:spcPts val="0"/>
              </a:spcBef>
              <a:buSzPct val="100000"/>
              <a:buAutoNum type="arabicPeriod"/>
            </a:pPr>
            <a:r>
              <a:rPr lang="en-US" sz="1800"/>
              <a:t>What are the major obstacles to realizing the various classes of smart applications?</a:t>
            </a:r>
          </a:p>
          <a:p>
            <a:pPr indent="-342900" lvl="0" marL="457200">
              <a:spcBef>
                <a:spcPts val="0"/>
              </a:spcBef>
              <a:buSzPct val="100000"/>
              <a:buAutoNum type="arabicPeriod"/>
            </a:pPr>
            <a:r>
              <a:rPr lang="en-US" sz="1800"/>
              <a:t>What smart network capabilities do you believe can simplify the development of smart applications? Can we identify desirable smart services?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ph type="title"/>
          </p:nvPr>
        </p:nvSpPr>
        <p:spPr>
          <a:xfrm>
            <a:off x="457200" y="205977"/>
            <a:ext cx="8228100" cy="856200"/>
          </a:xfrm>
          <a:prstGeom prst="rect">
            <a:avLst/>
          </a:prstGeom>
        </p:spPr>
        <p:txBody>
          <a:bodyPr anchorCtr="0" anchor="ctr" bIns="91425" lIns="91425" rIns="91425" tIns="91425">
            <a:noAutofit/>
          </a:bodyPr>
          <a:lstStyle/>
          <a:p>
            <a:pPr lvl="0">
              <a:spcBef>
                <a:spcPts val="0"/>
              </a:spcBef>
              <a:buNone/>
            </a:pPr>
            <a:r>
              <a:rPr b="1" lang="en-US"/>
              <a:t>Reading materials provided by attendees</a:t>
            </a:r>
          </a:p>
        </p:txBody>
      </p:sp>
      <p:sp>
        <p:nvSpPr>
          <p:cNvPr id="322" name="Shape 322"/>
          <p:cNvSpPr txBox="1"/>
          <p:nvPr>
            <p:ph idx="1" type="body"/>
          </p:nvPr>
        </p:nvSpPr>
        <p:spPr>
          <a:xfrm>
            <a:off x="457200" y="1203721"/>
            <a:ext cx="8228100" cy="2981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idx="1" type="body"/>
          </p:nvPr>
        </p:nvSpPr>
        <p:spPr>
          <a:xfrm>
            <a:off x="115425" y="777675"/>
            <a:ext cx="8930700" cy="399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1" i="0" lang="en-US" sz="1400" u="none" cap="none" strike="noStrike">
                <a:solidFill>
                  <a:srgbClr val="000000"/>
                </a:solidFill>
                <a:latin typeface="Calibri"/>
                <a:ea typeface="Calibri"/>
                <a:cs typeface="Calibri"/>
                <a:sym typeface="Calibri"/>
              </a:rPr>
              <a:t>An increasing number of scientific applications require extensive use of high-performance networks to access critical resources and expertise that are often geographically distributed. The deployment and execution of current network-intensive applications over today’s networks require heroic effort; network capabilities are often not exposed to developers, and when exposed, they are not used intelligently</a:t>
            </a:r>
            <a:r>
              <a:rPr b="1" lang="en-US" sz="1400"/>
              <a:t>. </a:t>
            </a:r>
            <a:r>
              <a:rPr b="1" i="0" lang="en-US" sz="1400" u="none" cap="none" strike="noStrike">
                <a:solidFill>
                  <a:srgbClr val="000000"/>
                </a:solidFill>
                <a:latin typeface="Calibri"/>
                <a:ea typeface="Calibri"/>
                <a:cs typeface="Calibri"/>
                <a:sym typeface="Calibri"/>
              </a:rPr>
              <a:t>Network resources are constantly changing due to the stochastic nature of networks</a:t>
            </a:r>
            <a:r>
              <a:rPr b="1" lang="en-US" sz="1400"/>
              <a:t>, applications, and attacks;</a:t>
            </a:r>
            <a:r>
              <a:rPr b="1" i="0" lang="en-US" sz="1400" u="none" cap="none" strike="noStrike">
                <a:solidFill>
                  <a:srgbClr val="000000"/>
                </a:solidFill>
                <a:latin typeface="Calibri"/>
                <a:ea typeface="Calibri"/>
                <a:cs typeface="Calibri"/>
                <a:sym typeface="Calibri"/>
              </a:rPr>
              <a:t> application developers and network operators have to constantly diagnose and repair network/application failures.</a:t>
            </a:r>
          </a:p>
          <a:p>
            <a:pPr indent="0" lvl="0" marL="0" marR="0" rtl="0" algn="l">
              <a:lnSpc>
                <a:spcPct val="100000"/>
              </a:lnSpc>
              <a:spcBef>
                <a:spcPts val="0"/>
              </a:spcBef>
              <a:spcAft>
                <a:spcPts val="0"/>
              </a:spcAft>
              <a:buClr>
                <a:srgbClr val="000000"/>
              </a:buClr>
              <a:buSzPct val="25000"/>
              <a:buFont typeface="Calibri"/>
              <a:buNone/>
            </a:pPr>
            <a:r>
              <a:t/>
            </a:r>
            <a:endParaRPr b="1"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ct val="25000"/>
              <a:buFont typeface="Calibri"/>
              <a:buNone/>
            </a:pPr>
            <a:r>
              <a:rPr b="1" i="0" lang="en-US" sz="1400" u="none" cap="none" strike="noStrike">
                <a:solidFill>
                  <a:srgbClr val="000000"/>
                </a:solidFill>
                <a:latin typeface="Calibri"/>
                <a:ea typeface="Calibri"/>
                <a:cs typeface="Calibri"/>
                <a:sym typeface="Calibri"/>
              </a:rPr>
              <a:t>Network-Intensive Applications categories:</a:t>
            </a:r>
          </a:p>
          <a:p>
            <a:pPr indent="-184150" lvl="0" marL="17145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Science applications</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Data movement (bulk and </a:t>
            </a:r>
            <a:r>
              <a:rPr b="1" lang="en-US" sz="1400"/>
              <a:t>s</a:t>
            </a:r>
            <a:r>
              <a:rPr b="1" i="0" lang="en-US" sz="1400" u="none" cap="none" strike="noStrike">
                <a:solidFill>
                  <a:srgbClr val="000000"/>
                </a:solidFill>
                <a:latin typeface="Calibri"/>
                <a:ea typeface="Calibri"/>
                <a:cs typeface="Calibri"/>
                <a:sym typeface="Calibri"/>
              </a:rPr>
              <a:t>treaming)</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Remote instrumentation</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Distributed visualization</a:t>
            </a:r>
          </a:p>
          <a:p>
            <a:pPr indent="-184150" lvl="0" marL="17145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Operator</a:t>
            </a:r>
            <a:r>
              <a:rPr b="1" lang="en-US" sz="1400"/>
              <a:t>-</a:t>
            </a:r>
            <a:r>
              <a:rPr b="1" i="0" lang="en-US" sz="1400" u="none" cap="none" strike="noStrike">
                <a:solidFill>
                  <a:srgbClr val="000000"/>
                </a:solidFill>
                <a:latin typeface="Calibri"/>
                <a:ea typeface="Calibri"/>
                <a:cs typeface="Calibri"/>
                <a:sym typeface="Calibri"/>
              </a:rPr>
              <a:t>initiated applications</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Network maintenance</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Diagnostic applications</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Network management applications</a:t>
            </a:r>
          </a:p>
          <a:p>
            <a:pPr indent="-184150" lvl="0" marL="17145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Users network </a:t>
            </a:r>
            <a:r>
              <a:rPr b="1" lang="en-US" sz="1400"/>
              <a:t>q</a:t>
            </a:r>
            <a:r>
              <a:rPr b="1" i="0" lang="en-US" sz="1400" u="none" cap="none" strike="noStrike">
                <a:solidFill>
                  <a:srgbClr val="000000"/>
                </a:solidFill>
                <a:latin typeface="Calibri"/>
                <a:ea typeface="Calibri"/>
                <a:cs typeface="Calibri"/>
                <a:sym typeface="Calibri"/>
              </a:rPr>
              <a:t>uery applications</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Network status query</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Network performance query</a:t>
            </a:r>
          </a:p>
          <a:p>
            <a:pPr indent="-190500" lvl="1" marL="571500" marR="0" rtl="0" algn="l">
              <a:lnSpc>
                <a:spcPct val="100000"/>
              </a:lnSpc>
              <a:spcBef>
                <a:spcPts val="0"/>
              </a:spcBef>
              <a:spcAft>
                <a:spcPts val="0"/>
              </a:spcAft>
              <a:buClr>
                <a:srgbClr val="000000"/>
              </a:buClr>
              <a:buSzPct val="100000"/>
              <a:buFont typeface="Arial"/>
              <a:buChar char="•"/>
            </a:pPr>
            <a:r>
              <a:rPr b="1" i="0" lang="en-US" sz="1400" u="none" cap="none" strike="noStrike">
                <a:solidFill>
                  <a:srgbClr val="000000"/>
                </a:solidFill>
                <a:latin typeface="Calibri"/>
                <a:ea typeface="Calibri"/>
                <a:cs typeface="Calibri"/>
                <a:sym typeface="Calibri"/>
              </a:rPr>
              <a:t>Network search query</a:t>
            </a:r>
          </a:p>
        </p:txBody>
      </p:sp>
      <p:sp>
        <p:nvSpPr>
          <p:cNvPr id="150" name="Shape 150"/>
          <p:cNvSpPr txBox="1"/>
          <p:nvPr>
            <p:ph type="title"/>
          </p:nvPr>
        </p:nvSpPr>
        <p:spPr>
          <a:xfrm>
            <a:off x="-800" y="0"/>
            <a:ext cx="9144000" cy="675300"/>
          </a:xfrm>
          <a:prstGeom prst="rect">
            <a:avLst/>
          </a:prstGeom>
          <a:noFill/>
          <a:ln>
            <a:noFill/>
          </a:ln>
        </p:spPr>
        <p:txBody>
          <a:bodyPr anchorCtr="0" anchor="ctr" bIns="91425" lIns="91425" rIns="91425" tIns="91425">
            <a:noAutofit/>
          </a:bodyPr>
          <a:lstStyle/>
          <a:p>
            <a:pPr indent="-457200" lvl="0" marL="457200" marR="0" rtl="0" algn="ctr">
              <a:lnSpc>
                <a:spcPct val="100000"/>
              </a:lnSpc>
              <a:spcBef>
                <a:spcPts val="0"/>
              </a:spcBef>
              <a:spcAft>
                <a:spcPts val="0"/>
              </a:spcAft>
              <a:buClr>
                <a:srgbClr val="000000"/>
              </a:buClr>
              <a:buSzPct val="25000"/>
              <a:buFont typeface="Calibri"/>
              <a:buNone/>
            </a:pPr>
            <a:r>
              <a:rPr b="1" i="0" lang="en-US" sz="2300" u="none" cap="none" strike="noStrike">
                <a:solidFill>
                  <a:srgbClr val="000000"/>
                </a:solidFill>
                <a:latin typeface="Calibri"/>
                <a:ea typeface="Calibri"/>
                <a:cs typeface="Calibri"/>
                <a:sym typeface="Calibri"/>
              </a:rPr>
              <a:t>Technical Focus area 2</a:t>
            </a:r>
            <a:br>
              <a:rPr b="1" i="0" lang="en-US" sz="2300" u="none" cap="none" strike="noStrike">
                <a:solidFill>
                  <a:srgbClr val="000000"/>
                </a:solidFill>
                <a:latin typeface="Calibri"/>
                <a:ea typeface="Calibri"/>
                <a:cs typeface="Calibri"/>
                <a:sym typeface="Calibri"/>
              </a:rPr>
            </a:br>
            <a:r>
              <a:rPr b="1" i="0" lang="en-US" sz="2300" u="none" cap="none" strike="noStrike">
                <a:solidFill>
                  <a:srgbClr val="000000"/>
                </a:solidFill>
                <a:latin typeface="Calibri"/>
                <a:ea typeface="Calibri"/>
                <a:cs typeface="Calibri"/>
                <a:sym typeface="Calibri"/>
              </a:rPr>
              <a:t>Smart network-Intensive Applications: Scope and Introduction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92325" y="2"/>
            <a:ext cx="8228100" cy="856200"/>
          </a:xfrm>
          <a:prstGeom prst="rect">
            <a:avLst/>
          </a:prstGeom>
        </p:spPr>
        <p:txBody>
          <a:bodyPr anchorCtr="0" anchor="ctr" bIns="91425" lIns="91425" rIns="91425" tIns="91425">
            <a:noAutofit/>
          </a:bodyPr>
          <a:lstStyle/>
          <a:p>
            <a:pPr lvl="0" rtl="0">
              <a:spcBef>
                <a:spcPts val="0"/>
              </a:spcBef>
              <a:buNone/>
            </a:pPr>
            <a:r>
              <a:rPr b="1" lang="en-US" sz="2200"/>
              <a:t>Mark Elgan in 2013 on “smart applications”</a:t>
            </a:r>
            <a:r>
              <a:rPr lang="en-US" sz="2200"/>
              <a:t> </a:t>
            </a:r>
          </a:p>
        </p:txBody>
      </p:sp>
      <p:sp>
        <p:nvSpPr>
          <p:cNvPr id="157" name="Shape 157"/>
          <p:cNvSpPr txBox="1"/>
          <p:nvPr>
            <p:ph idx="1" type="body"/>
          </p:nvPr>
        </p:nvSpPr>
        <p:spPr>
          <a:xfrm>
            <a:off x="0" y="615800"/>
            <a:ext cx="9144000" cy="2981400"/>
          </a:xfrm>
          <a:prstGeom prst="rect">
            <a:avLst/>
          </a:prstGeom>
        </p:spPr>
        <p:txBody>
          <a:bodyPr anchorCtr="0" anchor="t" bIns="91425" lIns="91425" rIns="91425" tIns="91425">
            <a:noAutofit/>
          </a:bodyPr>
          <a:lstStyle/>
          <a:p>
            <a:pPr indent="-266700" lvl="0" marL="457200">
              <a:lnSpc>
                <a:spcPct val="115000"/>
              </a:lnSpc>
              <a:spcBef>
                <a:spcPts val="0"/>
              </a:spcBef>
              <a:spcAft>
                <a:spcPts val="1200"/>
              </a:spcAft>
              <a:buClr>
                <a:schemeClr val="dk1"/>
              </a:buClr>
              <a:buSzPct val="37500"/>
              <a:buFont typeface="Arial"/>
              <a:buChar char="●"/>
            </a:pPr>
            <a:r>
              <a:rPr b="1" lang="en-US" sz="1600"/>
              <a:t>Learn user context and preferences</a:t>
            </a:r>
            <a:r>
              <a:rPr lang="en-US" sz="1600"/>
              <a:t>: By paying attention to our choices and behaviors, software learns to predict what we'll want. </a:t>
            </a:r>
          </a:p>
          <a:p>
            <a:pPr indent="-266700" lvl="0" marL="457200">
              <a:lnSpc>
                <a:spcPct val="115000"/>
              </a:lnSpc>
              <a:spcBef>
                <a:spcPts val="0"/>
              </a:spcBef>
              <a:spcAft>
                <a:spcPts val="1200"/>
              </a:spcAft>
              <a:buClr>
                <a:schemeClr val="dk1"/>
              </a:buClr>
              <a:buSzPct val="37500"/>
              <a:buFont typeface="Arial"/>
              <a:buChar char="●"/>
            </a:pPr>
            <a:r>
              <a:rPr b="1" lang="en-US" sz="1600"/>
              <a:t>Rely on artificial intelligence to make decisions</a:t>
            </a:r>
            <a:r>
              <a:rPr lang="en-US" sz="1600"/>
              <a:t>. Algorithms enable software to discern between relevant and irrelevant incoming information. </a:t>
            </a:r>
          </a:p>
          <a:p>
            <a:pPr indent="-266700" lvl="0" marL="457200">
              <a:lnSpc>
                <a:spcPct val="115000"/>
              </a:lnSpc>
              <a:spcBef>
                <a:spcPts val="0"/>
              </a:spcBef>
              <a:spcAft>
                <a:spcPts val="1200"/>
              </a:spcAft>
              <a:buClr>
                <a:schemeClr val="dk1"/>
              </a:buClr>
              <a:buSzPct val="37500"/>
              <a:buFont typeface="Arial"/>
              <a:buChar char="●"/>
            </a:pPr>
            <a:r>
              <a:rPr b="1" lang="en-US" sz="1600"/>
              <a:t>Contact users to provide contextually relevant information</a:t>
            </a:r>
            <a:r>
              <a:rPr lang="en-US" sz="1600"/>
              <a:t>: Rather than waiting for us to search for something, they can buzz our phones with answers to questions we haven't asked. </a:t>
            </a:r>
          </a:p>
          <a:p>
            <a:pPr indent="-266700" lvl="0" marL="457200">
              <a:lnSpc>
                <a:spcPct val="115000"/>
              </a:lnSpc>
              <a:spcBef>
                <a:spcPts val="0"/>
              </a:spcBef>
              <a:spcAft>
                <a:spcPts val="1200"/>
              </a:spcAft>
              <a:buClr>
                <a:schemeClr val="dk1"/>
              </a:buClr>
              <a:buSzPct val="37500"/>
              <a:buFont typeface="Arial"/>
              <a:buChar char="●"/>
            </a:pPr>
            <a:r>
              <a:rPr b="1" lang="en-US" sz="1600"/>
              <a:t>Act proactively</a:t>
            </a:r>
            <a:r>
              <a:rPr lang="en-US" sz="1600"/>
              <a:t>. Instead of waiting for us to take action, they take action for us. </a:t>
            </a:r>
          </a:p>
          <a:p>
            <a:pPr indent="-266700" lvl="0" marL="457200">
              <a:lnSpc>
                <a:spcPct val="115000"/>
              </a:lnSpc>
              <a:spcBef>
                <a:spcPts val="0"/>
              </a:spcBef>
              <a:spcAft>
                <a:spcPts val="1200"/>
              </a:spcAft>
              <a:buClr>
                <a:schemeClr val="dk1"/>
              </a:buClr>
              <a:buSzPct val="37500"/>
              <a:buFont typeface="Arial"/>
              <a:buChar char="●"/>
            </a:pPr>
            <a:r>
              <a:rPr b="1" lang="en-US" sz="1600"/>
              <a:t>Automate tasks</a:t>
            </a:r>
            <a:r>
              <a:rPr lang="en-US" sz="1600"/>
              <a:t>. Either users or the software can set up if-then commands like programmers do, and they can do so across different applications and services. </a:t>
            </a:r>
          </a:p>
          <a:p>
            <a:pPr indent="-266700" lvl="0" marL="457200">
              <a:lnSpc>
                <a:spcPct val="115000"/>
              </a:lnSpc>
              <a:spcBef>
                <a:spcPts val="0"/>
              </a:spcBef>
              <a:spcAft>
                <a:spcPts val="1200"/>
              </a:spcAft>
              <a:buClr>
                <a:schemeClr val="dk1"/>
              </a:buClr>
              <a:buSzPct val="37500"/>
              <a:buFont typeface="Arial"/>
              <a:buChar char="●"/>
            </a:pPr>
            <a:r>
              <a:rPr b="1" lang="en-US" sz="1600"/>
              <a:t>Communicate as the user</a:t>
            </a:r>
            <a:r>
              <a:rPr lang="en-US" sz="1600"/>
              <a:t>. Software learns to know who you'll communicate with and what you'll say, then does it for you. To the recipient, it appears as though the message comes from you. When both parties are using software agents to communicate, it's just software talking to software. </a:t>
            </a:r>
          </a:p>
          <a:p>
            <a:pPr indent="-266700" lvl="0" marL="457200">
              <a:lnSpc>
                <a:spcPct val="115000"/>
              </a:lnSpc>
              <a:spcBef>
                <a:spcPts val="0"/>
              </a:spcBef>
              <a:spcAft>
                <a:spcPts val="1200"/>
              </a:spcAft>
              <a:buClr>
                <a:schemeClr val="dk1"/>
              </a:buClr>
              <a:buSzPct val="37500"/>
              <a:buFont typeface="Arial"/>
              <a:buChar char="●"/>
            </a:pPr>
            <a:r>
              <a:rPr b="1" lang="en-US" sz="1600"/>
              <a:t>Facilitate users' actions</a:t>
            </a:r>
            <a:r>
              <a:rPr lang="en-US" sz="1600"/>
              <a:t>. Agents figure out what you'll want to do and get it ready for you. By pressing a single button, you can tell the system to do something that would otherwise be a multi-step process. </a:t>
            </a:r>
          </a:p>
          <a:p>
            <a:pPr indent="-266700" lvl="0" marL="457200">
              <a:lnSpc>
                <a:spcPct val="115000"/>
              </a:lnSpc>
              <a:spcBef>
                <a:spcPts val="0"/>
              </a:spcBef>
              <a:spcAft>
                <a:spcPts val="1200"/>
              </a:spcAft>
              <a:buClr>
                <a:schemeClr val="dk1"/>
              </a:buClr>
              <a:buSzPct val="37500"/>
              <a:buFont typeface="Arial"/>
              <a:buChar char="●"/>
            </a:pPr>
            <a:r>
              <a:rPr b="1" lang="en-US" sz="1600"/>
              <a:t>Act with agency on </a:t>
            </a:r>
            <a:r>
              <a:rPr b="1" lang="en-US" sz="1600"/>
              <a:t>the user's</a:t>
            </a:r>
            <a:r>
              <a:rPr b="1" lang="en-US" sz="1600"/>
              <a:t> behalf</a:t>
            </a:r>
            <a:r>
              <a:rPr lang="en-US" sz="1600"/>
              <a:t>. Software does something for you without asking permission or informing you in advance.</a:t>
            </a:r>
          </a:p>
          <a:p>
            <a:pPr lvl="0" rtl="0">
              <a:spcBef>
                <a:spcPts val="0"/>
              </a:spcBef>
              <a:buNone/>
            </a:pPr>
            <a:r>
              <a:t/>
            </a: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457950" y="2"/>
            <a:ext cx="8228100" cy="856200"/>
          </a:xfrm>
          <a:prstGeom prst="rect">
            <a:avLst/>
          </a:prstGeom>
        </p:spPr>
        <p:txBody>
          <a:bodyPr anchorCtr="0" anchor="ctr" bIns="91425" lIns="91425" rIns="91425" tIns="91425">
            <a:noAutofit/>
          </a:bodyPr>
          <a:lstStyle/>
          <a:p>
            <a:pPr lvl="0">
              <a:spcBef>
                <a:spcPts val="0"/>
              </a:spcBef>
              <a:buNone/>
            </a:pPr>
            <a:r>
              <a:rPr b="1" lang="en-US" sz="2200"/>
              <a:t>Smart </a:t>
            </a:r>
            <a:r>
              <a:rPr b="1" lang="en-US" sz="2200">
                <a:solidFill>
                  <a:srgbClr val="FF0000"/>
                </a:solidFill>
              </a:rPr>
              <a:t>network-intensive</a:t>
            </a:r>
            <a:r>
              <a:rPr b="1" lang="en-US" sz="2200"/>
              <a:t> applications </a:t>
            </a:r>
            <a:r>
              <a:rPr b="1" lang="en-US" sz="2200">
                <a:solidFill>
                  <a:srgbClr val="FF0000"/>
                </a:solidFill>
              </a:rPr>
              <a:t>in science</a:t>
            </a:r>
          </a:p>
        </p:txBody>
      </p:sp>
      <p:sp>
        <p:nvSpPr>
          <p:cNvPr id="164" name="Shape 164"/>
          <p:cNvSpPr txBox="1"/>
          <p:nvPr>
            <p:ph idx="1" type="body"/>
          </p:nvPr>
        </p:nvSpPr>
        <p:spPr>
          <a:xfrm>
            <a:off x="457950" y="856196"/>
            <a:ext cx="4037100" cy="2981400"/>
          </a:xfrm>
          <a:prstGeom prst="rect">
            <a:avLst/>
          </a:prstGeom>
        </p:spPr>
        <p:txBody>
          <a:bodyPr anchorCtr="0" anchor="t" bIns="91425" lIns="91425" rIns="91425" tIns="91425">
            <a:noAutofit/>
          </a:bodyPr>
          <a:lstStyle/>
          <a:p>
            <a:pPr indent="0" lvl="0" marL="0">
              <a:spcBef>
                <a:spcPts val="0"/>
              </a:spcBef>
              <a:buNone/>
            </a:pPr>
            <a:r>
              <a:rPr lang="en-US" sz="1700"/>
              <a:t>What’s special about n</a:t>
            </a:r>
            <a:r>
              <a:rPr lang="en-US" sz="1700"/>
              <a:t>etwork-intensive applications</a:t>
            </a:r>
            <a:r>
              <a:rPr lang="en-US" sz="1700"/>
              <a:t>?</a:t>
            </a:r>
          </a:p>
          <a:p>
            <a:pPr indent="-336550" lvl="0" marL="457200" rtl="0">
              <a:spcBef>
                <a:spcPts val="0"/>
              </a:spcBef>
              <a:buSzPct val="100000"/>
              <a:buChar char="●"/>
            </a:pPr>
            <a:r>
              <a:rPr lang="en-US" sz="1700"/>
              <a:t>Really big flows</a:t>
            </a:r>
          </a:p>
          <a:p>
            <a:pPr indent="-336550" lvl="0" marL="457200" rtl="0">
              <a:spcBef>
                <a:spcPts val="0"/>
              </a:spcBef>
              <a:buSzPct val="100000"/>
              <a:buChar char="●"/>
            </a:pPr>
            <a:r>
              <a:rPr lang="en-US" sz="1700"/>
              <a:t>What else?</a:t>
            </a:r>
          </a:p>
          <a:p>
            <a:pPr lvl="0" rtl="0">
              <a:spcBef>
                <a:spcPts val="0"/>
              </a:spcBef>
              <a:buNone/>
            </a:pPr>
            <a:r>
              <a:rPr lang="en-US" sz="1700">
                <a:solidFill>
                  <a:schemeClr val="dk1"/>
                </a:solidFill>
              </a:rPr>
              <a:t>What’s special about science?</a:t>
            </a:r>
          </a:p>
          <a:p>
            <a:pPr indent="-336550" lvl="0" marL="457200" rtl="0">
              <a:spcBef>
                <a:spcPts val="0"/>
              </a:spcBef>
              <a:buClr>
                <a:schemeClr val="dk1"/>
              </a:buClr>
              <a:buSzPct val="100000"/>
              <a:buChar char="●"/>
            </a:pPr>
            <a:r>
              <a:rPr lang="en-US" sz="1700">
                <a:solidFill>
                  <a:schemeClr val="dk1"/>
                </a:solidFill>
              </a:rPr>
              <a:t>Highly distributed and open infrastructure </a:t>
            </a:r>
          </a:p>
          <a:p>
            <a:pPr indent="-336550" lvl="0" marL="457200" rtl="0">
              <a:spcBef>
                <a:spcPts val="0"/>
              </a:spcBef>
              <a:buClr>
                <a:schemeClr val="dk1"/>
              </a:buClr>
              <a:buSzPct val="100000"/>
              <a:buChar char="●"/>
            </a:pPr>
            <a:r>
              <a:rPr lang="en-US" sz="1700">
                <a:solidFill>
                  <a:schemeClr val="dk1"/>
                </a:solidFill>
              </a:rPr>
              <a:t>Diverse and rapidly evolving applications and participation</a:t>
            </a:r>
          </a:p>
          <a:p>
            <a:pPr indent="-336550" lvl="0" marL="457200" rtl="0">
              <a:spcBef>
                <a:spcPts val="0"/>
              </a:spcBef>
              <a:buClr>
                <a:schemeClr val="dk1"/>
              </a:buClr>
              <a:buSzPct val="100000"/>
              <a:buChar char="●"/>
            </a:pPr>
            <a:r>
              <a:rPr lang="en-US" sz="1700">
                <a:solidFill>
                  <a:schemeClr val="dk1"/>
                </a:solidFill>
              </a:rPr>
              <a:t>Complex and often unusual devices</a:t>
            </a:r>
          </a:p>
          <a:p>
            <a:pPr indent="-336550" lvl="0" marL="457200">
              <a:spcBef>
                <a:spcPts val="0"/>
              </a:spcBef>
              <a:buClr>
                <a:schemeClr val="dk1"/>
              </a:buClr>
              <a:buSzPct val="100000"/>
              <a:buChar char="●"/>
            </a:pPr>
            <a:r>
              <a:rPr lang="en-US" sz="1700">
                <a:solidFill>
                  <a:schemeClr val="dk1"/>
                </a:solidFill>
              </a:rPr>
              <a:t>High ambition-to-budget ratio</a:t>
            </a:r>
          </a:p>
        </p:txBody>
      </p:sp>
      <p:sp>
        <p:nvSpPr>
          <p:cNvPr id="165" name="Shape 165"/>
          <p:cNvSpPr txBox="1"/>
          <p:nvPr>
            <p:ph idx="1" type="body"/>
          </p:nvPr>
        </p:nvSpPr>
        <p:spPr>
          <a:xfrm>
            <a:off x="4994775" y="982421"/>
            <a:ext cx="4037100" cy="2981400"/>
          </a:xfrm>
          <a:prstGeom prst="rect">
            <a:avLst/>
          </a:prstGeom>
        </p:spPr>
        <p:txBody>
          <a:bodyPr anchorCtr="0" anchor="t" bIns="91425" lIns="91425" rIns="91425" tIns="91425">
            <a:noAutofit/>
          </a:bodyPr>
          <a:lstStyle/>
          <a:p>
            <a:pPr lvl="0" marL="0" rtl="0">
              <a:spcBef>
                <a:spcPts val="0"/>
              </a:spcBef>
              <a:buNone/>
            </a:pPr>
            <a:r>
              <a:rPr lang="en-US" sz="1700"/>
              <a:t>Other important factors</a:t>
            </a:r>
          </a:p>
          <a:p>
            <a:pPr indent="-336550" lvl="0" marL="457200" rtl="0">
              <a:spcBef>
                <a:spcPts val="0"/>
              </a:spcBef>
              <a:buSzPct val="100000"/>
              <a:buChar char="●"/>
            </a:pPr>
            <a:r>
              <a:rPr lang="en-US" sz="1700"/>
              <a:t>Rapidly growing data volumes</a:t>
            </a:r>
          </a:p>
          <a:p>
            <a:pPr indent="-336550" lvl="0" marL="457200" rtl="0">
              <a:spcBef>
                <a:spcPts val="0"/>
              </a:spcBef>
              <a:buSzPct val="100000"/>
              <a:buChar char="●"/>
            </a:pPr>
            <a:r>
              <a:rPr lang="en-US" sz="1700"/>
              <a:t>Exascale computers</a:t>
            </a:r>
          </a:p>
          <a:p>
            <a:pPr indent="-336550" lvl="0" marL="457200" rtl="0">
              <a:spcBef>
                <a:spcPts val="0"/>
              </a:spcBef>
              <a:buSzPct val="100000"/>
              <a:buChar char="●"/>
            </a:pPr>
            <a:r>
              <a:rPr lang="en-US" sz="1700"/>
              <a:t>Increasing importance of cloud</a:t>
            </a:r>
          </a:p>
          <a:p>
            <a:pPr indent="-336550" lvl="0" marL="457200" rtl="0">
              <a:spcBef>
                <a:spcPts val="0"/>
              </a:spcBef>
              <a:buSzPct val="100000"/>
              <a:buChar char="●"/>
            </a:pPr>
            <a:r>
              <a:rPr lang="en-US" sz="1700"/>
              <a:t>Increasing importance of mobile</a:t>
            </a:r>
          </a:p>
          <a:p>
            <a:pPr indent="-336550" lvl="0" marL="457200" rtl="0">
              <a:spcBef>
                <a:spcPts val="0"/>
              </a:spcBef>
              <a:buSzPct val="100000"/>
              <a:buChar char="●"/>
            </a:pPr>
            <a:r>
              <a:rPr lang="en-US" sz="1700"/>
              <a:t>Experiment automation</a:t>
            </a:r>
          </a:p>
          <a:p>
            <a:pPr indent="-336550" lvl="0" marL="457200" rtl="0">
              <a:spcBef>
                <a:spcPts val="0"/>
              </a:spcBef>
              <a:buSzPct val="100000"/>
              <a:buChar char="●"/>
            </a:pPr>
            <a:r>
              <a:rPr lang="en-US" sz="1700"/>
              <a:t>Ever-more-challenging security environment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457200" y="205977"/>
            <a:ext cx="8228100" cy="856200"/>
          </a:xfrm>
          <a:prstGeom prst="rect">
            <a:avLst/>
          </a:prstGeom>
        </p:spPr>
        <p:txBody>
          <a:bodyPr anchorCtr="0" anchor="ctr" bIns="91425" lIns="91425" rIns="91425" tIns="91425">
            <a:noAutofit/>
          </a:bodyPr>
          <a:lstStyle/>
          <a:p>
            <a:pPr lvl="0">
              <a:spcBef>
                <a:spcPts val="0"/>
              </a:spcBef>
              <a:buNone/>
            </a:pPr>
            <a:r>
              <a:rPr b="1" lang="en-US" sz="3000"/>
              <a:t>Analogies from vehicular transport: Google/Waze</a:t>
            </a:r>
          </a:p>
        </p:txBody>
      </p:sp>
      <p:sp>
        <p:nvSpPr>
          <p:cNvPr id="172" name="Shape 172"/>
          <p:cNvSpPr txBox="1"/>
          <p:nvPr>
            <p:ph idx="1" type="body"/>
          </p:nvPr>
        </p:nvSpPr>
        <p:spPr>
          <a:xfrm>
            <a:off x="457200" y="989325"/>
            <a:ext cx="4676700" cy="3195600"/>
          </a:xfrm>
          <a:prstGeom prst="rect">
            <a:avLst/>
          </a:prstGeom>
        </p:spPr>
        <p:txBody>
          <a:bodyPr anchorCtr="0" anchor="t" bIns="91425" lIns="91425" rIns="91425" tIns="91425">
            <a:noAutofit/>
          </a:bodyPr>
          <a:lstStyle/>
          <a:p>
            <a:pPr lvl="0" marL="0" rtl="0">
              <a:lnSpc>
                <a:spcPct val="115000"/>
              </a:lnSpc>
              <a:spcBef>
                <a:spcPts val="0"/>
              </a:spcBef>
              <a:buNone/>
            </a:pPr>
            <a:r>
              <a:rPr lang="en-US" sz="2200">
                <a:solidFill>
                  <a:schemeClr val="dk1"/>
                </a:solidFill>
                <a:latin typeface="Arial"/>
                <a:ea typeface="Arial"/>
                <a:cs typeface="Arial"/>
                <a:sym typeface="Arial"/>
              </a:rPr>
              <a:t>Delivers higher-level services</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Optimize for time or tolls</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Choose car or train or bus</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Route around accidents</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Predict travel time for future trips</a:t>
            </a:r>
          </a:p>
          <a:p>
            <a:pPr lvl="0" marL="0" rtl="0">
              <a:lnSpc>
                <a:spcPct val="115000"/>
              </a:lnSpc>
              <a:spcBef>
                <a:spcPts val="0"/>
              </a:spcBef>
              <a:buNone/>
            </a:pPr>
            <a:r>
              <a:rPr lang="en-US" sz="2200">
                <a:solidFill>
                  <a:schemeClr val="dk1"/>
                </a:solidFill>
                <a:latin typeface="Arial"/>
                <a:ea typeface="Arial"/>
                <a:cs typeface="Arial"/>
                <a:sym typeface="Arial"/>
              </a:rPr>
              <a:t>Supported by:</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Sensors in roads</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Location, speed, destination information from other users</a:t>
            </a:r>
          </a:p>
          <a:p>
            <a:pPr indent="-368300" lvl="0" marL="457200" rtl="0">
              <a:lnSpc>
                <a:spcPct val="115000"/>
              </a:lnSpc>
              <a:spcBef>
                <a:spcPts val="0"/>
              </a:spcBef>
              <a:buClr>
                <a:schemeClr val="dk1"/>
              </a:buClr>
              <a:buSzPct val="100000"/>
              <a:buFont typeface="Arial"/>
              <a:buChar char="●"/>
            </a:pPr>
            <a:r>
              <a:rPr lang="en-US" sz="2200">
                <a:solidFill>
                  <a:schemeClr val="dk1"/>
                </a:solidFill>
                <a:latin typeface="Arial"/>
                <a:ea typeface="Arial"/>
                <a:cs typeface="Arial"/>
                <a:sym typeface="Arial"/>
              </a:rPr>
              <a:t>User-inputted warnings</a:t>
            </a:r>
          </a:p>
          <a:p>
            <a:pPr lvl="0" marL="0" rtl="0">
              <a:lnSpc>
                <a:spcPct val="115000"/>
              </a:lnSpc>
              <a:spcBef>
                <a:spcPts val="0"/>
              </a:spcBef>
              <a:buNone/>
            </a:pPr>
            <a:r>
              <a:t/>
            </a:r>
            <a:endParaRPr sz="2200">
              <a:solidFill>
                <a:schemeClr val="dk1"/>
              </a:solidFill>
              <a:latin typeface="Arial"/>
              <a:ea typeface="Arial"/>
              <a:cs typeface="Arial"/>
              <a:sym typeface="Arial"/>
            </a:endParaRPr>
          </a:p>
          <a:p>
            <a:pPr lvl="0" marL="0" rtl="0">
              <a:lnSpc>
                <a:spcPct val="115000"/>
              </a:lnSpc>
              <a:spcBef>
                <a:spcPts val="0"/>
              </a:spcBef>
              <a:buNone/>
            </a:pPr>
            <a:r>
              <a:t/>
            </a:r>
            <a:endParaRPr sz="2200">
              <a:solidFill>
                <a:schemeClr val="dk1"/>
              </a:solidFill>
              <a:latin typeface="Arial"/>
              <a:ea typeface="Arial"/>
              <a:cs typeface="Arial"/>
              <a:sym typeface="Arial"/>
            </a:endParaRPr>
          </a:p>
          <a:p>
            <a:pPr lvl="0" marL="0" rtl="0">
              <a:lnSpc>
                <a:spcPct val="115000"/>
              </a:lnSpc>
              <a:spcBef>
                <a:spcPts val="0"/>
              </a:spcBef>
              <a:buNone/>
            </a:pPr>
            <a:r>
              <a:t/>
            </a:r>
            <a:endParaRPr sz="2200">
              <a:solidFill>
                <a:schemeClr val="dk1"/>
              </a:solidFill>
              <a:latin typeface="Arial"/>
              <a:ea typeface="Arial"/>
              <a:cs typeface="Arial"/>
              <a:sym typeface="Arial"/>
            </a:endParaRPr>
          </a:p>
          <a:p>
            <a:pPr lvl="0" marL="0">
              <a:lnSpc>
                <a:spcPct val="115000"/>
              </a:lnSpc>
              <a:spcBef>
                <a:spcPts val="0"/>
              </a:spcBef>
              <a:buClr>
                <a:schemeClr val="dk1"/>
              </a:buClr>
              <a:buSzPct val="47826"/>
              <a:buFont typeface="Arial"/>
              <a:buNone/>
            </a:pPr>
            <a:r>
              <a:t/>
            </a:r>
            <a:endParaRPr sz="2300"/>
          </a:p>
        </p:txBody>
      </p:sp>
      <p:pic>
        <p:nvPicPr>
          <p:cNvPr descr="Waze-Reporting-Screen-English_Malaysia.png" id="173" name="Shape 173"/>
          <p:cNvPicPr preferRelativeResize="0"/>
          <p:nvPr/>
        </p:nvPicPr>
        <p:blipFill>
          <a:blip r:embed="rId3">
            <a:alphaModFix/>
          </a:blip>
          <a:stretch>
            <a:fillRect/>
          </a:stretch>
        </p:blipFill>
        <p:spPr>
          <a:xfrm>
            <a:off x="5293049" y="1267399"/>
            <a:ext cx="3650900" cy="3354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152400" y="2"/>
            <a:ext cx="8228100" cy="856200"/>
          </a:xfrm>
          <a:prstGeom prst="rect">
            <a:avLst/>
          </a:prstGeom>
        </p:spPr>
        <p:txBody>
          <a:bodyPr anchorCtr="0" anchor="ctr" bIns="91425" lIns="91425" rIns="91425" tIns="91425">
            <a:noAutofit/>
          </a:bodyPr>
          <a:lstStyle/>
          <a:p>
            <a:pPr lvl="0">
              <a:spcBef>
                <a:spcPts val="0"/>
              </a:spcBef>
              <a:buNone/>
            </a:pPr>
            <a:r>
              <a:rPr b="1" lang="en-US" sz="2500"/>
              <a:t>Analogies from vehicular transport: </a:t>
            </a:r>
            <a:br>
              <a:rPr b="1" lang="en-US" sz="2500"/>
            </a:br>
            <a:r>
              <a:rPr b="1" lang="en-US" sz="2500"/>
              <a:t>Autonomous vehicle management</a:t>
            </a:r>
          </a:p>
        </p:txBody>
      </p:sp>
      <p:sp>
        <p:nvSpPr>
          <p:cNvPr id="180" name="Shape 180"/>
          <p:cNvSpPr txBox="1"/>
          <p:nvPr>
            <p:ph idx="1" type="body"/>
          </p:nvPr>
        </p:nvSpPr>
        <p:spPr>
          <a:xfrm>
            <a:off x="152400" y="865100"/>
            <a:ext cx="8589000" cy="2981100"/>
          </a:xfrm>
          <a:prstGeom prst="rect">
            <a:avLst/>
          </a:prstGeom>
        </p:spPr>
        <p:txBody>
          <a:bodyPr anchorCtr="0" anchor="t" bIns="91425" lIns="91425" rIns="91425" tIns="91425">
            <a:noAutofit/>
          </a:bodyPr>
          <a:lstStyle/>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Optimize for various metrics: </a:t>
            </a:r>
          </a:p>
          <a:p>
            <a:pPr indent="-336550" lvl="1" marL="9144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Optimize aggregate throughput</a:t>
            </a:r>
          </a:p>
          <a:p>
            <a:pPr indent="-336550" lvl="1" marL="9144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Avoid accidents</a:t>
            </a:r>
          </a:p>
          <a:p>
            <a:pPr indent="-336550" lvl="1" marL="9144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Reduce pollution</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Respond to events: e.g., congestion, accidents</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Provide planning functions: e.g., evacuation</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Secure</a:t>
            </a:r>
          </a:p>
          <a:p>
            <a:pPr lvl="0" marL="0" rtl="0">
              <a:lnSpc>
                <a:spcPct val="115000"/>
              </a:lnSpc>
              <a:spcBef>
                <a:spcPts val="0"/>
              </a:spcBef>
              <a:buNone/>
            </a:pPr>
            <a:r>
              <a:t/>
            </a:r>
            <a:endParaRPr sz="1700">
              <a:solidFill>
                <a:schemeClr val="dk1"/>
              </a:solidFill>
              <a:latin typeface="Arial"/>
              <a:ea typeface="Arial"/>
              <a:cs typeface="Arial"/>
              <a:sym typeface="Arial"/>
            </a:endParaRPr>
          </a:p>
          <a:p>
            <a:pPr lvl="0" marL="0" rtl="0">
              <a:lnSpc>
                <a:spcPct val="115000"/>
              </a:lnSpc>
              <a:spcBef>
                <a:spcPts val="0"/>
              </a:spcBef>
              <a:buNone/>
            </a:pPr>
            <a:r>
              <a:rPr lang="en-US" sz="1700">
                <a:solidFill>
                  <a:schemeClr val="dk1"/>
                </a:solidFill>
                <a:latin typeface="Arial"/>
                <a:ea typeface="Arial"/>
                <a:cs typeface="Arial"/>
                <a:sym typeface="Arial"/>
              </a:rPr>
              <a:t>Supported by “smart roads”:</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Sensors that deliver information required for effective autonomous management</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Inter-vehicle signalling</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Smart road-to-vehicle signalling</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Support controls of e.g. traffic lights</a:t>
            </a:r>
          </a:p>
          <a:p>
            <a:pPr indent="-336550" lvl="0" marL="457200" rtl="0">
              <a:lnSpc>
                <a:spcPct val="115000"/>
              </a:lnSpc>
              <a:spcBef>
                <a:spcPts val="0"/>
              </a:spcBef>
              <a:buClr>
                <a:schemeClr val="dk1"/>
              </a:buClr>
              <a:buSzPct val="100000"/>
              <a:buFont typeface="Arial"/>
              <a:buChar char="●"/>
            </a:pPr>
            <a:r>
              <a:rPr lang="en-US" sz="1700">
                <a:solidFill>
                  <a:schemeClr val="dk1"/>
                </a:solidFill>
                <a:latin typeface="Arial"/>
                <a:ea typeface="Arial"/>
                <a:cs typeface="Arial"/>
                <a:sym typeface="Arial"/>
              </a:rPr>
              <a:t>Allow for incremental deployment and graceful degradation in capability</a:t>
            </a:r>
          </a:p>
          <a:p>
            <a:pPr lvl="0" marL="0">
              <a:lnSpc>
                <a:spcPct val="115000"/>
              </a:lnSpc>
              <a:spcBef>
                <a:spcPts val="0"/>
              </a:spcBef>
              <a:buClr>
                <a:schemeClr val="dk1"/>
              </a:buClr>
              <a:buSzPct val="64705"/>
              <a:buFont typeface="Arial"/>
              <a:buNone/>
            </a:pPr>
            <a:r>
              <a:t/>
            </a:r>
            <a:endParaRPr sz="1700">
              <a:solidFill>
                <a:schemeClr val="dk1"/>
              </a:solidFill>
              <a:latin typeface="Arial"/>
              <a:ea typeface="Arial"/>
              <a:cs typeface="Arial"/>
              <a:sym typeface="Arial"/>
            </a:endParaRPr>
          </a:p>
        </p:txBody>
      </p:sp>
      <p:pic>
        <p:nvPicPr>
          <p:cNvPr descr="AAEAAQAAAAAAAAeYAAAAJDA3ZTlkYjE5LWU3MGYtNDFkOS1iNjBmLTk2ZmNhYmMyZGRiNg.jpg" id="181" name="Shape 181"/>
          <p:cNvPicPr preferRelativeResize="0"/>
          <p:nvPr/>
        </p:nvPicPr>
        <p:blipFill rotWithShape="1">
          <a:blip r:embed="rId3">
            <a:alphaModFix/>
          </a:blip>
          <a:srcRect b="0" l="15001" r="7068" t="0"/>
          <a:stretch/>
        </p:blipFill>
        <p:spPr>
          <a:xfrm>
            <a:off x="5475425" y="-38275"/>
            <a:ext cx="3638125" cy="26727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457200" y="205977"/>
            <a:ext cx="8228100" cy="856200"/>
          </a:xfrm>
          <a:prstGeom prst="rect">
            <a:avLst/>
          </a:prstGeom>
        </p:spPr>
        <p:txBody>
          <a:bodyPr anchorCtr="0" anchor="ctr" bIns="91425" lIns="91425" rIns="91425" tIns="91425">
            <a:noAutofit/>
          </a:bodyPr>
          <a:lstStyle/>
          <a:p>
            <a:pPr lvl="0">
              <a:spcBef>
                <a:spcPts val="0"/>
              </a:spcBef>
              <a:buNone/>
            </a:pPr>
            <a:r>
              <a:rPr b="1" lang="en-US" sz="2200"/>
              <a:t>Some ex</a:t>
            </a:r>
            <a:r>
              <a:rPr b="1" lang="en-US" sz="2200"/>
              <a:t>a</a:t>
            </a:r>
            <a:r>
              <a:rPr b="1" lang="en-US" sz="2200"/>
              <a:t>mples of smart network-intensive applications in science</a:t>
            </a:r>
          </a:p>
        </p:txBody>
      </p:sp>
      <p:sp>
        <p:nvSpPr>
          <p:cNvPr id="188" name="Shape 188"/>
          <p:cNvSpPr txBox="1"/>
          <p:nvPr>
            <p:ph idx="1" type="body"/>
          </p:nvPr>
        </p:nvSpPr>
        <p:spPr>
          <a:xfrm>
            <a:off x="457200" y="1203721"/>
            <a:ext cx="4037100" cy="2981400"/>
          </a:xfrm>
          <a:prstGeom prst="rect">
            <a:avLst/>
          </a:prstGeom>
        </p:spPr>
        <p:txBody>
          <a:bodyPr anchorCtr="0" anchor="t" bIns="91425" lIns="91425" rIns="91425" tIns="91425">
            <a:noAutofit/>
          </a:bodyPr>
          <a:lstStyle/>
          <a:p>
            <a:pPr lvl="0">
              <a:spcBef>
                <a:spcPts val="0"/>
              </a:spcBef>
              <a:buNone/>
            </a:pPr>
            <a:r>
              <a:rPr lang="en-US" sz="1600"/>
              <a:t>Flow-oriented applications:</a:t>
            </a:r>
          </a:p>
          <a:p>
            <a:pPr indent="-330200" lvl="0" marL="457200" rtl="0">
              <a:spcBef>
                <a:spcPts val="0"/>
              </a:spcBef>
              <a:buSzPct val="100000"/>
              <a:buChar char="●"/>
            </a:pPr>
            <a:r>
              <a:rPr lang="en-US" sz="1600"/>
              <a:t>Transfer  this data from X to Y by time T</a:t>
            </a:r>
          </a:p>
          <a:p>
            <a:pPr indent="-330200" lvl="0" marL="457200" rtl="0">
              <a:spcBef>
                <a:spcPts val="0"/>
              </a:spcBef>
              <a:buSzPct val="100000"/>
              <a:buChar char="●"/>
            </a:pPr>
            <a:r>
              <a:rPr lang="en-US" sz="1600"/>
              <a:t>Ensure this flow has QoS Q</a:t>
            </a:r>
          </a:p>
          <a:p>
            <a:pPr indent="-330200" lvl="0" marL="457200" rtl="0">
              <a:spcBef>
                <a:spcPts val="0"/>
              </a:spcBef>
              <a:buSzPct val="100000"/>
              <a:buChar char="●"/>
            </a:pPr>
            <a:r>
              <a:rPr lang="en-US" sz="1600"/>
              <a:t>Tell me when this flow will complete</a:t>
            </a:r>
          </a:p>
          <a:p>
            <a:pPr lvl="0" marL="0" rtl="0">
              <a:spcBef>
                <a:spcPts val="0"/>
              </a:spcBef>
              <a:buNone/>
            </a:pPr>
            <a:r>
              <a:rPr lang="en-US" sz="1600"/>
              <a:t>Distributed science intent:</a:t>
            </a:r>
          </a:p>
          <a:p>
            <a:pPr indent="-330200" lvl="0" marL="457200" rtl="0">
              <a:spcBef>
                <a:spcPts val="0"/>
              </a:spcBef>
              <a:buSzPct val="100000"/>
              <a:buChar char="●"/>
            </a:pPr>
            <a:r>
              <a:rPr lang="en-US" sz="1600"/>
              <a:t>Enable scientists A, B, and C to collaborate “securely, efficiently, and reliably” on data D [placement, network, perimeter configuration</a:t>
            </a:r>
            <a:r>
              <a:rPr lang="en-US" sz="1600">
                <a:solidFill>
                  <a:schemeClr val="dk1"/>
                </a:solidFill>
              </a:rPr>
              <a:t>, </a:t>
            </a:r>
            <a:r>
              <a:rPr lang="en-US" sz="1600"/>
              <a:t>...]</a:t>
            </a:r>
          </a:p>
          <a:p>
            <a:pPr indent="-330200" lvl="0" marL="457200" rtl="0">
              <a:spcBef>
                <a:spcPts val="0"/>
              </a:spcBef>
              <a:buSzPct val="100000"/>
              <a:buChar char="●"/>
            </a:pPr>
            <a:r>
              <a:rPr lang="en-US" sz="1600"/>
              <a:t>Automated experiment system can meet goal of 1000 experiments per day across five institutions</a:t>
            </a:r>
          </a:p>
          <a:p>
            <a:pPr lvl="0">
              <a:spcBef>
                <a:spcPts val="0"/>
              </a:spcBef>
              <a:buNone/>
            </a:pPr>
            <a:r>
              <a:t/>
            </a:r>
            <a:endParaRPr sz="1600"/>
          </a:p>
        </p:txBody>
      </p:sp>
      <p:sp>
        <p:nvSpPr>
          <p:cNvPr id="189" name="Shape 189"/>
          <p:cNvSpPr txBox="1"/>
          <p:nvPr>
            <p:ph idx="2" type="body"/>
          </p:nvPr>
        </p:nvSpPr>
        <p:spPr>
          <a:xfrm>
            <a:off x="4646612" y="1203721"/>
            <a:ext cx="4038599" cy="2981400"/>
          </a:xfrm>
          <a:prstGeom prst="rect">
            <a:avLst/>
          </a:prstGeom>
        </p:spPr>
        <p:txBody>
          <a:bodyPr anchorCtr="0" anchor="t" bIns="91425" lIns="91425" rIns="91425" tIns="91425">
            <a:noAutofit/>
          </a:bodyPr>
          <a:lstStyle/>
          <a:p>
            <a:pPr lvl="0">
              <a:spcBef>
                <a:spcPts val="0"/>
              </a:spcBef>
              <a:buNone/>
            </a:pPr>
            <a:r>
              <a:rPr lang="en-US" sz="1600"/>
              <a:t>For system operators:</a:t>
            </a:r>
          </a:p>
          <a:p>
            <a:pPr indent="-330200" lvl="0" marL="457200" rtl="0">
              <a:spcBef>
                <a:spcPts val="0"/>
              </a:spcBef>
              <a:buSzPct val="100000"/>
              <a:buChar char="●"/>
            </a:pPr>
            <a:r>
              <a:rPr lang="en-US" sz="1600">
                <a:solidFill>
                  <a:schemeClr val="dk1"/>
                </a:solidFill>
              </a:rPr>
              <a:t>Diagnose and correct performance and security problems </a:t>
            </a:r>
          </a:p>
          <a:p>
            <a:pPr indent="-330200" lvl="0" marL="457200" rtl="0">
              <a:spcBef>
                <a:spcPts val="0"/>
              </a:spcBef>
              <a:buSzPct val="100000"/>
              <a:buChar char="●"/>
            </a:pPr>
            <a:r>
              <a:rPr lang="en-US" sz="1600"/>
              <a:t>Explain current state of system and possible risk factors</a:t>
            </a:r>
          </a:p>
          <a:p>
            <a:pPr lvl="0" marL="0" rtl="0">
              <a:spcBef>
                <a:spcPts val="0"/>
              </a:spcBef>
              <a:buNone/>
            </a:pPr>
            <a:r>
              <a:rPr lang="en-US" sz="1600"/>
              <a:t>Other:</a:t>
            </a:r>
          </a:p>
          <a:p>
            <a:pPr indent="-330200" lvl="0" marL="457200" rtl="0">
              <a:spcBef>
                <a:spcPts val="0"/>
              </a:spcBef>
              <a:buClr>
                <a:schemeClr val="dk1"/>
              </a:buClr>
              <a:buSzPct val="100000"/>
              <a:buChar char="●"/>
            </a:pPr>
            <a:r>
              <a:rPr lang="en-US" sz="1600">
                <a:solidFill>
                  <a:schemeClr val="dk1"/>
                </a:solidFill>
              </a:rPr>
              <a:t>Scientist S can engage effectively and securely with experiment as she transits work-&gt;car-&gt;home-&gt;hotel</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grpSp>
        <p:nvGrpSpPr>
          <p:cNvPr id="195" name="Shape 195"/>
          <p:cNvGrpSpPr/>
          <p:nvPr/>
        </p:nvGrpSpPr>
        <p:grpSpPr>
          <a:xfrm>
            <a:off x="81109" y="37645"/>
            <a:ext cx="9004071" cy="5017447"/>
            <a:chOff x="1642092" y="543660"/>
            <a:chExt cx="8922873" cy="5780469"/>
          </a:xfrm>
        </p:grpSpPr>
        <p:grpSp>
          <p:nvGrpSpPr>
            <p:cNvPr id="196" name="Shape 196"/>
            <p:cNvGrpSpPr/>
            <p:nvPr/>
          </p:nvGrpSpPr>
          <p:grpSpPr>
            <a:xfrm>
              <a:off x="1642092" y="543660"/>
              <a:ext cx="8910332" cy="5767928"/>
              <a:chOff x="118092" y="900500"/>
              <a:chExt cx="7049634" cy="4583352"/>
            </a:xfrm>
          </p:grpSpPr>
          <p:sp>
            <p:nvSpPr>
              <p:cNvPr id="197" name="Shape 197"/>
              <p:cNvSpPr/>
              <p:nvPr/>
            </p:nvSpPr>
            <p:spPr>
              <a:xfrm>
                <a:off x="1224125" y="2064686"/>
                <a:ext cx="5943599" cy="2827103"/>
              </a:xfrm>
              <a:prstGeom prst="rect">
                <a:avLst/>
              </a:prstGeom>
              <a:solidFill>
                <a:srgbClr val="E1EFD8"/>
              </a:solidFill>
              <a:ln>
                <a:noFill/>
              </a:ln>
            </p:spPr>
            <p:txBody>
              <a:bodyPr anchorCtr="0" anchor="ctr" bIns="45700" lIns="91425" rIns="91425" tIns="45700">
                <a:noAutofit/>
              </a:bodyPr>
              <a:lstStyle/>
              <a:p>
                <a:pPr indent="0" lvl="0" marL="0" marR="0" rtl="0" algn="ctr">
                  <a:spcBef>
                    <a:spcPts val="0"/>
                  </a:spcBef>
                  <a:buNone/>
                </a:pPr>
                <a:r>
                  <a:t/>
                </a:r>
                <a:endParaRPr b="0" i="0" sz="2800" u="none" cap="none" strike="noStrike">
                  <a:solidFill>
                    <a:schemeClr val="lt1"/>
                  </a:solidFill>
                  <a:latin typeface="Calibri"/>
                  <a:ea typeface="Calibri"/>
                  <a:cs typeface="Calibri"/>
                  <a:sym typeface="Calibri"/>
                </a:endParaRPr>
              </a:p>
            </p:txBody>
          </p:sp>
          <p:sp>
            <p:nvSpPr>
              <p:cNvPr id="198" name="Shape 198"/>
              <p:cNvSpPr/>
              <p:nvPr/>
            </p:nvSpPr>
            <p:spPr>
              <a:xfrm>
                <a:off x="5754950" y="2497036"/>
                <a:ext cx="1373331" cy="609128"/>
              </a:xfrm>
              <a:prstGeom prst="rect">
                <a:avLst/>
              </a:prstGeom>
              <a:solidFill>
                <a:schemeClr val="lt1"/>
              </a:solidFill>
              <a:ln cap="flat" cmpd="sng" w="9525">
                <a:solidFill>
                  <a:srgbClr val="42719B"/>
                </a:solidFill>
                <a:prstDash val="dash"/>
                <a:miter/>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2800" u="none" cap="none" strike="noStrike">
                  <a:solidFill>
                    <a:schemeClr val="lt1"/>
                  </a:solidFill>
                  <a:latin typeface="Calibri"/>
                  <a:ea typeface="Calibri"/>
                  <a:cs typeface="Calibri"/>
                  <a:sym typeface="Calibri"/>
                </a:endParaRPr>
              </a:p>
            </p:txBody>
          </p:sp>
          <p:grpSp>
            <p:nvGrpSpPr>
              <p:cNvPr id="199" name="Shape 199"/>
              <p:cNvGrpSpPr/>
              <p:nvPr/>
            </p:nvGrpSpPr>
            <p:grpSpPr>
              <a:xfrm>
                <a:off x="5956396" y="3250341"/>
                <a:ext cx="946761" cy="464678"/>
                <a:chOff x="7788809" y="3558123"/>
                <a:chExt cx="946761" cy="464678"/>
              </a:xfrm>
            </p:grpSpPr>
            <p:sp>
              <p:nvSpPr>
                <p:cNvPr id="200" name="Shape 200"/>
                <p:cNvSpPr/>
                <p:nvPr/>
              </p:nvSpPr>
              <p:spPr>
                <a:xfrm>
                  <a:off x="7788809" y="3579757"/>
                  <a:ext cx="946761" cy="422289"/>
                </a:xfrm>
                <a:prstGeom prst="hexagon">
                  <a:avLst>
                    <a:gd fmla="val 25000" name="adj"/>
                    <a:gd fmla="val 115470" name="vf"/>
                  </a:avLst>
                </a:prstGeom>
                <a:solidFill>
                  <a:srgbClr val="F4B081"/>
                </a:solidFill>
                <a:ln cap="flat" cmpd="sng" w="38100">
                  <a:solidFill>
                    <a:schemeClr val="accent2"/>
                  </a:solidFill>
                  <a:prstDash val="solid"/>
                  <a:miter/>
                  <a:headEnd len="med" w="med" type="none"/>
                  <a:tailEnd len="med" w="med" type="none"/>
                </a:ln>
                <a:effectLst>
                  <a:outerShdw blurRad="50799" rotWithShape="0" algn="tl" dir="2700000" dist="38100">
                    <a:srgbClr val="000000">
                      <a:alpha val="40000"/>
                    </a:srgbClr>
                  </a:outerShdw>
                </a:effectLst>
              </p:spPr>
              <p:txBody>
                <a:bodyPr anchorCtr="0" anchor="ctr" bIns="45700" lIns="91425" rIns="91425" tIns="45700">
                  <a:noAutofit/>
                </a:bodyPr>
                <a:lstStyle/>
                <a:p>
                  <a:pPr indent="0" lvl="0" marL="0" marR="0" rtl="0" algn="ctr">
                    <a:spcBef>
                      <a:spcPts val="0"/>
                    </a:spcBef>
                    <a:buNone/>
                  </a:pPr>
                  <a:r>
                    <a:t/>
                  </a:r>
                  <a:endParaRPr b="0" i="0" sz="1200" u="none" cap="none" strike="noStrike">
                    <a:solidFill>
                      <a:schemeClr val="lt1"/>
                    </a:solidFill>
                    <a:latin typeface="Calibri"/>
                    <a:ea typeface="Calibri"/>
                    <a:cs typeface="Calibri"/>
                    <a:sym typeface="Calibri"/>
                  </a:endParaRPr>
                </a:p>
              </p:txBody>
            </p:sp>
            <p:sp>
              <p:nvSpPr>
                <p:cNvPr id="201" name="Shape 201"/>
                <p:cNvSpPr txBox="1"/>
                <p:nvPr/>
              </p:nvSpPr>
              <p:spPr>
                <a:xfrm>
                  <a:off x="7842046" y="3558123"/>
                  <a:ext cx="857390" cy="464678"/>
                </a:xfrm>
                <a:prstGeom prst="rect">
                  <a:avLst/>
                </a:prstGeom>
                <a:noFill/>
                <a:ln>
                  <a:noFill/>
                </a:ln>
                <a:effectLst>
                  <a:outerShdw blurRad="50799" sx="1000" rotWithShape="0" algn="ctr" dir="5400000" dist="50800" sy="1000">
                    <a:srgbClr val="000000">
                      <a:alpha val="42745"/>
                    </a:srgbClr>
                  </a:outerShdw>
                </a:effectLst>
              </p:spPr>
              <p:txBody>
                <a:bodyPr anchorCtr="0" anchor="t" bIns="45700" lIns="91425" rIns="91425" tIns="45700">
                  <a:noAutofit/>
                </a:bodyPr>
                <a:lstStyle/>
                <a:p>
                  <a:pPr indent="0" lvl="0" marL="0" marR="0" rtl="0" algn="ctr">
                    <a:spcBef>
                      <a:spcPts val="0"/>
                    </a:spcBef>
                    <a:buSzPct val="25000"/>
                    <a:buNone/>
                  </a:pPr>
                  <a:r>
                    <a:rPr b="1" i="0" lang="en-US" sz="1600" u="none" cap="none" strike="noStrike">
                      <a:solidFill>
                        <a:schemeClr val="dk1"/>
                      </a:solidFill>
                      <a:latin typeface="Calibri"/>
                      <a:ea typeface="Calibri"/>
                      <a:cs typeface="Calibri"/>
                      <a:sym typeface="Calibri"/>
                    </a:rPr>
                    <a:t>Ensemble</a:t>
                  </a:r>
                  <a:br>
                    <a:rPr b="1" i="0" lang="en-US" sz="1600" u="none" cap="none" strike="noStrike">
                      <a:solidFill>
                        <a:schemeClr val="dk1"/>
                      </a:solidFill>
                      <a:latin typeface="Calibri"/>
                      <a:ea typeface="Calibri"/>
                      <a:cs typeface="Calibri"/>
                      <a:sym typeface="Calibri"/>
                    </a:rPr>
                  </a:br>
                  <a:r>
                    <a:rPr b="1" i="0" lang="en-US" sz="1600" u="none" cap="none" strike="noStrike">
                      <a:solidFill>
                        <a:schemeClr val="dk1"/>
                      </a:solidFill>
                      <a:latin typeface="Calibri"/>
                      <a:ea typeface="Calibri"/>
                      <a:cs typeface="Calibri"/>
                      <a:sym typeface="Calibri"/>
                    </a:rPr>
                    <a:t>simulation</a:t>
                  </a:r>
                </a:p>
              </p:txBody>
            </p:sp>
          </p:grpSp>
          <p:sp>
            <p:nvSpPr>
              <p:cNvPr id="202" name="Shape 202"/>
              <p:cNvSpPr/>
              <p:nvPr/>
            </p:nvSpPr>
            <p:spPr>
              <a:xfrm>
                <a:off x="118092" y="948129"/>
                <a:ext cx="1082308" cy="4535722"/>
              </a:xfrm>
              <a:prstGeom prst="rect">
                <a:avLst/>
              </a:prstGeom>
              <a:noFill/>
              <a:ln cap="flat" cmpd="sng" w="12700">
                <a:solidFill>
                  <a:schemeClr val="dk1"/>
                </a:solidFill>
                <a:prstDash val="solid"/>
                <a:miter/>
                <a:headEnd len="med" w="med" type="none"/>
                <a:tailEnd len="med" w="med" type="none"/>
              </a:ln>
            </p:spPr>
            <p:txBody>
              <a:bodyPr anchorCtr="0" anchor="b" bIns="34275" lIns="68575" rIns="68575" tIns="34275">
                <a:noAutofit/>
              </a:bodyPr>
              <a:lstStyle/>
              <a:p>
                <a:pPr indent="0" lvl="0" marL="0" marR="0" rtl="0" algn="ctr">
                  <a:spcBef>
                    <a:spcPts val="0"/>
                  </a:spcBef>
                  <a:buSzPct val="25000"/>
                  <a:buNone/>
                </a:pPr>
                <a:r>
                  <a:rPr b="1" i="0" lang="en-US" sz="2000" u="none" cap="none" strike="noStrike">
                    <a:solidFill>
                      <a:srgbClr val="000000"/>
                    </a:solidFill>
                    <a:latin typeface="Calibri"/>
                    <a:ea typeface="Calibri"/>
                    <a:cs typeface="Calibri"/>
                    <a:sym typeface="Calibri"/>
                  </a:rPr>
                  <a:t>Light source beamline</a:t>
                </a:r>
              </a:p>
              <a:p>
                <a:pPr indent="0" lvl="0" marL="0" marR="0" rtl="0" algn="ctr">
                  <a:spcBef>
                    <a:spcPts val="0"/>
                  </a:spcBef>
                  <a:buNone/>
                </a:pPr>
                <a:r>
                  <a:t/>
                </a:r>
                <a:endParaRPr b="1" i="0" sz="2800" u="none" cap="none" strike="noStrike">
                  <a:solidFill>
                    <a:schemeClr val="dk1"/>
                  </a:solidFill>
                  <a:latin typeface="Calibri"/>
                  <a:ea typeface="Calibri"/>
                  <a:cs typeface="Calibri"/>
                  <a:sym typeface="Calibri"/>
                </a:endParaRPr>
              </a:p>
              <a:p>
                <a:pPr indent="0" lvl="0" marL="0" marR="0" rtl="0" algn="ctr">
                  <a:spcBef>
                    <a:spcPts val="0"/>
                  </a:spcBef>
                  <a:buNone/>
                </a:pPr>
                <a:r>
                  <a:t/>
                </a:r>
                <a:endParaRPr b="1" i="0" sz="2000" u="none" cap="none" strike="noStrike">
                  <a:solidFill>
                    <a:srgbClr val="000000"/>
                  </a:solidFill>
                  <a:latin typeface="Calibri"/>
                  <a:ea typeface="Calibri"/>
                  <a:cs typeface="Calibri"/>
                  <a:sym typeface="Calibri"/>
                </a:endParaRPr>
              </a:p>
              <a:p>
                <a:pPr indent="0" lvl="0" marL="0" marR="0" rtl="0" algn="ctr">
                  <a:spcBef>
                    <a:spcPts val="0"/>
                  </a:spcBef>
                  <a:buNone/>
                </a:pPr>
                <a:r>
                  <a:t/>
                </a:r>
                <a:endParaRPr b="1" i="0" sz="2000" u="none" cap="none" strike="noStrike">
                  <a:solidFill>
                    <a:srgbClr val="000000"/>
                  </a:solidFill>
                  <a:latin typeface="Calibri"/>
                  <a:ea typeface="Calibri"/>
                  <a:cs typeface="Calibri"/>
                  <a:sym typeface="Calibri"/>
                </a:endParaRPr>
              </a:p>
            </p:txBody>
          </p:sp>
          <p:sp>
            <p:nvSpPr>
              <p:cNvPr id="203" name="Shape 203"/>
              <p:cNvSpPr txBox="1"/>
              <p:nvPr/>
            </p:nvSpPr>
            <p:spPr>
              <a:xfrm>
                <a:off x="258236" y="2305907"/>
                <a:ext cx="815400" cy="228600"/>
              </a:xfrm>
              <a:prstGeom prst="rect">
                <a:avLst/>
              </a:prstGeom>
              <a:solidFill>
                <a:schemeClr val="accent6"/>
              </a:solidFill>
              <a:ln>
                <a:noFill/>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lt1"/>
                    </a:solidFill>
                    <a:latin typeface="Calibri"/>
                    <a:ea typeface="Calibri"/>
                    <a:cs typeface="Calibri"/>
                    <a:sym typeface="Calibri"/>
                  </a:rPr>
                  <a:t>Online μ-CT</a:t>
                </a:r>
              </a:p>
            </p:txBody>
          </p:sp>
          <p:sp>
            <p:nvSpPr>
              <p:cNvPr id="204" name="Shape 204"/>
              <p:cNvSpPr txBox="1"/>
              <p:nvPr/>
            </p:nvSpPr>
            <p:spPr>
              <a:xfrm>
                <a:off x="363386" y="3116299"/>
                <a:ext cx="605100" cy="399846"/>
              </a:xfrm>
              <a:prstGeom prst="rect">
                <a:avLst/>
              </a:prstGeom>
              <a:solidFill>
                <a:schemeClr val="accent6"/>
              </a:solidFill>
              <a:ln>
                <a:noFill/>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lt1"/>
                    </a:solidFill>
                    <a:latin typeface="Calibri"/>
                    <a:ea typeface="Calibri"/>
                    <a:cs typeface="Calibri"/>
                    <a:sym typeface="Calibri"/>
                  </a:rPr>
                  <a:t>Online ff-HEDM</a:t>
                </a:r>
              </a:p>
            </p:txBody>
          </p:sp>
          <p:cxnSp>
            <p:nvCxnSpPr>
              <p:cNvPr id="205" name="Shape 205"/>
              <p:cNvCxnSpPr>
                <a:stCxn id="206" idx="3"/>
                <a:endCxn id="207" idx="2"/>
              </p:cNvCxnSpPr>
              <p:nvPr/>
            </p:nvCxnSpPr>
            <p:spPr>
              <a:xfrm>
                <a:off x="1112186" y="3798880"/>
                <a:ext cx="269400" cy="900"/>
              </a:xfrm>
              <a:prstGeom prst="straightConnector1">
                <a:avLst/>
              </a:prstGeom>
              <a:noFill/>
              <a:ln cap="flat" cmpd="sng" w="9525">
                <a:solidFill>
                  <a:schemeClr val="accent1"/>
                </a:solidFill>
                <a:prstDash val="solid"/>
                <a:miter/>
                <a:headEnd len="med" w="med" type="none"/>
                <a:tailEnd len="lg" w="lg" type="triangle"/>
              </a:ln>
            </p:spPr>
          </p:cxnSp>
          <p:cxnSp>
            <p:nvCxnSpPr>
              <p:cNvPr id="208" name="Shape 208"/>
              <p:cNvCxnSpPr>
                <a:endCxn id="209" idx="2"/>
              </p:cNvCxnSpPr>
              <p:nvPr/>
            </p:nvCxnSpPr>
            <p:spPr>
              <a:xfrm>
                <a:off x="3288073" y="2795919"/>
                <a:ext cx="389400" cy="0"/>
              </a:xfrm>
              <a:prstGeom prst="straightConnector1">
                <a:avLst/>
              </a:prstGeom>
              <a:noFill/>
              <a:ln cap="flat" cmpd="sng" w="9525">
                <a:solidFill>
                  <a:schemeClr val="accent1"/>
                </a:solidFill>
                <a:prstDash val="solid"/>
                <a:miter/>
                <a:headEnd len="med" w="med" type="none"/>
                <a:tailEnd len="lg" w="lg" type="triangle"/>
              </a:ln>
            </p:spPr>
          </p:cxnSp>
          <p:sp>
            <p:nvSpPr>
              <p:cNvPr id="210" name="Shape 210"/>
              <p:cNvSpPr/>
              <p:nvPr/>
            </p:nvSpPr>
            <p:spPr>
              <a:xfrm>
                <a:off x="1381421" y="2569125"/>
                <a:ext cx="493775" cy="45720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μ-CT</a:t>
                </a:r>
              </a:p>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data</a:t>
                </a:r>
              </a:p>
            </p:txBody>
          </p:sp>
          <p:cxnSp>
            <p:nvCxnSpPr>
              <p:cNvPr id="211" name="Shape 211"/>
              <p:cNvCxnSpPr>
                <a:stCxn id="212" idx="3"/>
                <a:endCxn id="210" idx="2"/>
              </p:cNvCxnSpPr>
              <p:nvPr/>
            </p:nvCxnSpPr>
            <p:spPr>
              <a:xfrm>
                <a:off x="1112186" y="2796866"/>
                <a:ext cx="269400" cy="900"/>
              </a:xfrm>
              <a:prstGeom prst="straightConnector1">
                <a:avLst/>
              </a:prstGeom>
              <a:noFill/>
              <a:ln cap="flat" cmpd="sng" w="9525">
                <a:solidFill>
                  <a:schemeClr val="accent1"/>
                </a:solidFill>
                <a:prstDash val="solid"/>
                <a:miter/>
                <a:headEnd len="med" w="med" type="none"/>
                <a:tailEnd len="lg" w="lg" type="triangle"/>
              </a:ln>
            </p:spPr>
          </p:cxnSp>
          <p:cxnSp>
            <p:nvCxnSpPr>
              <p:cNvPr id="213" name="Shape 213"/>
              <p:cNvCxnSpPr>
                <a:stCxn id="210" idx="0"/>
              </p:cNvCxnSpPr>
              <p:nvPr/>
            </p:nvCxnSpPr>
            <p:spPr>
              <a:xfrm>
                <a:off x="1875197" y="2797725"/>
                <a:ext cx="383400" cy="0"/>
              </a:xfrm>
              <a:prstGeom prst="straightConnector1">
                <a:avLst/>
              </a:prstGeom>
              <a:noFill/>
              <a:ln cap="flat" cmpd="sng" w="9525">
                <a:solidFill>
                  <a:schemeClr val="accent1"/>
                </a:solidFill>
                <a:prstDash val="solid"/>
                <a:miter/>
                <a:headEnd len="med" w="med" type="none"/>
                <a:tailEnd len="lg" w="lg" type="triangle"/>
              </a:ln>
            </p:spPr>
          </p:cxnSp>
          <p:sp>
            <p:nvSpPr>
              <p:cNvPr id="207" name="Shape 207"/>
              <p:cNvSpPr/>
              <p:nvPr/>
            </p:nvSpPr>
            <p:spPr>
              <a:xfrm>
                <a:off x="1381421" y="3571123"/>
                <a:ext cx="493775" cy="45690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Diff. data</a:t>
                </a:r>
              </a:p>
            </p:txBody>
          </p:sp>
          <p:cxnSp>
            <p:nvCxnSpPr>
              <p:cNvPr id="214" name="Shape 214"/>
              <p:cNvCxnSpPr>
                <a:stCxn id="207" idx="0"/>
              </p:cNvCxnSpPr>
              <p:nvPr/>
            </p:nvCxnSpPr>
            <p:spPr>
              <a:xfrm flipH="1" rot="10800000">
                <a:off x="1875197" y="2850374"/>
                <a:ext cx="383400" cy="949200"/>
              </a:xfrm>
              <a:prstGeom prst="straightConnector1">
                <a:avLst/>
              </a:prstGeom>
              <a:noFill/>
              <a:ln cap="flat" cmpd="sng" w="9525">
                <a:solidFill>
                  <a:schemeClr val="accent1"/>
                </a:solidFill>
                <a:prstDash val="solid"/>
                <a:miter/>
                <a:headEnd len="med" w="med" type="none"/>
                <a:tailEnd len="lg" w="lg" type="triangle"/>
              </a:ln>
            </p:spPr>
          </p:cxnSp>
          <p:sp>
            <p:nvSpPr>
              <p:cNvPr id="209" name="Shape 209"/>
              <p:cNvSpPr/>
              <p:nvPr/>
            </p:nvSpPr>
            <p:spPr>
              <a:xfrm>
                <a:off x="3677473" y="2598703"/>
                <a:ext cx="563392" cy="39443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l">
                  <a:spcBef>
                    <a:spcPts val="0"/>
                  </a:spcBef>
                  <a:buSzPct val="25000"/>
                  <a:buNone/>
                </a:pPr>
                <a:r>
                  <a:rPr b="0" i="0" lang="en-US" sz="1400" u="none" cap="none" strike="noStrike">
                    <a:solidFill>
                      <a:schemeClr val="dk1"/>
                    </a:solidFill>
                    <a:latin typeface="Calibri"/>
                    <a:ea typeface="Calibri"/>
                    <a:cs typeface="Calibri"/>
                    <a:sym typeface="Calibri"/>
                  </a:rPr>
                  <a:t>Object</a:t>
                </a:r>
              </a:p>
            </p:txBody>
          </p:sp>
          <p:cxnSp>
            <p:nvCxnSpPr>
              <p:cNvPr id="215" name="Shape 215"/>
              <p:cNvCxnSpPr>
                <a:stCxn id="209" idx="0"/>
              </p:cNvCxnSpPr>
              <p:nvPr/>
            </p:nvCxnSpPr>
            <p:spPr>
              <a:xfrm>
                <a:off x="4240865" y="2795919"/>
                <a:ext cx="324600" cy="0"/>
              </a:xfrm>
              <a:prstGeom prst="straightConnector1">
                <a:avLst/>
              </a:prstGeom>
              <a:noFill/>
              <a:ln cap="flat" cmpd="sng" w="9525">
                <a:solidFill>
                  <a:schemeClr val="accent1"/>
                </a:solidFill>
                <a:prstDash val="solid"/>
                <a:miter/>
                <a:headEnd len="med" w="med" type="none"/>
                <a:tailEnd len="lg" w="lg" type="triangle"/>
              </a:ln>
            </p:spPr>
          </p:cxnSp>
          <p:sp>
            <p:nvSpPr>
              <p:cNvPr id="216" name="Shape 216"/>
              <p:cNvSpPr txBox="1"/>
              <p:nvPr/>
            </p:nvSpPr>
            <p:spPr>
              <a:xfrm>
                <a:off x="223668" y="988673"/>
                <a:ext cx="884533" cy="531005"/>
              </a:xfrm>
              <a:prstGeom prst="rect">
                <a:avLst/>
              </a:prstGeom>
              <a:solidFill>
                <a:schemeClr val="accent6"/>
              </a:solidFill>
              <a:ln>
                <a:noFill/>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lt1"/>
                    </a:solidFill>
                    <a:latin typeface="Calibri"/>
                    <a:ea typeface="Calibri"/>
                    <a:cs typeface="Calibri"/>
                    <a:sym typeface="Calibri"/>
                  </a:rPr>
                  <a:t>High fidelity </a:t>
                </a:r>
              </a:p>
              <a:p>
                <a:pPr indent="0" lvl="0" marL="0" marR="0" rtl="0" algn="ctr">
                  <a:spcBef>
                    <a:spcPts val="0"/>
                  </a:spcBef>
                  <a:buSzPct val="25000"/>
                  <a:buNone/>
                </a:pPr>
                <a:r>
                  <a:rPr b="0" i="0" lang="en-US" sz="1200" u="none" cap="none" strike="noStrike">
                    <a:solidFill>
                      <a:schemeClr val="lt1"/>
                    </a:solidFill>
                    <a:latin typeface="Calibri"/>
                    <a:ea typeface="Calibri"/>
                    <a:cs typeface="Calibri"/>
                    <a:sym typeface="Calibri"/>
                  </a:rPr>
                  <a:t>nf &amp; ff HEDM,</a:t>
                </a:r>
              </a:p>
              <a:p>
                <a:pPr indent="0" lvl="0" marL="0" marR="0" rtl="0" algn="ctr">
                  <a:spcBef>
                    <a:spcPts val="0"/>
                  </a:spcBef>
                  <a:buSzPct val="25000"/>
                  <a:buNone/>
                </a:pPr>
                <a:r>
                  <a:rPr b="0" i="0" lang="en-US" sz="1200" u="none" cap="none" strike="noStrike">
                    <a:solidFill>
                      <a:schemeClr val="lt1"/>
                    </a:solidFill>
                    <a:latin typeface="Calibri"/>
                    <a:ea typeface="Calibri"/>
                    <a:cs typeface="Calibri"/>
                    <a:sym typeface="Calibri"/>
                  </a:rPr>
                  <a:t>μ-CT</a:t>
                </a:r>
              </a:p>
              <a:p>
                <a:pPr indent="0" lvl="0" marL="0" marR="0" rtl="0" algn="ctr">
                  <a:spcBef>
                    <a:spcPts val="0"/>
                  </a:spcBef>
                  <a:buNone/>
                </a:pPr>
                <a:r>
                  <a:t/>
                </a:r>
                <a:endParaRPr b="0" i="0" sz="1200" u="none" cap="none" strike="noStrike">
                  <a:solidFill>
                    <a:schemeClr val="lt1"/>
                  </a:solidFill>
                  <a:latin typeface="Calibri"/>
                  <a:ea typeface="Calibri"/>
                  <a:cs typeface="Calibri"/>
                  <a:sym typeface="Calibri"/>
                </a:endParaRPr>
              </a:p>
            </p:txBody>
          </p:sp>
          <p:sp>
            <p:nvSpPr>
              <p:cNvPr id="217" name="Shape 217"/>
              <p:cNvSpPr txBox="1"/>
              <p:nvPr/>
            </p:nvSpPr>
            <p:spPr>
              <a:xfrm>
                <a:off x="2654607" y="1695316"/>
                <a:ext cx="960599" cy="230699"/>
              </a:xfrm>
              <a:prstGeom prst="rect">
                <a:avLst/>
              </a:prstGeom>
              <a:solidFill>
                <a:srgbClr val="F7CAAC"/>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Reconstruction</a:t>
                </a:r>
              </a:p>
            </p:txBody>
          </p:sp>
          <p:cxnSp>
            <p:nvCxnSpPr>
              <p:cNvPr id="218" name="Shape 218"/>
              <p:cNvCxnSpPr>
                <a:stCxn id="217" idx="3"/>
              </p:cNvCxnSpPr>
              <p:nvPr/>
            </p:nvCxnSpPr>
            <p:spPr>
              <a:xfrm flipH="1" rot="10800000">
                <a:off x="3615206" y="1809166"/>
                <a:ext cx="316500" cy="1500"/>
              </a:xfrm>
              <a:prstGeom prst="straightConnector1">
                <a:avLst/>
              </a:prstGeom>
              <a:noFill/>
              <a:ln cap="flat" cmpd="sng" w="9525">
                <a:solidFill>
                  <a:srgbClr val="5B9BD5"/>
                </a:solidFill>
                <a:prstDash val="solid"/>
                <a:miter/>
                <a:headEnd len="med" w="med" type="none"/>
                <a:tailEnd len="lg" w="lg" type="triangle"/>
              </a:ln>
            </p:spPr>
          </p:cxnSp>
          <p:sp>
            <p:nvSpPr>
              <p:cNvPr id="219" name="Shape 219"/>
              <p:cNvSpPr/>
              <p:nvPr/>
            </p:nvSpPr>
            <p:spPr>
              <a:xfrm>
                <a:off x="1427173" y="1635634"/>
                <a:ext cx="833150" cy="350063"/>
              </a:xfrm>
              <a:prstGeom prst="snip1Rect">
                <a:avLst>
                  <a:gd fmla="val 16667" name="adj"/>
                </a:avLst>
              </a:prstGeom>
              <a:no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b="0" i="0" lang="en-US" sz="1400" u="none" cap="none" strike="noStrike">
                    <a:solidFill>
                      <a:schemeClr val="dk1"/>
                    </a:solidFill>
                    <a:latin typeface="Calibri"/>
                    <a:ea typeface="Calibri"/>
                    <a:cs typeface="Calibri"/>
                    <a:sym typeface="Calibri"/>
                  </a:rPr>
                  <a:t>μ-CT &amp; HEDM data</a:t>
                </a:r>
              </a:p>
            </p:txBody>
          </p:sp>
          <p:cxnSp>
            <p:nvCxnSpPr>
              <p:cNvPr id="220" name="Shape 220"/>
              <p:cNvCxnSpPr>
                <a:endCxn id="219" idx="2"/>
              </p:cNvCxnSpPr>
              <p:nvPr/>
            </p:nvCxnSpPr>
            <p:spPr>
              <a:xfrm>
                <a:off x="1072873" y="1810366"/>
                <a:ext cx="354300" cy="300"/>
              </a:xfrm>
              <a:prstGeom prst="straightConnector1">
                <a:avLst/>
              </a:prstGeom>
              <a:noFill/>
              <a:ln cap="flat" cmpd="sng" w="9525">
                <a:solidFill>
                  <a:schemeClr val="accent1"/>
                </a:solidFill>
                <a:prstDash val="solid"/>
                <a:miter/>
                <a:headEnd len="med" w="med" type="none"/>
                <a:tailEnd len="lg" w="lg" type="triangle"/>
              </a:ln>
            </p:spPr>
          </p:cxnSp>
          <p:cxnSp>
            <p:nvCxnSpPr>
              <p:cNvPr id="221" name="Shape 221"/>
              <p:cNvCxnSpPr/>
              <p:nvPr/>
            </p:nvCxnSpPr>
            <p:spPr>
              <a:xfrm>
                <a:off x="2260324" y="1810666"/>
                <a:ext cx="394282" cy="0"/>
              </a:xfrm>
              <a:prstGeom prst="straightConnector1">
                <a:avLst/>
              </a:prstGeom>
              <a:noFill/>
              <a:ln cap="flat" cmpd="sng" w="9525">
                <a:solidFill>
                  <a:srgbClr val="5B9BD5"/>
                </a:solidFill>
                <a:prstDash val="solid"/>
                <a:miter/>
                <a:headEnd len="med" w="med" type="none"/>
                <a:tailEnd len="lg" w="lg" type="triangle"/>
              </a:ln>
            </p:spPr>
          </p:cxnSp>
          <p:cxnSp>
            <p:nvCxnSpPr>
              <p:cNvPr id="222" name="Shape 222"/>
              <p:cNvCxnSpPr/>
              <p:nvPr/>
            </p:nvCxnSpPr>
            <p:spPr>
              <a:xfrm>
                <a:off x="6362855" y="4175157"/>
                <a:ext cx="0" cy="158094"/>
              </a:xfrm>
              <a:prstGeom prst="straightConnector1">
                <a:avLst/>
              </a:prstGeom>
              <a:noFill/>
              <a:ln cap="flat" cmpd="sng" w="9525">
                <a:solidFill>
                  <a:schemeClr val="accent1"/>
                </a:solidFill>
                <a:prstDash val="solid"/>
                <a:miter/>
                <a:headEnd len="med" w="med" type="none"/>
                <a:tailEnd len="lg" w="lg" type="triangle"/>
              </a:ln>
            </p:spPr>
          </p:cxnSp>
          <p:sp>
            <p:nvSpPr>
              <p:cNvPr id="223" name="Shape 223"/>
              <p:cNvSpPr/>
              <p:nvPr/>
            </p:nvSpPr>
            <p:spPr>
              <a:xfrm>
                <a:off x="2707333" y="4234457"/>
                <a:ext cx="833999" cy="548639"/>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Region of interest for zooming</a:t>
                </a:r>
              </a:p>
            </p:txBody>
          </p:sp>
          <p:cxnSp>
            <p:nvCxnSpPr>
              <p:cNvPr id="224" name="Shape 224"/>
              <p:cNvCxnSpPr>
                <a:endCxn id="223" idx="0"/>
              </p:cNvCxnSpPr>
              <p:nvPr/>
            </p:nvCxnSpPr>
            <p:spPr>
              <a:xfrm flipH="1">
                <a:off x="3541333" y="4494077"/>
                <a:ext cx="2463900" cy="14700"/>
              </a:xfrm>
              <a:prstGeom prst="straightConnector1">
                <a:avLst/>
              </a:prstGeom>
              <a:noFill/>
              <a:ln cap="flat" cmpd="sng" w="9525">
                <a:solidFill>
                  <a:schemeClr val="accent1"/>
                </a:solidFill>
                <a:prstDash val="solid"/>
                <a:miter/>
                <a:headEnd len="med" w="med" type="none"/>
                <a:tailEnd len="lg" w="lg" type="triangle"/>
              </a:ln>
            </p:spPr>
          </p:cxnSp>
          <p:cxnSp>
            <p:nvCxnSpPr>
              <p:cNvPr id="225" name="Shape 225"/>
              <p:cNvCxnSpPr/>
              <p:nvPr/>
            </p:nvCxnSpPr>
            <p:spPr>
              <a:xfrm rot="10800000">
                <a:off x="1207180" y="4508776"/>
                <a:ext cx="1506932" cy="0"/>
              </a:xfrm>
              <a:prstGeom prst="straightConnector1">
                <a:avLst/>
              </a:prstGeom>
              <a:noFill/>
              <a:ln cap="flat" cmpd="sng" w="9525">
                <a:solidFill>
                  <a:schemeClr val="accent1"/>
                </a:solidFill>
                <a:prstDash val="solid"/>
                <a:miter/>
                <a:headEnd len="med" w="med" type="none"/>
                <a:tailEnd len="lg" w="lg" type="triangle"/>
              </a:ln>
            </p:spPr>
          </p:cxnSp>
          <p:sp>
            <p:nvSpPr>
              <p:cNvPr id="226" name="Shape 226"/>
              <p:cNvSpPr/>
              <p:nvPr/>
            </p:nvSpPr>
            <p:spPr>
              <a:xfrm>
                <a:off x="3931655" y="1691418"/>
                <a:ext cx="943329" cy="238495"/>
              </a:xfrm>
              <a:prstGeom prst="snip1Rect">
                <a:avLst>
                  <a:gd fmla="val 16667" name="adj"/>
                </a:avLst>
              </a:prstGeom>
              <a:no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Initial FE mesh</a:t>
                </a:r>
              </a:p>
            </p:txBody>
          </p:sp>
          <p:cxnSp>
            <p:nvCxnSpPr>
              <p:cNvPr id="227" name="Shape 227"/>
              <p:cNvCxnSpPr>
                <a:stCxn id="228" idx="1"/>
                <a:endCxn id="198" idx="0"/>
              </p:cNvCxnSpPr>
              <p:nvPr/>
            </p:nvCxnSpPr>
            <p:spPr>
              <a:xfrm rot="5400000">
                <a:off x="6254110" y="2003790"/>
                <a:ext cx="680700" cy="305700"/>
              </a:xfrm>
              <a:prstGeom prst="curvedConnector3">
                <a:avLst>
                  <a:gd fmla="val 50003" name="adj1"/>
                </a:avLst>
              </a:prstGeom>
              <a:noFill/>
              <a:ln cap="flat" cmpd="sng" w="9525">
                <a:solidFill>
                  <a:schemeClr val="accent1"/>
                </a:solidFill>
                <a:prstDash val="dash"/>
                <a:miter/>
                <a:headEnd len="med" w="med" type="none"/>
                <a:tailEnd len="lg" w="lg" type="triangle"/>
              </a:ln>
            </p:spPr>
          </p:cxnSp>
          <p:sp>
            <p:nvSpPr>
              <p:cNvPr id="229" name="Shape 229"/>
              <p:cNvSpPr txBox="1"/>
              <p:nvPr/>
            </p:nvSpPr>
            <p:spPr>
              <a:xfrm>
                <a:off x="258798" y="1630816"/>
                <a:ext cx="814274" cy="359700"/>
              </a:xfrm>
              <a:prstGeom prst="rect">
                <a:avLst/>
              </a:prstGeom>
              <a:solidFill>
                <a:srgbClr val="F4B081"/>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Processing</a:t>
                </a:r>
              </a:p>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Compression</a:t>
                </a:r>
              </a:p>
            </p:txBody>
          </p:sp>
          <p:sp>
            <p:nvSpPr>
              <p:cNvPr id="212" name="Shape 212"/>
              <p:cNvSpPr txBox="1"/>
              <p:nvPr/>
            </p:nvSpPr>
            <p:spPr>
              <a:xfrm>
                <a:off x="219686" y="2681516"/>
                <a:ext cx="892500" cy="230699"/>
              </a:xfrm>
              <a:prstGeom prst="rect">
                <a:avLst/>
              </a:prstGeom>
              <a:solidFill>
                <a:srgbClr val="F4B081"/>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Preprocessing</a:t>
                </a:r>
              </a:p>
            </p:txBody>
          </p:sp>
          <p:sp>
            <p:nvSpPr>
              <p:cNvPr id="206" name="Shape 206"/>
              <p:cNvSpPr txBox="1"/>
              <p:nvPr/>
            </p:nvSpPr>
            <p:spPr>
              <a:xfrm>
                <a:off x="219686" y="3683530"/>
                <a:ext cx="892500" cy="230699"/>
              </a:xfrm>
              <a:prstGeom prst="rect">
                <a:avLst/>
              </a:prstGeom>
              <a:solidFill>
                <a:srgbClr val="F4B081"/>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Preprocessing</a:t>
                </a:r>
              </a:p>
            </p:txBody>
          </p:sp>
          <p:cxnSp>
            <p:nvCxnSpPr>
              <p:cNvPr id="230" name="Shape 230"/>
              <p:cNvCxnSpPr>
                <a:stCxn id="216" idx="2"/>
                <a:endCxn id="229" idx="0"/>
              </p:cNvCxnSpPr>
              <p:nvPr/>
            </p:nvCxnSpPr>
            <p:spPr>
              <a:xfrm>
                <a:off x="665935" y="1519679"/>
                <a:ext cx="0" cy="111300"/>
              </a:xfrm>
              <a:prstGeom prst="straightConnector1">
                <a:avLst/>
              </a:prstGeom>
              <a:noFill/>
              <a:ln cap="flat" cmpd="sng" w="9525">
                <a:solidFill>
                  <a:srgbClr val="5B9BD5"/>
                </a:solidFill>
                <a:prstDash val="solid"/>
                <a:round/>
                <a:headEnd len="med" w="med" type="none"/>
                <a:tailEnd len="lg" w="lg" type="triangle"/>
              </a:ln>
            </p:spPr>
          </p:cxnSp>
          <p:cxnSp>
            <p:nvCxnSpPr>
              <p:cNvPr id="231" name="Shape 231"/>
              <p:cNvCxnSpPr>
                <a:stCxn id="204" idx="2"/>
              </p:cNvCxnSpPr>
              <p:nvPr/>
            </p:nvCxnSpPr>
            <p:spPr>
              <a:xfrm>
                <a:off x="665936" y="3516145"/>
                <a:ext cx="0" cy="167400"/>
              </a:xfrm>
              <a:prstGeom prst="straightConnector1">
                <a:avLst/>
              </a:prstGeom>
              <a:noFill/>
              <a:ln cap="flat" cmpd="sng" w="9525">
                <a:solidFill>
                  <a:srgbClr val="5B9BD5"/>
                </a:solidFill>
                <a:prstDash val="solid"/>
                <a:round/>
                <a:headEnd len="med" w="med" type="none"/>
                <a:tailEnd len="lg" w="lg" type="triangle"/>
              </a:ln>
            </p:spPr>
          </p:cxnSp>
          <p:sp>
            <p:nvSpPr>
              <p:cNvPr id="232" name="Shape 232"/>
              <p:cNvSpPr txBox="1"/>
              <p:nvPr/>
            </p:nvSpPr>
            <p:spPr>
              <a:xfrm>
                <a:off x="5488001" y="1514200"/>
                <a:ext cx="748097" cy="230699"/>
              </a:xfrm>
              <a:prstGeom prst="rect">
                <a:avLst/>
              </a:prstGeom>
              <a:solidFill>
                <a:srgbClr val="F7CAAC"/>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b="0" i="0" lang="en-US" sz="1200" u="none" cap="none" strike="noStrike">
                    <a:solidFill>
                      <a:schemeClr val="dk1"/>
                    </a:solidFill>
                    <a:latin typeface="Calibri"/>
                    <a:ea typeface="Calibri"/>
                    <a:cs typeface="Calibri"/>
                    <a:sym typeface="Calibri"/>
                  </a:rPr>
                  <a:t>Calibration</a:t>
                </a:r>
              </a:p>
            </p:txBody>
          </p:sp>
          <p:cxnSp>
            <p:nvCxnSpPr>
              <p:cNvPr id="233" name="Shape 233"/>
              <p:cNvCxnSpPr>
                <a:stCxn id="226" idx="0"/>
                <a:endCxn id="232" idx="1"/>
              </p:cNvCxnSpPr>
              <p:nvPr/>
            </p:nvCxnSpPr>
            <p:spPr>
              <a:xfrm flipH="1" rot="10800000">
                <a:off x="4874985" y="1629766"/>
                <a:ext cx="612900" cy="180900"/>
              </a:xfrm>
              <a:prstGeom prst="straightConnector1">
                <a:avLst/>
              </a:prstGeom>
              <a:noFill/>
              <a:ln cap="flat" cmpd="sng" w="9525">
                <a:solidFill>
                  <a:srgbClr val="5B9BD5"/>
                </a:solidFill>
                <a:prstDash val="solid"/>
                <a:round/>
                <a:headEnd len="med" w="med" type="none"/>
                <a:tailEnd len="lg" w="lg" type="triangle"/>
              </a:ln>
            </p:spPr>
          </p:cxnSp>
          <p:cxnSp>
            <p:nvCxnSpPr>
              <p:cNvPr id="234" name="Shape 234"/>
              <p:cNvCxnSpPr>
                <a:stCxn id="235" idx="0"/>
                <a:endCxn id="232" idx="1"/>
              </p:cNvCxnSpPr>
              <p:nvPr/>
            </p:nvCxnSpPr>
            <p:spPr>
              <a:xfrm>
                <a:off x="4953963" y="1379854"/>
                <a:ext cx="534000" cy="249600"/>
              </a:xfrm>
              <a:prstGeom prst="straightConnector1">
                <a:avLst/>
              </a:prstGeom>
              <a:noFill/>
              <a:ln cap="flat" cmpd="sng" w="9525">
                <a:solidFill>
                  <a:srgbClr val="5B9BD5"/>
                </a:solidFill>
                <a:prstDash val="solid"/>
                <a:round/>
                <a:headEnd len="med" w="med" type="none"/>
                <a:tailEnd len="lg" w="lg" type="triangle"/>
              </a:ln>
            </p:spPr>
          </p:cxnSp>
          <p:cxnSp>
            <p:nvCxnSpPr>
              <p:cNvPr id="236" name="Shape 236"/>
              <p:cNvCxnSpPr>
                <a:stCxn id="203" idx="2"/>
                <a:endCxn id="212" idx="0"/>
              </p:cNvCxnSpPr>
              <p:nvPr/>
            </p:nvCxnSpPr>
            <p:spPr>
              <a:xfrm>
                <a:off x="665936" y="2534507"/>
                <a:ext cx="0" cy="147000"/>
              </a:xfrm>
              <a:prstGeom prst="straightConnector1">
                <a:avLst/>
              </a:prstGeom>
              <a:noFill/>
              <a:ln cap="flat" cmpd="sng" w="9525">
                <a:solidFill>
                  <a:srgbClr val="5B9BD5"/>
                </a:solidFill>
                <a:prstDash val="solid"/>
                <a:round/>
                <a:headEnd len="med" w="med" type="none"/>
                <a:tailEnd len="lg" w="lg" type="triangle"/>
              </a:ln>
            </p:spPr>
          </p:cxnSp>
          <p:cxnSp>
            <p:nvCxnSpPr>
              <p:cNvPr id="237" name="Shape 237"/>
              <p:cNvCxnSpPr/>
              <p:nvPr/>
            </p:nvCxnSpPr>
            <p:spPr>
              <a:xfrm>
                <a:off x="1224125" y="2066935"/>
                <a:ext cx="5932294" cy="0"/>
              </a:xfrm>
              <a:prstGeom prst="straightConnector1">
                <a:avLst/>
              </a:prstGeom>
              <a:noFill/>
              <a:ln cap="flat" cmpd="sng" w="57150">
                <a:solidFill>
                  <a:schemeClr val="dk2"/>
                </a:solidFill>
                <a:prstDash val="dash"/>
                <a:round/>
                <a:headEnd len="med" w="med" type="none"/>
                <a:tailEnd len="med" w="med" type="none"/>
              </a:ln>
            </p:spPr>
          </p:cxnSp>
          <p:sp>
            <p:nvSpPr>
              <p:cNvPr id="238" name="Shape 238"/>
              <p:cNvSpPr txBox="1"/>
              <p:nvPr/>
            </p:nvSpPr>
            <p:spPr>
              <a:xfrm>
                <a:off x="1207179" y="900500"/>
                <a:ext cx="2234399" cy="3171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1" i="0" lang="en-US" sz="2000" u="none" cap="none" strike="noStrike">
                    <a:solidFill>
                      <a:schemeClr val="dk1"/>
                    </a:solidFill>
                    <a:latin typeface="Calibri"/>
                    <a:ea typeface="Calibri"/>
                    <a:cs typeface="Calibri"/>
                    <a:sym typeface="Calibri"/>
                  </a:rPr>
                  <a:t>Initialization</a:t>
                </a:r>
              </a:p>
            </p:txBody>
          </p:sp>
          <p:sp>
            <p:nvSpPr>
              <p:cNvPr id="239" name="Shape 239"/>
              <p:cNvSpPr txBox="1"/>
              <p:nvPr/>
            </p:nvSpPr>
            <p:spPr>
              <a:xfrm>
                <a:off x="1207179" y="2055975"/>
                <a:ext cx="2980199" cy="3171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1" lang="en-US" sz="2000">
                    <a:solidFill>
                      <a:schemeClr val="dk1"/>
                    </a:solidFill>
                    <a:latin typeface="Calibri"/>
                    <a:ea typeface="Calibri"/>
                    <a:cs typeface="Calibri"/>
                    <a:sym typeface="Calibri"/>
                  </a:rPr>
                  <a:t>Dynamic loading</a:t>
                </a:r>
              </a:p>
            </p:txBody>
          </p:sp>
          <p:sp>
            <p:nvSpPr>
              <p:cNvPr id="235" name="Shape 235"/>
              <p:cNvSpPr/>
              <p:nvPr/>
            </p:nvSpPr>
            <p:spPr>
              <a:xfrm>
                <a:off x="3754767" y="1219834"/>
                <a:ext cx="1199195" cy="320039"/>
              </a:xfrm>
              <a:prstGeom prst="snip1Rect">
                <a:avLst>
                  <a:gd fmla="val 16667" name="adj"/>
                </a:avLst>
              </a:prstGeom>
              <a:no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Material properties experimental data</a:t>
                </a:r>
              </a:p>
            </p:txBody>
          </p:sp>
          <p:cxnSp>
            <p:nvCxnSpPr>
              <p:cNvPr id="240" name="Shape 240"/>
              <p:cNvCxnSpPr/>
              <p:nvPr/>
            </p:nvCxnSpPr>
            <p:spPr>
              <a:xfrm>
                <a:off x="1224125" y="4883576"/>
                <a:ext cx="5932294" cy="0"/>
              </a:xfrm>
              <a:prstGeom prst="straightConnector1">
                <a:avLst/>
              </a:prstGeom>
              <a:noFill/>
              <a:ln cap="flat" cmpd="sng" w="57150">
                <a:solidFill>
                  <a:schemeClr val="dk2"/>
                </a:solidFill>
                <a:prstDash val="dash"/>
                <a:round/>
                <a:headEnd len="med" w="med" type="none"/>
                <a:tailEnd len="med" w="med" type="none"/>
              </a:ln>
            </p:spPr>
          </p:cxnSp>
          <p:sp>
            <p:nvSpPr>
              <p:cNvPr id="241" name="Shape 241"/>
              <p:cNvSpPr txBox="1"/>
              <p:nvPr/>
            </p:nvSpPr>
            <p:spPr>
              <a:xfrm>
                <a:off x="1207179" y="4872507"/>
                <a:ext cx="2980199" cy="3171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1" lang="en-US" sz="2000">
                    <a:solidFill>
                      <a:schemeClr val="dk1"/>
                    </a:solidFill>
                    <a:latin typeface="Calibri"/>
                    <a:ea typeface="Calibri"/>
                    <a:cs typeface="Calibri"/>
                    <a:sym typeface="Calibri"/>
                  </a:rPr>
                  <a:t>Validation</a:t>
                </a:r>
              </a:p>
            </p:txBody>
          </p:sp>
          <p:sp>
            <p:nvSpPr>
              <p:cNvPr id="242" name="Shape 242"/>
              <p:cNvSpPr/>
              <p:nvPr/>
            </p:nvSpPr>
            <p:spPr>
              <a:xfrm>
                <a:off x="5808226" y="2660909"/>
                <a:ext cx="554629"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FE mesh </a:t>
                </a:r>
              </a:p>
            </p:txBody>
          </p:sp>
          <p:sp>
            <p:nvSpPr>
              <p:cNvPr id="243" name="Shape 243"/>
              <p:cNvSpPr/>
              <p:nvPr/>
            </p:nvSpPr>
            <p:spPr>
              <a:xfrm>
                <a:off x="6538176" y="2568388"/>
                <a:ext cx="510478"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Param set</a:t>
                </a:r>
              </a:p>
            </p:txBody>
          </p:sp>
          <p:sp>
            <p:nvSpPr>
              <p:cNvPr id="244" name="Shape 244"/>
              <p:cNvSpPr/>
              <p:nvPr/>
            </p:nvSpPr>
            <p:spPr>
              <a:xfrm>
                <a:off x="6499383" y="2621034"/>
                <a:ext cx="510478"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Param set</a:t>
                </a:r>
              </a:p>
            </p:txBody>
          </p:sp>
          <p:sp>
            <p:nvSpPr>
              <p:cNvPr id="245" name="Shape 245"/>
              <p:cNvSpPr/>
              <p:nvPr/>
            </p:nvSpPr>
            <p:spPr>
              <a:xfrm>
                <a:off x="6449928" y="2671276"/>
                <a:ext cx="510478"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Param set</a:t>
                </a:r>
              </a:p>
            </p:txBody>
          </p:sp>
          <p:cxnSp>
            <p:nvCxnSpPr>
              <p:cNvPr id="246" name="Shape 246"/>
              <p:cNvCxnSpPr>
                <a:stCxn id="201" idx="2"/>
                <a:endCxn id="247" idx="3"/>
              </p:cNvCxnSpPr>
              <p:nvPr/>
            </p:nvCxnSpPr>
            <p:spPr>
              <a:xfrm>
                <a:off x="6438328" y="3715019"/>
                <a:ext cx="2700" cy="177000"/>
              </a:xfrm>
              <a:prstGeom prst="straightConnector1">
                <a:avLst/>
              </a:prstGeom>
              <a:noFill/>
              <a:ln cap="flat" cmpd="sng" w="9525">
                <a:solidFill>
                  <a:schemeClr val="accent1"/>
                </a:solidFill>
                <a:prstDash val="solid"/>
                <a:miter/>
                <a:headEnd len="med" w="med" type="none"/>
                <a:tailEnd len="lg" w="lg" type="triangle"/>
              </a:ln>
            </p:spPr>
          </p:cxnSp>
          <p:cxnSp>
            <p:nvCxnSpPr>
              <p:cNvPr id="248" name="Shape 248"/>
              <p:cNvCxnSpPr>
                <a:stCxn id="198" idx="2"/>
                <a:endCxn id="201" idx="0"/>
              </p:cNvCxnSpPr>
              <p:nvPr/>
            </p:nvCxnSpPr>
            <p:spPr>
              <a:xfrm flipH="1">
                <a:off x="6438315" y="3106165"/>
                <a:ext cx="3300" cy="144300"/>
              </a:xfrm>
              <a:prstGeom prst="straightConnector1">
                <a:avLst/>
              </a:prstGeom>
              <a:noFill/>
              <a:ln cap="flat" cmpd="sng" w="9525">
                <a:solidFill>
                  <a:schemeClr val="accent1"/>
                </a:solidFill>
                <a:prstDash val="solid"/>
                <a:miter/>
                <a:headEnd len="med" w="med" type="none"/>
                <a:tailEnd len="lg" w="lg" type="triangle"/>
              </a:ln>
            </p:spPr>
          </p:cxnSp>
          <p:sp>
            <p:nvSpPr>
              <p:cNvPr id="249" name="Shape 249"/>
              <p:cNvSpPr/>
              <p:nvPr/>
            </p:nvSpPr>
            <p:spPr>
              <a:xfrm>
                <a:off x="6580317" y="1336920"/>
                <a:ext cx="510478"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Param set</a:t>
                </a:r>
              </a:p>
            </p:txBody>
          </p:sp>
          <p:sp>
            <p:nvSpPr>
              <p:cNvPr id="250" name="Shape 250"/>
              <p:cNvSpPr/>
              <p:nvPr/>
            </p:nvSpPr>
            <p:spPr>
              <a:xfrm>
                <a:off x="6541526" y="1389567"/>
                <a:ext cx="510478"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Param set</a:t>
                </a:r>
              </a:p>
            </p:txBody>
          </p:sp>
          <p:sp>
            <p:nvSpPr>
              <p:cNvPr id="228" name="Shape 228"/>
              <p:cNvSpPr/>
              <p:nvPr/>
            </p:nvSpPr>
            <p:spPr>
              <a:xfrm>
                <a:off x="6492071" y="1439809"/>
                <a:ext cx="510478" cy="376480"/>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Param set</a:t>
                </a:r>
              </a:p>
            </p:txBody>
          </p:sp>
          <p:cxnSp>
            <p:nvCxnSpPr>
              <p:cNvPr id="251" name="Shape 251"/>
              <p:cNvCxnSpPr>
                <a:stCxn id="232" idx="3"/>
                <a:endCxn id="228" idx="2"/>
              </p:cNvCxnSpPr>
              <p:nvPr/>
            </p:nvCxnSpPr>
            <p:spPr>
              <a:xfrm flipH="1" rot="10800000">
                <a:off x="6236098" y="1628050"/>
                <a:ext cx="255900" cy="1500"/>
              </a:xfrm>
              <a:prstGeom prst="straightConnector1">
                <a:avLst/>
              </a:prstGeom>
              <a:noFill/>
              <a:ln cap="flat" cmpd="sng" w="9525">
                <a:solidFill>
                  <a:srgbClr val="5B9BD5"/>
                </a:solidFill>
                <a:prstDash val="solid"/>
                <a:round/>
                <a:headEnd len="med" w="med" type="none"/>
                <a:tailEnd len="lg" w="lg" type="triangle"/>
              </a:ln>
            </p:spPr>
          </p:cxnSp>
          <p:cxnSp>
            <p:nvCxnSpPr>
              <p:cNvPr id="252" name="Shape 252"/>
              <p:cNvCxnSpPr>
                <a:endCxn id="198" idx="1"/>
              </p:cNvCxnSpPr>
              <p:nvPr/>
            </p:nvCxnSpPr>
            <p:spPr>
              <a:xfrm>
                <a:off x="5099150" y="2795901"/>
                <a:ext cx="655800" cy="5700"/>
              </a:xfrm>
              <a:prstGeom prst="straightConnector1">
                <a:avLst/>
              </a:prstGeom>
              <a:noFill/>
              <a:ln cap="flat" cmpd="sng" w="9525">
                <a:solidFill>
                  <a:schemeClr val="accent1"/>
                </a:solidFill>
                <a:prstDash val="solid"/>
                <a:miter/>
                <a:headEnd len="med" w="med" type="none"/>
                <a:tailEnd len="lg" w="lg" type="triangle"/>
              </a:ln>
            </p:spPr>
          </p:cxnSp>
          <p:cxnSp>
            <p:nvCxnSpPr>
              <p:cNvPr id="253" name="Shape 253"/>
              <p:cNvCxnSpPr>
                <a:stCxn id="226" idx="0"/>
                <a:endCxn id="198" idx="0"/>
              </p:cNvCxnSpPr>
              <p:nvPr/>
            </p:nvCxnSpPr>
            <p:spPr>
              <a:xfrm>
                <a:off x="4874985" y="1810666"/>
                <a:ext cx="1566600" cy="686400"/>
              </a:xfrm>
              <a:prstGeom prst="curvedConnector2">
                <a:avLst/>
              </a:prstGeom>
              <a:noFill/>
              <a:ln cap="flat" cmpd="sng" w="9525">
                <a:solidFill>
                  <a:schemeClr val="accent1"/>
                </a:solidFill>
                <a:prstDash val="dash"/>
                <a:miter/>
                <a:headEnd len="med" w="med" type="none"/>
                <a:tailEnd len="lg" w="lg" type="triangle"/>
              </a:ln>
            </p:spPr>
          </p:cxnSp>
          <p:sp>
            <p:nvSpPr>
              <p:cNvPr id="254" name="Shape 254"/>
              <p:cNvSpPr txBox="1"/>
              <p:nvPr/>
            </p:nvSpPr>
            <p:spPr>
              <a:xfrm>
                <a:off x="5802026" y="2127030"/>
                <a:ext cx="1021433" cy="41576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400">
                    <a:solidFill>
                      <a:schemeClr val="dk1"/>
                    </a:solidFill>
                    <a:latin typeface="Calibri"/>
                    <a:ea typeface="Calibri"/>
                    <a:cs typeface="Calibri"/>
                    <a:sym typeface="Calibri"/>
                  </a:rPr>
                  <a:t>Initial structure</a:t>
                </a:r>
              </a:p>
            </p:txBody>
          </p:sp>
          <p:sp>
            <p:nvSpPr>
              <p:cNvPr id="255" name="Shape 255"/>
              <p:cNvSpPr/>
              <p:nvPr/>
            </p:nvSpPr>
            <p:spPr>
              <a:xfrm>
                <a:off x="4874987" y="3029549"/>
                <a:ext cx="898449" cy="155045"/>
              </a:xfrm>
              <a:custGeom>
                <a:pathLst>
                  <a:path extrusionOk="0" h="120000" w="120000">
                    <a:moveTo>
                      <a:pt x="120000" y="8462"/>
                    </a:moveTo>
                    <a:cubicBezTo>
                      <a:pt x="103119" y="82224"/>
                      <a:pt x="80443" y="117013"/>
                      <a:pt x="52154" y="120000"/>
                    </a:cubicBezTo>
                    <a:cubicBezTo>
                      <a:pt x="24023" y="98648"/>
                      <a:pt x="28408" y="104846"/>
                      <a:pt x="0" y="0"/>
                    </a:cubicBezTo>
                  </a:path>
                </a:pathLst>
              </a:custGeom>
              <a:noFill/>
              <a:ln cap="flat" cmpd="sng" w="9525">
                <a:solidFill>
                  <a:srgbClr val="5B9BD5"/>
                </a:solidFill>
                <a:prstDash val="solid"/>
                <a:miter/>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2800">
                  <a:solidFill>
                    <a:schemeClr val="lt1"/>
                  </a:solidFill>
                  <a:latin typeface="Calibri"/>
                  <a:ea typeface="Calibri"/>
                  <a:cs typeface="Calibri"/>
                  <a:sym typeface="Calibri"/>
                </a:endParaRPr>
              </a:p>
            </p:txBody>
          </p:sp>
          <p:sp>
            <p:nvSpPr>
              <p:cNvPr id="256" name="Shape 256"/>
              <p:cNvSpPr/>
              <p:nvPr/>
            </p:nvSpPr>
            <p:spPr>
              <a:xfrm rot="-4866587">
                <a:off x="6171847" y="3675530"/>
                <a:ext cx="1411960" cy="324815"/>
              </a:xfrm>
              <a:custGeom>
                <a:pathLst>
                  <a:path extrusionOk="0" h="120000" w="120000">
                    <a:moveTo>
                      <a:pt x="120000" y="54982"/>
                    </a:moveTo>
                    <a:cubicBezTo>
                      <a:pt x="103858" y="103427"/>
                      <a:pt x="100027" y="109801"/>
                      <a:pt x="47772" y="120000"/>
                    </a:cubicBezTo>
                    <a:cubicBezTo>
                      <a:pt x="18771" y="105976"/>
                      <a:pt x="5111" y="101809"/>
                      <a:pt x="0" y="0"/>
                    </a:cubicBezTo>
                  </a:path>
                </a:pathLst>
              </a:custGeom>
              <a:noFill/>
              <a:ln cap="flat" cmpd="sng" w="9525">
                <a:solidFill>
                  <a:srgbClr val="5B9BD5"/>
                </a:solidFill>
                <a:prstDash val="solid"/>
                <a:miter/>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2800">
                  <a:solidFill>
                    <a:schemeClr val="lt1"/>
                  </a:solidFill>
                  <a:latin typeface="Calibri"/>
                  <a:ea typeface="Calibri"/>
                  <a:cs typeface="Calibri"/>
                  <a:sym typeface="Calibri"/>
                </a:endParaRPr>
              </a:p>
            </p:txBody>
          </p:sp>
          <p:sp>
            <p:nvSpPr>
              <p:cNvPr id="257" name="Shape 257"/>
              <p:cNvSpPr txBox="1"/>
              <p:nvPr/>
            </p:nvSpPr>
            <p:spPr>
              <a:xfrm>
                <a:off x="6009487" y="5041453"/>
                <a:ext cx="1124325" cy="365759"/>
              </a:xfrm>
              <a:prstGeom prst="rect">
                <a:avLst/>
              </a:prstGeom>
              <a:solidFill>
                <a:srgbClr val="F7CAAC"/>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Full reconstruction of experiment</a:t>
                </a:r>
              </a:p>
            </p:txBody>
          </p:sp>
          <p:sp>
            <p:nvSpPr>
              <p:cNvPr id="258" name="Shape 258"/>
              <p:cNvSpPr txBox="1"/>
              <p:nvPr/>
            </p:nvSpPr>
            <p:spPr>
              <a:xfrm>
                <a:off x="4876303" y="5041453"/>
                <a:ext cx="817402" cy="365759"/>
              </a:xfrm>
              <a:prstGeom prst="rect">
                <a:avLst/>
              </a:prstGeom>
              <a:solidFill>
                <a:srgbClr val="F7CAAC"/>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Validation of simulation</a:t>
                </a:r>
              </a:p>
            </p:txBody>
          </p:sp>
          <p:sp>
            <p:nvSpPr>
              <p:cNvPr id="259" name="Shape 259"/>
              <p:cNvSpPr txBox="1"/>
              <p:nvPr/>
            </p:nvSpPr>
            <p:spPr>
              <a:xfrm>
                <a:off x="3671367" y="5041453"/>
                <a:ext cx="817402" cy="365759"/>
              </a:xfrm>
              <a:prstGeom prst="rect">
                <a:avLst/>
              </a:prstGeom>
              <a:solidFill>
                <a:srgbClr val="F7CAAC"/>
              </a:solidFill>
              <a:ln cap="flat" cmpd="sng" w="9525">
                <a:solidFill>
                  <a:schemeClr val="accent2"/>
                </a:solidFill>
                <a:prstDash val="solid"/>
                <a:round/>
                <a:headEnd len="med" w="med" type="none"/>
                <a:tailEnd len="med" w="med" type="none"/>
              </a:ln>
            </p:spPr>
            <p:txBody>
              <a:bodyPr anchorCtr="0" anchor="t"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Sensitivity analysis</a:t>
                </a:r>
              </a:p>
            </p:txBody>
          </p:sp>
          <p:sp>
            <p:nvSpPr>
              <p:cNvPr id="260" name="Shape 260"/>
              <p:cNvSpPr/>
              <p:nvPr/>
            </p:nvSpPr>
            <p:spPr>
              <a:xfrm>
                <a:off x="2357631" y="5041453"/>
                <a:ext cx="938578" cy="365759"/>
              </a:xfrm>
              <a:prstGeom prst="snip1Rect">
                <a:avLst>
                  <a:gd fmla="val 16667" name="adj"/>
                </a:avLst>
              </a:prstGeom>
              <a:no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New scientific understanding</a:t>
                </a:r>
              </a:p>
            </p:txBody>
          </p:sp>
          <p:cxnSp>
            <p:nvCxnSpPr>
              <p:cNvPr id="261" name="Shape 261"/>
              <p:cNvCxnSpPr>
                <a:stCxn id="257" idx="1"/>
                <a:endCxn id="258" idx="3"/>
              </p:cNvCxnSpPr>
              <p:nvPr/>
            </p:nvCxnSpPr>
            <p:spPr>
              <a:xfrm rot="10800000">
                <a:off x="5693587" y="5224333"/>
                <a:ext cx="315900" cy="0"/>
              </a:xfrm>
              <a:prstGeom prst="straightConnector1">
                <a:avLst/>
              </a:prstGeom>
              <a:noFill/>
              <a:ln cap="flat" cmpd="sng" w="9525">
                <a:solidFill>
                  <a:srgbClr val="5B9BD5"/>
                </a:solidFill>
                <a:prstDash val="solid"/>
                <a:miter/>
                <a:headEnd len="med" w="med" type="none"/>
                <a:tailEnd len="lg" w="lg" type="triangle"/>
              </a:ln>
            </p:spPr>
          </p:cxnSp>
          <p:cxnSp>
            <p:nvCxnSpPr>
              <p:cNvPr id="262" name="Shape 262"/>
              <p:cNvCxnSpPr>
                <a:stCxn id="258" idx="1"/>
                <a:endCxn id="259" idx="3"/>
              </p:cNvCxnSpPr>
              <p:nvPr/>
            </p:nvCxnSpPr>
            <p:spPr>
              <a:xfrm rot="10800000">
                <a:off x="4488703" y="5224333"/>
                <a:ext cx="387600" cy="0"/>
              </a:xfrm>
              <a:prstGeom prst="straightConnector1">
                <a:avLst/>
              </a:prstGeom>
              <a:noFill/>
              <a:ln cap="flat" cmpd="sng" w="9525">
                <a:solidFill>
                  <a:srgbClr val="5B9BD5"/>
                </a:solidFill>
                <a:prstDash val="solid"/>
                <a:miter/>
                <a:headEnd len="med" w="med" type="none"/>
                <a:tailEnd len="lg" w="lg" type="triangle"/>
              </a:ln>
            </p:spPr>
          </p:cxnSp>
          <p:cxnSp>
            <p:nvCxnSpPr>
              <p:cNvPr id="263" name="Shape 263"/>
              <p:cNvCxnSpPr>
                <a:stCxn id="259" idx="1"/>
                <a:endCxn id="260" idx="0"/>
              </p:cNvCxnSpPr>
              <p:nvPr/>
            </p:nvCxnSpPr>
            <p:spPr>
              <a:xfrm rot="10800000">
                <a:off x="3296067" y="5224333"/>
                <a:ext cx="375300" cy="0"/>
              </a:xfrm>
              <a:prstGeom prst="straightConnector1">
                <a:avLst/>
              </a:prstGeom>
              <a:noFill/>
              <a:ln cap="flat" cmpd="sng" w="9525">
                <a:solidFill>
                  <a:schemeClr val="accent1"/>
                </a:solidFill>
                <a:prstDash val="solid"/>
                <a:miter/>
                <a:headEnd len="med" w="med" type="none"/>
                <a:tailEnd len="lg" w="lg" type="triangle"/>
              </a:ln>
            </p:spPr>
          </p:cxnSp>
          <p:sp>
            <p:nvSpPr>
              <p:cNvPr id="264" name="Shape 264"/>
              <p:cNvSpPr txBox="1"/>
              <p:nvPr/>
            </p:nvSpPr>
            <p:spPr>
              <a:xfrm>
                <a:off x="1207179" y="5202503"/>
                <a:ext cx="1314199" cy="24456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400">
                    <a:solidFill>
                      <a:schemeClr val="dk1"/>
                    </a:solidFill>
                    <a:latin typeface="Calibri"/>
                    <a:ea typeface="Calibri"/>
                    <a:cs typeface="Calibri"/>
                    <a:sym typeface="Calibri"/>
                  </a:rPr>
                  <a:t>New experiments</a:t>
                </a:r>
              </a:p>
            </p:txBody>
          </p:sp>
          <p:cxnSp>
            <p:nvCxnSpPr>
              <p:cNvPr id="265" name="Shape 265"/>
              <p:cNvCxnSpPr>
                <a:stCxn id="260" idx="2"/>
              </p:cNvCxnSpPr>
              <p:nvPr/>
            </p:nvCxnSpPr>
            <p:spPr>
              <a:xfrm rot="10800000">
                <a:off x="1200531" y="5224333"/>
                <a:ext cx="1157100" cy="0"/>
              </a:xfrm>
              <a:prstGeom prst="straightConnector1">
                <a:avLst/>
              </a:prstGeom>
              <a:noFill/>
              <a:ln cap="flat" cmpd="sng" w="9525">
                <a:solidFill>
                  <a:schemeClr val="accent1"/>
                </a:solidFill>
                <a:prstDash val="dash"/>
                <a:miter/>
                <a:headEnd len="med" w="med" type="none"/>
                <a:tailEnd len="lg" w="lg" type="triangle"/>
              </a:ln>
            </p:spPr>
          </p:cxnSp>
          <p:pic>
            <p:nvPicPr>
              <p:cNvPr id="266" name="Shape 266"/>
              <p:cNvPicPr preferRelativeResize="0"/>
              <p:nvPr/>
            </p:nvPicPr>
            <p:blipFill rotWithShape="1">
              <a:blip r:embed="rId3">
                <a:alphaModFix/>
              </a:blip>
              <a:srcRect b="0" l="0" r="0" t="0"/>
              <a:stretch/>
            </p:blipFill>
            <p:spPr>
              <a:xfrm>
                <a:off x="119518" y="4804703"/>
                <a:ext cx="1079769" cy="679149"/>
              </a:xfrm>
              <a:prstGeom prst="rect">
                <a:avLst/>
              </a:prstGeom>
              <a:noFill/>
              <a:ln>
                <a:noFill/>
              </a:ln>
            </p:spPr>
          </p:pic>
          <p:grpSp>
            <p:nvGrpSpPr>
              <p:cNvPr id="267" name="Shape 267"/>
              <p:cNvGrpSpPr/>
              <p:nvPr/>
            </p:nvGrpSpPr>
            <p:grpSpPr>
              <a:xfrm>
                <a:off x="2255387" y="2545516"/>
                <a:ext cx="1162330" cy="464678"/>
                <a:chOff x="7744007" y="3547237"/>
                <a:chExt cx="1162330" cy="464678"/>
              </a:xfrm>
            </p:grpSpPr>
            <p:sp>
              <p:nvSpPr>
                <p:cNvPr id="268" name="Shape 268"/>
                <p:cNvSpPr/>
                <p:nvPr/>
              </p:nvSpPr>
              <p:spPr>
                <a:xfrm>
                  <a:off x="7756150" y="3579757"/>
                  <a:ext cx="1141301" cy="422289"/>
                </a:xfrm>
                <a:prstGeom prst="hexagon">
                  <a:avLst>
                    <a:gd fmla="val 25000" name="adj"/>
                    <a:gd fmla="val 115470" name="vf"/>
                  </a:avLst>
                </a:prstGeom>
                <a:solidFill>
                  <a:srgbClr val="F4B081"/>
                </a:solidFill>
                <a:ln cap="flat" cmpd="sng" w="38100">
                  <a:solidFill>
                    <a:schemeClr val="accent2"/>
                  </a:solidFill>
                  <a:prstDash val="solid"/>
                  <a:miter/>
                  <a:headEnd len="med" w="med" type="none"/>
                  <a:tailEnd len="med" w="med" type="none"/>
                </a:ln>
                <a:effectLst>
                  <a:outerShdw blurRad="50799" rotWithShape="0" algn="tl" dir="2700000" dist="38100">
                    <a:srgbClr val="000000">
                      <a:alpha val="40000"/>
                    </a:srgbClr>
                  </a:outerShdw>
                </a:effectLst>
              </p:spPr>
              <p:txBody>
                <a:bodyPr anchorCtr="0" anchor="ctr" bIns="45700" lIns="91425" rIns="91425" tIns="45700">
                  <a:noAutofit/>
                </a:bodyPr>
                <a:lstStyle/>
                <a:p>
                  <a:pPr indent="0" lvl="0" marL="0" marR="0" rtl="0" algn="ctr">
                    <a:spcBef>
                      <a:spcPts val="0"/>
                    </a:spcBef>
                    <a:buNone/>
                  </a:pPr>
                  <a:r>
                    <a:t/>
                  </a:r>
                  <a:endParaRPr sz="1200">
                    <a:solidFill>
                      <a:schemeClr val="lt1"/>
                    </a:solidFill>
                    <a:latin typeface="Calibri"/>
                    <a:ea typeface="Calibri"/>
                    <a:cs typeface="Calibri"/>
                    <a:sym typeface="Calibri"/>
                  </a:endParaRPr>
                </a:p>
              </p:txBody>
            </p:sp>
            <p:sp>
              <p:nvSpPr>
                <p:cNvPr id="269" name="Shape 269"/>
                <p:cNvSpPr txBox="1"/>
                <p:nvPr/>
              </p:nvSpPr>
              <p:spPr>
                <a:xfrm>
                  <a:off x="7744007" y="3547237"/>
                  <a:ext cx="1162330" cy="464678"/>
                </a:xfrm>
                <a:prstGeom prst="rect">
                  <a:avLst/>
                </a:prstGeom>
                <a:noFill/>
                <a:ln>
                  <a:noFill/>
                </a:ln>
                <a:effectLst>
                  <a:outerShdw blurRad="50799" sx="1000" rotWithShape="0" algn="ctr" dir="5400000" dist="50800" sy="1000">
                    <a:srgbClr val="000000">
                      <a:alpha val="42745"/>
                    </a:srgbClr>
                  </a:outerShdw>
                </a:effectLst>
              </p:spPr>
              <p:txBody>
                <a:bodyPr anchorCtr="0" anchor="t" bIns="45700" lIns="91425" rIns="91425" tIns="45700">
                  <a:noAutofit/>
                </a:bodyPr>
                <a:lstStyle/>
                <a:p>
                  <a:pPr indent="0" lvl="0" marL="0" marR="0" rtl="0" algn="ctr">
                    <a:spcBef>
                      <a:spcPts val="0"/>
                    </a:spcBef>
                    <a:buSzPct val="25000"/>
                    <a:buNone/>
                  </a:pPr>
                  <a:r>
                    <a:rPr b="1" lang="en-US" sz="1600">
                      <a:solidFill>
                        <a:schemeClr val="dk1"/>
                      </a:solidFill>
                      <a:latin typeface="Calibri"/>
                      <a:ea typeface="Calibri"/>
                      <a:cs typeface="Calibri"/>
                      <a:sym typeface="Calibri"/>
                    </a:rPr>
                    <a:t>Registration</a:t>
                  </a:r>
                </a:p>
                <a:p>
                  <a:pPr indent="0" lvl="0" marL="0" marR="0" rtl="0" algn="ctr">
                    <a:spcBef>
                      <a:spcPts val="0"/>
                    </a:spcBef>
                    <a:buSzPct val="25000"/>
                    <a:buNone/>
                  </a:pPr>
                  <a:r>
                    <a:rPr b="1" lang="en-US" sz="1600">
                      <a:solidFill>
                        <a:schemeClr val="dk1"/>
                      </a:solidFill>
                      <a:latin typeface="Calibri"/>
                      <a:ea typeface="Calibri"/>
                      <a:cs typeface="Calibri"/>
                      <a:sym typeface="Calibri"/>
                    </a:rPr>
                    <a:t>Reconstruction</a:t>
                  </a:r>
                </a:p>
              </p:txBody>
            </p:sp>
          </p:grpSp>
          <p:grpSp>
            <p:nvGrpSpPr>
              <p:cNvPr id="270" name="Shape 270"/>
              <p:cNvGrpSpPr/>
              <p:nvPr/>
            </p:nvGrpSpPr>
            <p:grpSpPr>
              <a:xfrm>
                <a:off x="4568295" y="2579425"/>
                <a:ext cx="696644" cy="422289"/>
                <a:chOff x="7838860" y="3470901"/>
                <a:chExt cx="1058587" cy="422289"/>
              </a:xfrm>
            </p:grpSpPr>
            <p:sp>
              <p:nvSpPr>
                <p:cNvPr id="271" name="Shape 271"/>
                <p:cNvSpPr/>
                <p:nvPr/>
              </p:nvSpPr>
              <p:spPr>
                <a:xfrm>
                  <a:off x="7838860" y="3470901"/>
                  <a:ext cx="1058587" cy="422289"/>
                </a:xfrm>
                <a:prstGeom prst="hexagon">
                  <a:avLst>
                    <a:gd fmla="val 25000" name="adj"/>
                    <a:gd fmla="val 115470" name="vf"/>
                  </a:avLst>
                </a:prstGeom>
                <a:solidFill>
                  <a:srgbClr val="F4B081"/>
                </a:solidFill>
                <a:ln cap="flat" cmpd="sng" w="38100">
                  <a:solidFill>
                    <a:schemeClr val="accent2"/>
                  </a:solidFill>
                  <a:prstDash val="solid"/>
                  <a:miter/>
                  <a:headEnd len="med" w="med" type="none"/>
                  <a:tailEnd len="med" w="med" type="none"/>
                </a:ln>
                <a:effectLst>
                  <a:outerShdw blurRad="50799" rotWithShape="0" algn="tl" dir="2700000" dist="38100">
                    <a:srgbClr val="000000">
                      <a:alpha val="40000"/>
                    </a:srgbClr>
                  </a:outerShdw>
                </a:effectLst>
              </p:spPr>
              <p:txBody>
                <a:bodyPr anchorCtr="0" anchor="ctr" bIns="45700" lIns="91425" rIns="91425" tIns="45700">
                  <a:noAutofit/>
                </a:bodyPr>
                <a:lstStyle/>
                <a:p>
                  <a:pPr indent="0" lvl="0" marL="0" marR="0" rtl="0" algn="ctr">
                    <a:spcBef>
                      <a:spcPts val="0"/>
                    </a:spcBef>
                    <a:buNone/>
                  </a:pPr>
                  <a:r>
                    <a:t/>
                  </a:r>
                  <a:endParaRPr sz="1200">
                    <a:solidFill>
                      <a:schemeClr val="lt1"/>
                    </a:solidFill>
                    <a:latin typeface="Calibri"/>
                    <a:ea typeface="Calibri"/>
                    <a:cs typeface="Calibri"/>
                    <a:sym typeface="Calibri"/>
                  </a:endParaRPr>
                </a:p>
              </p:txBody>
            </p:sp>
            <p:sp>
              <p:nvSpPr>
                <p:cNvPr id="272" name="Shape 272"/>
                <p:cNvSpPr txBox="1"/>
                <p:nvPr/>
              </p:nvSpPr>
              <p:spPr>
                <a:xfrm>
                  <a:off x="7887207" y="3547100"/>
                  <a:ext cx="974229" cy="269023"/>
                </a:xfrm>
                <a:prstGeom prst="rect">
                  <a:avLst/>
                </a:prstGeom>
                <a:noFill/>
                <a:ln>
                  <a:noFill/>
                </a:ln>
                <a:effectLst>
                  <a:outerShdw blurRad="50799" sx="1000" rotWithShape="0" algn="ctr" dir="5400000" dist="50800" sy="1000">
                    <a:srgbClr val="000000">
                      <a:alpha val="42745"/>
                    </a:srgbClr>
                  </a:outerShdw>
                </a:effectLst>
              </p:spPr>
              <p:txBody>
                <a:bodyPr anchorCtr="0" anchor="t" bIns="45700" lIns="91425" rIns="91425" tIns="45700">
                  <a:noAutofit/>
                </a:bodyPr>
                <a:lstStyle/>
                <a:p>
                  <a:pPr indent="0" lvl="0" marL="0" marR="0" rtl="0" algn="ctr">
                    <a:spcBef>
                      <a:spcPts val="0"/>
                    </a:spcBef>
                    <a:buSzPct val="25000"/>
                    <a:buNone/>
                  </a:pPr>
                  <a:r>
                    <a:rPr b="1" lang="en-US" sz="1600">
                      <a:solidFill>
                        <a:schemeClr val="dk1"/>
                      </a:solidFill>
                      <a:latin typeface="Calibri"/>
                      <a:ea typeface="Calibri"/>
                      <a:cs typeface="Calibri"/>
                      <a:sym typeface="Calibri"/>
                    </a:rPr>
                    <a:t>Update</a:t>
                  </a:r>
                </a:p>
              </p:txBody>
            </p:sp>
          </p:grpSp>
          <p:grpSp>
            <p:nvGrpSpPr>
              <p:cNvPr id="273" name="Shape 273"/>
              <p:cNvGrpSpPr/>
              <p:nvPr/>
            </p:nvGrpSpPr>
            <p:grpSpPr>
              <a:xfrm>
                <a:off x="5952648" y="4333250"/>
                <a:ext cx="700798" cy="422289"/>
                <a:chOff x="7838860" y="3470901"/>
                <a:chExt cx="1064899" cy="422289"/>
              </a:xfrm>
            </p:grpSpPr>
            <p:sp>
              <p:nvSpPr>
                <p:cNvPr id="274" name="Shape 274"/>
                <p:cNvSpPr/>
                <p:nvPr/>
              </p:nvSpPr>
              <p:spPr>
                <a:xfrm>
                  <a:off x="7838860" y="3470901"/>
                  <a:ext cx="1058587" cy="422289"/>
                </a:xfrm>
                <a:prstGeom prst="hexagon">
                  <a:avLst>
                    <a:gd fmla="val 25000" name="adj"/>
                    <a:gd fmla="val 115470" name="vf"/>
                  </a:avLst>
                </a:prstGeom>
                <a:solidFill>
                  <a:srgbClr val="F4B081"/>
                </a:solidFill>
                <a:ln cap="flat" cmpd="sng" w="38100">
                  <a:solidFill>
                    <a:schemeClr val="accent2"/>
                  </a:solidFill>
                  <a:prstDash val="solid"/>
                  <a:miter/>
                  <a:headEnd len="med" w="med" type="none"/>
                  <a:tailEnd len="med" w="med" type="none"/>
                </a:ln>
                <a:effectLst>
                  <a:outerShdw blurRad="50799" rotWithShape="0" algn="tl" dir="2700000" dist="38100">
                    <a:srgbClr val="000000">
                      <a:alpha val="40000"/>
                    </a:srgbClr>
                  </a:outerShdw>
                </a:effectLst>
              </p:spPr>
              <p:txBody>
                <a:bodyPr anchorCtr="0" anchor="ctr" bIns="45700" lIns="91425" rIns="91425" tIns="45700">
                  <a:noAutofit/>
                </a:bodyPr>
                <a:lstStyle/>
                <a:p>
                  <a:pPr indent="0" lvl="0" marL="0" marR="0" rtl="0" algn="ctr">
                    <a:spcBef>
                      <a:spcPts val="0"/>
                    </a:spcBef>
                    <a:buNone/>
                  </a:pPr>
                  <a:r>
                    <a:t/>
                  </a:r>
                  <a:endParaRPr sz="1200">
                    <a:solidFill>
                      <a:schemeClr val="lt1"/>
                    </a:solidFill>
                    <a:latin typeface="Calibri"/>
                    <a:ea typeface="Calibri"/>
                    <a:cs typeface="Calibri"/>
                    <a:sym typeface="Calibri"/>
                  </a:endParaRPr>
                </a:p>
              </p:txBody>
            </p:sp>
            <p:sp>
              <p:nvSpPr>
                <p:cNvPr id="275" name="Shape 275"/>
                <p:cNvSpPr txBox="1"/>
                <p:nvPr/>
              </p:nvSpPr>
              <p:spPr>
                <a:xfrm>
                  <a:off x="7844889" y="3547100"/>
                  <a:ext cx="1058871" cy="269023"/>
                </a:xfrm>
                <a:prstGeom prst="rect">
                  <a:avLst/>
                </a:prstGeom>
                <a:noFill/>
                <a:ln>
                  <a:noFill/>
                </a:ln>
                <a:effectLst>
                  <a:outerShdw blurRad="50799" sx="1000" rotWithShape="0" algn="ctr" dir="5400000" dist="50800" sy="1000">
                    <a:srgbClr val="000000">
                      <a:alpha val="42745"/>
                    </a:srgbClr>
                  </a:outerShdw>
                </a:effectLst>
              </p:spPr>
              <p:txBody>
                <a:bodyPr anchorCtr="0" anchor="t" bIns="45700" lIns="91425" rIns="91425" tIns="45700">
                  <a:noAutofit/>
                </a:bodyPr>
                <a:lstStyle/>
                <a:p>
                  <a:pPr indent="0" lvl="0" marL="0" marR="0" rtl="0" algn="ctr">
                    <a:spcBef>
                      <a:spcPts val="0"/>
                    </a:spcBef>
                    <a:buSzPct val="25000"/>
                    <a:buNone/>
                  </a:pPr>
                  <a:r>
                    <a:rPr b="1" lang="en-US" sz="1600">
                      <a:solidFill>
                        <a:srgbClr val="000000"/>
                      </a:solidFill>
                      <a:latin typeface="Calibri"/>
                      <a:ea typeface="Calibri"/>
                      <a:cs typeface="Calibri"/>
                      <a:sym typeface="Calibri"/>
                    </a:rPr>
                    <a:t>Analysis</a:t>
                  </a:r>
                </a:p>
              </p:txBody>
            </p:sp>
          </p:grpSp>
          <p:sp>
            <p:nvSpPr>
              <p:cNvPr id="247" name="Shape 247"/>
              <p:cNvSpPr/>
              <p:nvPr/>
            </p:nvSpPr>
            <p:spPr>
              <a:xfrm>
                <a:off x="5938312" y="3891796"/>
                <a:ext cx="1005840" cy="182879"/>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None/>
                </a:pPr>
                <a:r>
                  <a:t/>
                </a:r>
                <a:endParaRPr sz="1200">
                  <a:solidFill>
                    <a:schemeClr val="dk1"/>
                  </a:solidFill>
                  <a:latin typeface="Calibri"/>
                  <a:ea typeface="Calibri"/>
                  <a:cs typeface="Calibri"/>
                  <a:sym typeface="Calibri"/>
                </a:endParaRPr>
              </a:p>
            </p:txBody>
          </p:sp>
          <p:sp>
            <p:nvSpPr>
              <p:cNvPr id="276" name="Shape 276"/>
              <p:cNvSpPr/>
              <p:nvPr/>
            </p:nvSpPr>
            <p:spPr>
              <a:xfrm>
                <a:off x="5894769" y="3935339"/>
                <a:ext cx="1005840" cy="182879"/>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None/>
                </a:pPr>
                <a:r>
                  <a:t/>
                </a:r>
                <a:endParaRPr sz="1200">
                  <a:solidFill>
                    <a:schemeClr val="dk1"/>
                  </a:solidFill>
                  <a:latin typeface="Calibri"/>
                  <a:ea typeface="Calibri"/>
                  <a:cs typeface="Calibri"/>
                  <a:sym typeface="Calibri"/>
                </a:endParaRPr>
              </a:p>
            </p:txBody>
          </p:sp>
          <p:sp>
            <p:nvSpPr>
              <p:cNvPr id="277" name="Shape 277"/>
              <p:cNvSpPr/>
              <p:nvPr/>
            </p:nvSpPr>
            <p:spPr>
              <a:xfrm>
                <a:off x="5840339" y="3978882"/>
                <a:ext cx="1005840" cy="182879"/>
              </a:xfrm>
              <a:prstGeom prst="snip1Rect">
                <a:avLst>
                  <a:gd fmla="val 16667" name="adj"/>
                </a:avLst>
              </a:prstGeom>
              <a:solidFill>
                <a:schemeClr val="lt1"/>
              </a:solid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ctr">
                  <a:spcBef>
                    <a:spcPts val="0"/>
                  </a:spcBef>
                  <a:buSzPct val="25000"/>
                  <a:buNone/>
                </a:pPr>
                <a:r>
                  <a:rPr lang="en-US" sz="1200">
                    <a:solidFill>
                      <a:schemeClr val="dk1"/>
                    </a:solidFill>
                    <a:latin typeface="Calibri"/>
                    <a:ea typeface="Calibri"/>
                    <a:cs typeface="Calibri"/>
                    <a:sym typeface="Calibri"/>
                  </a:rPr>
                  <a:t>Predicted state</a:t>
                </a:r>
              </a:p>
            </p:txBody>
          </p:sp>
          <p:sp>
            <p:nvSpPr>
              <p:cNvPr id="278" name="Shape 278"/>
              <p:cNvSpPr/>
              <p:nvPr/>
            </p:nvSpPr>
            <p:spPr>
              <a:xfrm>
                <a:off x="1195258" y="948129"/>
                <a:ext cx="5972468" cy="4535722"/>
              </a:xfrm>
              <a:prstGeom prst="rect">
                <a:avLst/>
              </a:prstGeom>
              <a:noFill/>
              <a:ln cap="flat" cmpd="sng" w="12700">
                <a:solidFill>
                  <a:schemeClr val="dk1"/>
                </a:solidFill>
                <a:prstDash val="solid"/>
                <a:miter/>
                <a:headEnd len="med" w="med" type="none"/>
                <a:tailEnd len="med" w="med" type="none"/>
              </a:ln>
            </p:spPr>
            <p:txBody>
              <a:bodyPr anchorCtr="0" anchor="b" bIns="34275" lIns="68575" rIns="68575" tIns="34275">
                <a:noAutofit/>
              </a:bodyPr>
              <a:lstStyle/>
              <a:p>
                <a:pPr indent="0" lvl="0" marL="0" marR="0" rtl="0" algn="ctr">
                  <a:spcBef>
                    <a:spcPts val="0"/>
                  </a:spcBef>
                  <a:buNone/>
                </a:pPr>
                <a:r>
                  <a:t/>
                </a:r>
                <a:endParaRPr b="1" sz="2000">
                  <a:solidFill>
                    <a:srgbClr val="000000"/>
                  </a:solidFill>
                  <a:latin typeface="Calibri"/>
                  <a:ea typeface="Calibri"/>
                  <a:cs typeface="Calibri"/>
                  <a:sym typeface="Calibri"/>
                </a:endParaRPr>
              </a:p>
              <a:p>
                <a:pPr indent="0" lvl="0" marL="0" marR="0" rtl="0" algn="ctr">
                  <a:spcBef>
                    <a:spcPts val="0"/>
                  </a:spcBef>
                  <a:buNone/>
                </a:pPr>
                <a:r>
                  <a:t/>
                </a:r>
                <a:endParaRPr b="1" sz="2000">
                  <a:solidFill>
                    <a:srgbClr val="000000"/>
                  </a:solidFill>
                  <a:latin typeface="Calibri"/>
                  <a:ea typeface="Calibri"/>
                  <a:cs typeface="Calibri"/>
                  <a:sym typeface="Calibri"/>
                </a:endParaRPr>
              </a:p>
            </p:txBody>
          </p:sp>
          <p:sp>
            <p:nvSpPr>
              <p:cNvPr id="279" name="Shape 279"/>
              <p:cNvSpPr/>
              <p:nvPr/>
            </p:nvSpPr>
            <p:spPr>
              <a:xfrm>
                <a:off x="1531200" y="1231958"/>
                <a:ext cx="1463039" cy="320039"/>
              </a:xfrm>
              <a:prstGeom prst="snip1Rect">
                <a:avLst>
                  <a:gd fmla="val 16667" name="adj"/>
                </a:avLst>
              </a:prstGeom>
              <a:noFill/>
              <a:ln cap="flat" cmpd="sng" w="12700">
                <a:solidFill>
                  <a:srgbClr val="42719B"/>
                </a:solidFill>
                <a:prstDash val="solid"/>
                <a:miter/>
                <a:headEnd len="med" w="med" type="none"/>
                <a:tailEnd len="med" w="med" type="none"/>
              </a:ln>
            </p:spPr>
            <p:txBody>
              <a:bodyPr anchorCtr="0" anchor="ctr" bIns="34275" lIns="68575" rIns="68575" tIns="34275">
                <a:noAutofit/>
              </a:bodyPr>
              <a:lstStyle/>
              <a:p>
                <a:pPr indent="0" lvl="0" marL="0" marR="0" rtl="0" algn="l">
                  <a:spcBef>
                    <a:spcPts val="0"/>
                  </a:spcBef>
                  <a:buSzPct val="25000"/>
                  <a:buNone/>
                </a:pPr>
                <a:r>
                  <a:rPr lang="en-US" sz="1200">
                    <a:solidFill>
                      <a:schemeClr val="dk1"/>
                    </a:solidFill>
                    <a:latin typeface="Calibri"/>
                    <a:ea typeface="Calibri"/>
                    <a:cs typeface="Calibri"/>
                    <a:sym typeface="Calibri"/>
                  </a:rPr>
                  <a:t>Prior info on material’s mechanical behavior </a:t>
                </a:r>
              </a:p>
            </p:txBody>
          </p:sp>
          <p:cxnSp>
            <p:nvCxnSpPr>
              <p:cNvPr id="280" name="Shape 280"/>
              <p:cNvCxnSpPr>
                <a:stCxn id="279" idx="1"/>
                <a:endCxn id="217" idx="1"/>
              </p:cNvCxnSpPr>
              <p:nvPr/>
            </p:nvCxnSpPr>
            <p:spPr>
              <a:xfrm>
                <a:off x="2262719" y="1551998"/>
                <a:ext cx="391800" cy="258600"/>
              </a:xfrm>
              <a:prstGeom prst="straightConnector1">
                <a:avLst/>
              </a:prstGeom>
              <a:noFill/>
              <a:ln cap="flat" cmpd="sng" w="9525">
                <a:solidFill>
                  <a:srgbClr val="5B9BD5"/>
                </a:solidFill>
                <a:prstDash val="solid"/>
                <a:miter/>
                <a:headEnd len="med" w="med" type="none"/>
                <a:tailEnd len="lg" w="lg" type="triangle"/>
              </a:ln>
            </p:spPr>
          </p:cxnSp>
        </p:grpSp>
        <p:sp>
          <p:nvSpPr>
            <p:cNvPr id="281" name="Shape 281"/>
            <p:cNvSpPr/>
            <p:nvPr/>
          </p:nvSpPr>
          <p:spPr>
            <a:xfrm>
              <a:off x="1654633" y="616141"/>
              <a:ext cx="8910332" cy="5707988"/>
            </a:xfrm>
            <a:prstGeom prst="rect">
              <a:avLst/>
            </a:prstGeom>
            <a:noFill/>
            <a:ln cap="flat" cmpd="sng" w="381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grpSp>
      <p:pic>
        <p:nvPicPr>
          <p:cNvPr id="282" name="Shape 282"/>
          <p:cNvPicPr preferRelativeResize="0"/>
          <p:nvPr/>
        </p:nvPicPr>
        <p:blipFill rotWithShape="1">
          <a:blip r:embed="rId4">
            <a:alphaModFix/>
          </a:blip>
          <a:srcRect b="0" l="0" r="0" t="0"/>
          <a:stretch/>
        </p:blipFill>
        <p:spPr>
          <a:xfrm>
            <a:off x="3392649" y="2452750"/>
            <a:ext cx="1256700" cy="1139400"/>
          </a:xfrm>
          <a:prstGeom prst="rect">
            <a:avLst/>
          </a:prstGeom>
          <a:noFill/>
          <a:ln>
            <a:noFill/>
          </a:ln>
        </p:spPr>
      </p:pic>
      <p:pic>
        <p:nvPicPr>
          <p:cNvPr id="283" name="Shape 283"/>
          <p:cNvPicPr preferRelativeResize="0"/>
          <p:nvPr/>
        </p:nvPicPr>
        <p:blipFill rotWithShape="1">
          <a:blip r:embed="rId5">
            <a:alphaModFix/>
          </a:blip>
          <a:srcRect b="0" l="0" r="0" t="0"/>
          <a:stretch/>
        </p:blipFill>
        <p:spPr>
          <a:xfrm>
            <a:off x="4721649" y="2473600"/>
            <a:ext cx="1452300" cy="1139400"/>
          </a:xfrm>
          <a:prstGeom prst="rect">
            <a:avLst/>
          </a:prstGeom>
          <a:noFill/>
          <a:ln>
            <a:noFill/>
          </a:ln>
        </p:spPr>
      </p:pic>
      <p:sp>
        <p:nvSpPr>
          <p:cNvPr id="284" name="Shape 284"/>
          <p:cNvSpPr txBox="1"/>
          <p:nvPr>
            <p:ph idx="12" type="sldNum"/>
          </p:nvPr>
        </p:nvSpPr>
        <p:spPr>
          <a:xfrm>
            <a:off x="7068742" y="4869656"/>
            <a:ext cx="20574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sp>
        <p:nvSpPr>
          <p:cNvPr id="289" name="Shape 289"/>
          <p:cNvSpPr txBox="1"/>
          <p:nvPr>
            <p:ph type="title"/>
          </p:nvPr>
        </p:nvSpPr>
        <p:spPr>
          <a:xfrm>
            <a:off x="-800" y="0"/>
            <a:ext cx="3834900" cy="856200"/>
          </a:xfrm>
          <a:prstGeom prst="rect">
            <a:avLst/>
          </a:prstGeom>
          <a:noFill/>
          <a:ln>
            <a:noFill/>
          </a:ln>
        </p:spPr>
        <p:txBody>
          <a:bodyPr anchorCtr="0" anchor="ctr" bIns="91425" lIns="91425" rIns="91425" tIns="91425">
            <a:noAutofit/>
          </a:bodyPr>
          <a:lstStyle/>
          <a:p>
            <a:pPr indent="0" lvl="0" marL="0" marR="0" rtl="0">
              <a:lnSpc>
                <a:spcPct val="100000"/>
              </a:lnSpc>
              <a:spcBef>
                <a:spcPts val="0"/>
              </a:spcBef>
              <a:spcAft>
                <a:spcPts val="0"/>
              </a:spcAft>
              <a:buClr>
                <a:srgbClr val="000000"/>
              </a:buClr>
              <a:buSzPct val="25000"/>
              <a:buFont typeface="Calibri"/>
              <a:buNone/>
            </a:pPr>
            <a:br>
              <a:rPr b="1" i="0" lang="en-US" sz="2400" u="none" cap="none" strike="noStrike">
                <a:solidFill>
                  <a:srgbClr val="000000"/>
                </a:solidFill>
                <a:latin typeface="Calibri"/>
                <a:ea typeface="Calibri"/>
                <a:cs typeface="Calibri"/>
                <a:sym typeface="Calibri"/>
              </a:rPr>
            </a:br>
            <a:r>
              <a:rPr b="1" i="0" lang="en-US" sz="2400" u="none" cap="none" strike="noStrike">
                <a:solidFill>
                  <a:srgbClr val="000000"/>
                </a:solidFill>
                <a:latin typeface="Calibri"/>
                <a:ea typeface="Calibri"/>
                <a:cs typeface="Calibri"/>
                <a:sym typeface="Calibri"/>
              </a:rPr>
              <a:t>Smart </a:t>
            </a:r>
            <a:r>
              <a:rPr b="1" lang="en-US" sz="2400"/>
              <a:t>a</a:t>
            </a:r>
            <a:r>
              <a:rPr b="1" i="0" lang="en-US" sz="2400" u="none" cap="none" strike="noStrike">
                <a:solidFill>
                  <a:srgbClr val="000000"/>
                </a:solidFill>
                <a:latin typeface="Calibri"/>
                <a:ea typeface="Calibri"/>
                <a:cs typeface="Calibri"/>
                <a:sym typeface="Calibri"/>
              </a:rPr>
              <a:t>pplications: </a:t>
            </a:r>
            <a:r>
              <a:rPr b="1" lang="en-US" sz="2400"/>
              <a:t>Automated distributed experiments</a:t>
            </a:r>
          </a:p>
        </p:txBody>
      </p:sp>
      <p:pic>
        <p:nvPicPr>
          <p:cNvPr descr="1759-4499-2-1-1.jpg" id="290" name="Shape 290"/>
          <p:cNvPicPr preferRelativeResize="0"/>
          <p:nvPr/>
        </p:nvPicPr>
        <p:blipFill>
          <a:blip r:embed="rId3">
            <a:alphaModFix/>
          </a:blip>
          <a:stretch>
            <a:fillRect/>
          </a:stretch>
        </p:blipFill>
        <p:spPr>
          <a:xfrm>
            <a:off x="3429000" y="95672"/>
            <a:ext cx="5715000" cy="2505078"/>
          </a:xfrm>
          <a:prstGeom prst="rect">
            <a:avLst/>
          </a:prstGeom>
          <a:noFill/>
          <a:ln>
            <a:noFill/>
          </a:ln>
        </p:spPr>
      </p:pic>
      <p:pic>
        <p:nvPicPr>
          <p:cNvPr descr="1759-4499-2-1-2.jpg" id="291" name="Shape 291"/>
          <p:cNvPicPr preferRelativeResize="0"/>
          <p:nvPr/>
        </p:nvPicPr>
        <p:blipFill>
          <a:blip r:embed="rId4">
            <a:alphaModFix/>
          </a:blip>
          <a:stretch>
            <a:fillRect/>
          </a:stretch>
        </p:blipFill>
        <p:spPr>
          <a:xfrm>
            <a:off x="3429000" y="2729862"/>
            <a:ext cx="5715000" cy="22955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