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88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F642-E2EC-3149-9B18-1F79AE626EF3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FF70-94B1-D940-B002-687806B8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828897" y="3345763"/>
            <a:ext cx="7298048" cy="1339731"/>
          </a:xfrm>
        </p:spPr>
        <p:txBody>
          <a:bodyPr/>
          <a:lstStyle/>
          <a:p>
            <a:r>
              <a:rPr lang="en-US" dirty="0" smtClean="0"/>
              <a:t>Safety Awareness in Foreign Locations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Weiwei</a:t>
            </a:r>
            <a:r>
              <a:rPr lang="en-US" dirty="0" smtClean="0"/>
              <a:t> Zhang, Nathaniel Butler, Michael Lewis, and Brigitte Collins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1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19 at 7.2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813"/>
            <a:ext cx="9144000" cy="5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822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177</TotalTime>
  <Words>17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Sky</vt:lpstr>
      <vt:lpstr>Safety Awareness in Foreign Locations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Butler</dc:creator>
  <cp:lastModifiedBy>Michael Lewis</cp:lastModifiedBy>
  <cp:revision>12</cp:revision>
  <dcterms:created xsi:type="dcterms:W3CDTF">2014-06-19T14:56:02Z</dcterms:created>
  <dcterms:modified xsi:type="dcterms:W3CDTF">2014-06-19T18:06:57Z</dcterms:modified>
</cp:coreProperties>
</file>