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0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4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0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12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6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9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7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1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2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8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4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A6D32-08F9-4F44-AB8B-DDD2C84CCACA}" type="datetimeFigureOut">
              <a:rPr lang="en-US" smtClean="0"/>
              <a:t>6/19/14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3C10-CFAB-354D-B0C5-5A52B577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8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1175"/>
            <a:ext cx="7772400" cy="1470025"/>
          </a:xfrm>
        </p:spPr>
        <p:txBody>
          <a:bodyPr/>
          <a:lstStyle/>
          <a:p>
            <a:r>
              <a:rPr lang="en-US" dirty="0" smtClean="0"/>
              <a:t>Team Chromos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1752600"/>
          </a:xfrm>
        </p:spPr>
        <p:txBody>
          <a:bodyPr/>
          <a:lstStyle/>
          <a:p>
            <a:r>
              <a:rPr lang="en-US" dirty="0" smtClean="0"/>
              <a:t>Alex Moreno</a:t>
            </a:r>
          </a:p>
          <a:p>
            <a:r>
              <a:rPr lang="en-US" dirty="0" smtClean="0"/>
              <a:t>Keval Shah</a:t>
            </a:r>
          </a:p>
          <a:p>
            <a:r>
              <a:rPr lang="en-US" dirty="0" smtClean="0"/>
              <a:t>Yuan Zhao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2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7700"/>
            <a:ext cx="7772400" cy="1470025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999" y="2133600"/>
            <a:ext cx="8397875" cy="3771900"/>
          </a:xfrm>
        </p:spPr>
        <p:txBody>
          <a:bodyPr>
            <a:noAutofit/>
          </a:bodyPr>
          <a:lstStyle/>
          <a:p>
            <a:r>
              <a:rPr lang="en-US" sz="2800" dirty="0"/>
              <a:t>Data sets from disparate sources often employ different formatting styles for the same variables. We propose the development of a tool for automatic detection of shared parameters and conversion into a common, </a:t>
            </a:r>
            <a:r>
              <a:rPr lang="en-US" sz="2800" dirty="0" smtClean="0"/>
              <a:t>compatible</a:t>
            </a:r>
          </a:p>
          <a:p>
            <a:r>
              <a:rPr lang="en-US" sz="2800" dirty="0" smtClean="0"/>
              <a:t>format</a:t>
            </a:r>
            <a:r>
              <a:rPr lang="en-US" sz="2800" dirty="0"/>
              <a:t>. This tool will support a large number of commonly measured variables, including timestamps and geographical location. </a:t>
            </a:r>
          </a:p>
        </p:txBody>
      </p:sp>
    </p:spTree>
    <p:extLst>
      <p:ext uri="{BB962C8B-B14F-4D97-AF65-F5344CB8AC3E}">
        <p14:creationId xmlns:p14="http://schemas.microsoft.com/office/powerpoint/2010/main" val="59008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62175"/>
            <a:ext cx="8077200" cy="3727450"/>
          </a:xfrm>
        </p:spPr>
        <p:txBody>
          <a:bodyPr>
            <a:normAutofit fontScale="92500" lnSpcReduction="20000"/>
          </a:bodyPr>
          <a:lstStyle/>
          <a:p>
            <a:r>
              <a:rPr lang="en-US" sz="4600" dirty="0" smtClean="0"/>
              <a:t>Two </a:t>
            </a:r>
            <a:r>
              <a:rPr lang="en-US" sz="4600" dirty="0"/>
              <a:t>main capabilities: </a:t>
            </a:r>
            <a:endParaRPr lang="en-US" sz="4600" dirty="0" smtClean="0"/>
          </a:p>
          <a:p>
            <a:pPr marL="514350" indent="-514350">
              <a:buAutoNum type="arabicParenBoth"/>
            </a:pPr>
            <a:r>
              <a:rPr lang="en-US" sz="4600" dirty="0" smtClean="0"/>
              <a:t>data </a:t>
            </a:r>
            <a:r>
              <a:rPr lang="en-US" sz="4600" dirty="0"/>
              <a:t>format parsing and </a:t>
            </a:r>
            <a:r>
              <a:rPr lang="en-US" sz="4600" dirty="0" smtClean="0"/>
              <a:t>conversion</a:t>
            </a:r>
          </a:p>
          <a:p>
            <a:r>
              <a:rPr lang="en-US" sz="4600" dirty="0" smtClean="0"/>
              <a:t> </a:t>
            </a:r>
            <a:endParaRPr lang="en-US" sz="4600" dirty="0"/>
          </a:p>
          <a:p>
            <a:r>
              <a:rPr lang="en-US" sz="4600" dirty="0" smtClean="0"/>
              <a:t>(</a:t>
            </a:r>
            <a:r>
              <a:rPr lang="en-US" sz="4600" dirty="0"/>
              <a:t>2) shared parameter extraction from multiple datasets.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66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#Tornado Warning Tweet’s location  </a:t>
            </a:r>
            <a:endParaRPr lang="en-US" dirty="0"/>
          </a:p>
        </p:txBody>
      </p:sp>
      <p:pic>
        <p:nvPicPr>
          <p:cNvPr id="4" name="Content Placeholder 3" descr="Screen Shot 2014-06-19 at 7.35.54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0" b="10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3137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likely column names</a:t>
            </a:r>
            <a:endParaRPr lang="en-US" dirty="0"/>
          </a:p>
        </p:txBody>
      </p:sp>
      <p:pic>
        <p:nvPicPr>
          <p:cNvPr id="4" name="Content Placeholder 3" descr="Screen Shot 2014-06-19 at 7.43.41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1" b="191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03603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96</Words>
  <Application>Microsoft Macintosh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Team Chromos</vt:lpstr>
      <vt:lpstr>Problem Statement</vt:lpstr>
      <vt:lpstr>Solution</vt:lpstr>
      <vt:lpstr>#Tornado Warning Tweet’s location  </vt:lpstr>
      <vt:lpstr>List of likely column names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Chromos</dc:title>
  <dc:creator>keval shah</dc:creator>
  <cp:lastModifiedBy>keval shah</cp:lastModifiedBy>
  <cp:revision>4</cp:revision>
  <dcterms:created xsi:type="dcterms:W3CDTF">2014-06-19T17:27:53Z</dcterms:created>
  <dcterms:modified xsi:type="dcterms:W3CDTF">2014-06-19T17:52:00Z</dcterms:modified>
</cp:coreProperties>
</file>