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76" d="100"/>
          <a:sy n="76" d="100"/>
        </p:scale>
        <p:origin x="106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2EBE559E-CF24-45FE-BE02-FB5B482ED98B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11D27144-B1C7-4E08-924D-D109DBE05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9449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E559E-CF24-45FE-BE02-FB5B482ED98B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27144-B1C7-4E08-924D-D109DBE05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024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E559E-CF24-45FE-BE02-FB5B482ED98B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27144-B1C7-4E08-924D-D109DBE05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9587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E559E-CF24-45FE-BE02-FB5B482ED98B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27144-B1C7-4E08-924D-D109DBE05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9499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E559E-CF24-45FE-BE02-FB5B482ED98B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27144-B1C7-4E08-924D-D109DBE05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4759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E559E-CF24-45FE-BE02-FB5B482ED98B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27144-B1C7-4E08-924D-D109DBE05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79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E559E-CF24-45FE-BE02-FB5B482ED98B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27144-B1C7-4E08-924D-D109DBE05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7728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E559E-CF24-45FE-BE02-FB5B482ED98B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27144-B1C7-4E08-924D-D109DBE052C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711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E559E-CF24-45FE-BE02-FB5B482ED98B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27144-B1C7-4E08-924D-D109DBE05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550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E559E-CF24-45FE-BE02-FB5B482ED98B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27144-B1C7-4E08-924D-D109DBE05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30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E559E-CF24-45FE-BE02-FB5B482ED98B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27144-B1C7-4E08-924D-D109DBE05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866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E559E-CF24-45FE-BE02-FB5B482ED98B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27144-B1C7-4E08-924D-D109DBE05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189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E559E-CF24-45FE-BE02-FB5B482ED98B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27144-B1C7-4E08-924D-D109DBE05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320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E559E-CF24-45FE-BE02-FB5B482ED98B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27144-B1C7-4E08-924D-D109DBE05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348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E559E-CF24-45FE-BE02-FB5B482ED98B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27144-B1C7-4E08-924D-D109DBE05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786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E559E-CF24-45FE-BE02-FB5B482ED98B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27144-B1C7-4E08-924D-D109DBE05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123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E559E-CF24-45FE-BE02-FB5B482ED98B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27144-B1C7-4E08-924D-D109DBE05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946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EBE559E-CF24-45FE-BE02-FB5B482ED98B}" type="datetimeFigureOut">
              <a:rPr lang="en-US" smtClean="0"/>
              <a:t>6/19/2014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11D27144-B1C7-4E08-924D-D109DBE052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9339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Organizing the Global Historical Climatology Network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Jill Hardy</a:t>
            </a:r>
          </a:p>
          <a:p>
            <a:r>
              <a:rPr lang="en-US" dirty="0" smtClean="0"/>
              <a:t>Race Clark</a:t>
            </a:r>
          </a:p>
          <a:p>
            <a:r>
              <a:rPr lang="en-US" dirty="0" smtClean="0"/>
              <a:t>Chris </a:t>
            </a:r>
            <a:r>
              <a:rPr lang="en-US" dirty="0" err="1" smtClean="0"/>
              <a:t>Natoli</a:t>
            </a:r>
            <a:endParaRPr lang="en-US" dirty="0" smtClean="0"/>
          </a:p>
          <a:p>
            <a:r>
              <a:rPr lang="en-US" dirty="0" smtClean="0"/>
              <a:t>William Matthews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246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Temperatures: averages, records, and everything in between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“normal”?</a:t>
            </a:r>
          </a:p>
          <a:p>
            <a:r>
              <a:rPr lang="en-US" dirty="0" smtClean="0"/>
              <a:t>What is a “record”?</a:t>
            </a:r>
          </a:p>
          <a:p>
            <a:r>
              <a:rPr lang="en-US" dirty="0" smtClean="0"/>
              <a:t>“Strong” and “weak” records</a:t>
            </a:r>
          </a:p>
          <a:p>
            <a:r>
              <a:rPr lang="en-US" dirty="0" smtClean="0"/>
              <a:t>Climate change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9872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473513" y="177113"/>
            <a:ext cx="248782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86 years of maximum temperatures</a:t>
            </a:r>
          </a:p>
          <a:p>
            <a:endParaRPr lang="en-US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Over 31,000 total measurements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Bimodal</a:t>
            </a:r>
          </a:p>
          <a:p>
            <a:endParaRPr lang="en-US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/>
              <a:t>Wide range – continental climate</a:t>
            </a:r>
          </a:p>
          <a:p>
            <a:endParaRPr lang="en-US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  <a:p>
            <a:endParaRPr lang="en-US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/>
              <a:t>Can tell us rarity of all-time highs or all-time lows</a:t>
            </a:r>
            <a:endParaRPr lang="en-US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32457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473513" y="177113"/>
            <a:ext cx="248782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Now only 86 data points</a:t>
            </a:r>
          </a:p>
          <a:p>
            <a:endParaRPr lang="en-US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Normal distribution</a:t>
            </a:r>
            <a:endParaRPr lang="en-US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Wide variation still</a:t>
            </a:r>
          </a:p>
          <a:p>
            <a:endParaRPr lang="en-US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/>
              <a:t>No outliers</a:t>
            </a:r>
          </a:p>
          <a:p>
            <a:endParaRPr lang="en-US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  <a:p>
            <a:endParaRPr lang="en-US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/>
              <a:t>What if we could plot the temperature ranges as an animation through the year?</a:t>
            </a:r>
            <a:endParaRPr lang="en-US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54967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6839" y="4920"/>
            <a:ext cx="6217921" cy="466344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08733" y="5062666"/>
            <a:ext cx="976933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Outliers! (20s on Pi Day and Spring Break …. Or 80s)</a:t>
            </a:r>
          </a:p>
          <a:p>
            <a:endParaRPr lang="en-US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/>
              <a:t>Wide variation </a:t>
            </a:r>
          </a:p>
          <a:p>
            <a:endParaRPr lang="en-US" dirty="0"/>
          </a:p>
          <a:p>
            <a:r>
              <a:rPr lang="en-US" dirty="0" smtClean="0"/>
              <a:t>Long warm tail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49"/>
            <a:ext cx="6217919" cy="4663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4544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0"/>
            <a:ext cx="9144000" cy="685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08155" y="309716"/>
            <a:ext cx="27333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Nearly 2,700 points</a:t>
            </a:r>
          </a:p>
          <a:p>
            <a:endParaRPr lang="en-US" dirty="0"/>
          </a:p>
          <a:p>
            <a:r>
              <a: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All those above 80 recorded in one week in 2012</a:t>
            </a:r>
          </a:p>
          <a:p>
            <a:endParaRPr lang="en-US" dirty="0"/>
          </a:p>
          <a:p>
            <a:r>
              <a: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Extremely unlikely!</a:t>
            </a:r>
          </a:p>
          <a:p>
            <a:endParaRPr lang="en-US" dirty="0"/>
          </a:p>
          <a:p>
            <a:r>
              <a:rPr lang="en-US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Note 10 to 90F range….</a:t>
            </a:r>
            <a:endParaRPr lang="en-US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0621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2" cy="685800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349990" y="447151"/>
            <a:ext cx="248696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Tighter distribution</a:t>
            </a:r>
          </a:p>
          <a:p>
            <a:endParaRPr lang="en-US" dirty="0"/>
          </a:p>
          <a:p>
            <a:endParaRPr lang="en-US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/>
              <a:t>Subtropical climate</a:t>
            </a:r>
          </a:p>
          <a:p>
            <a:endParaRPr lang="en-US" dirty="0"/>
          </a:p>
          <a:p>
            <a:endParaRPr lang="en-US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/>
              <a:t>Now you see a cold tail</a:t>
            </a:r>
          </a:p>
          <a:p>
            <a:endParaRPr lang="en-US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47196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1" cy="685800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349990" y="447151"/>
            <a:ext cx="248696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Tighter distribution</a:t>
            </a:r>
          </a:p>
          <a:p>
            <a:endParaRPr lang="en-US" dirty="0"/>
          </a:p>
          <a:p>
            <a:endParaRPr lang="en-US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/>
              <a:t>Mediterranean climate</a:t>
            </a:r>
          </a:p>
          <a:p>
            <a:endParaRPr lang="en-US" dirty="0"/>
          </a:p>
          <a:p>
            <a:endParaRPr lang="en-US" sz="18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dirty="0" smtClean="0"/>
              <a:t>When people in California say 80 or 90 is hot, you know they mean it….</a:t>
            </a:r>
          </a:p>
          <a:p>
            <a:endParaRPr lang="en-US" sz="18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0767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8577" cy="6866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8943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TC103457452[[fn=Celestial]]</Template>
  <TotalTime>23</TotalTime>
  <Words>169</Words>
  <Application>Microsoft Office PowerPoint</Application>
  <PresentationFormat>Widescreen</PresentationFormat>
  <Paragraphs>72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Celestial</vt:lpstr>
      <vt:lpstr>Organizing the Global Historical Climatology Network</vt:lpstr>
      <vt:lpstr>Temperatures: averages, records, and everything in between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Organizing the Global Historical Climatology Network</dc:title>
  <dc:creator>Race Clark</dc:creator>
  <cp:lastModifiedBy>Race Clark</cp:lastModifiedBy>
  <cp:revision>3</cp:revision>
  <dcterms:created xsi:type="dcterms:W3CDTF">2014-06-19T15:25:16Z</dcterms:created>
  <dcterms:modified xsi:type="dcterms:W3CDTF">2014-06-19T15:49:14Z</dcterms:modified>
</cp:coreProperties>
</file>