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67DF9-6BB8-4132-B7EA-10B5EF86FDFD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AB87-3A0A-43EF-830C-6823027B0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5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BAB87-3A0A-43EF-830C-6823027B0C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6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2A17-6D8B-4EC7-9894-11599D8C4649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8665-4B77-40E7-9989-83BB47F717D3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53B2-A34F-4F14-9445-3B89766D66E6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5D34-6740-4196-AEB2-AE8DBD408B55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E2EAF-A0F6-4548-8A06-A4DA871DF6D1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BE9B-568A-41D1-B3A5-723B6C8D2CCE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0D06-F09E-4387-AA3A-F9BEB79CA3E2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03BF-58FA-4C22-831D-9C61E61B6087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35F8-E8AE-4793-BF33-E33F7492DA5B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0A7-D9A2-4A25-91D9-A9B52F415345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A44F-C0EF-46AE-A33B-1F96FC0805A1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AE41-E804-429F-B0B9-98D06EB66443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5004-C411-4393-AD17-E266CCCBEA40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554C-9908-4E68-9701-15CA56D33516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7020C-EB4E-419E-B414-B10CB4C59CC8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73A-726C-4E6F-BB6E-9DD95786AF6A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B0DF-1817-4B91-B79C-44567742E239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B3111A-5D41-4588-9B82-FAFF755CF672}" type="datetime1">
              <a:rPr lang="en-US" smtClean="0"/>
              <a:t>6/20/2013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310714"/>
            <a:ext cx="8825658" cy="2466667"/>
          </a:xfrm>
        </p:spPr>
        <p:txBody>
          <a:bodyPr/>
          <a:lstStyle/>
          <a:p>
            <a:r>
              <a:rPr lang="en-US" dirty="0"/>
              <a:t>Retroviral Links to Cancer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Gilbert W </a:t>
            </a:r>
            <a:r>
              <a:rPr lang="en-US" dirty="0" smtClean="0">
                <a:solidFill>
                  <a:schemeClr val="tx1"/>
                </a:solidFill>
              </a:rPr>
              <a:t>Cole				University of North Carolina At Charlotte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Sandra </a:t>
            </a:r>
            <a:r>
              <a:rPr lang="en-US" dirty="0" err="1">
                <a:solidFill>
                  <a:schemeClr val="tx1"/>
                </a:solidFill>
              </a:rPr>
              <a:t>Gesing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Ph.D.</a:t>
            </a:r>
            <a:r>
              <a:rPr lang="en-US" dirty="0">
                <a:solidFill>
                  <a:schemeClr val="tx1"/>
                </a:solidFill>
              </a:rPr>
              <a:t>		University of Edinburgh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7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Networks &amp; </a:t>
            </a:r>
            <a:r>
              <a:rPr lang="en-US" dirty="0" err="1" smtClean="0"/>
              <a:t>miRNA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471" y="1410366"/>
            <a:ext cx="8946541" cy="4195481"/>
          </a:xfrm>
        </p:spPr>
        <p:txBody>
          <a:bodyPr/>
          <a:lstStyle/>
          <a:p>
            <a:r>
              <a:rPr lang="en-US" dirty="0" smtClean="0"/>
              <a:t>Gene Regulator Networks control the functions of the cell</a:t>
            </a:r>
          </a:p>
          <a:p>
            <a:r>
              <a:rPr lang="en-US" dirty="0" smtClean="0"/>
              <a:t>Molecular Signals are used for intracellular communication </a:t>
            </a:r>
          </a:p>
          <a:p>
            <a:r>
              <a:rPr lang="en-US" dirty="0" smtClean="0"/>
              <a:t>Micro RNA (</a:t>
            </a:r>
            <a:r>
              <a:rPr lang="en-US" dirty="0" err="1" smtClean="0"/>
              <a:t>miRNA</a:t>
            </a:r>
            <a:r>
              <a:rPr lang="en-US" dirty="0" smtClean="0"/>
              <a:t>) is used as a molecular signal typically to inhibit transcription or translation of other molecular signals or genes.</a:t>
            </a:r>
          </a:p>
          <a:p>
            <a:r>
              <a:rPr lang="en-US" dirty="0" smtClean="0"/>
              <a:t>Alien </a:t>
            </a:r>
            <a:r>
              <a:rPr lang="en-US" dirty="0" err="1" smtClean="0"/>
              <a:t>miRNA</a:t>
            </a:r>
            <a:r>
              <a:rPr lang="en-US" dirty="0" smtClean="0"/>
              <a:t> introduced into the cell could disrupt the regulatory networks within the cell resulting in a cancerous cell.</a:t>
            </a:r>
          </a:p>
          <a:p>
            <a:r>
              <a:rPr lang="en-US" dirty="0" err="1" smtClean="0"/>
              <a:t>miRNA</a:t>
            </a:r>
            <a:r>
              <a:rPr lang="en-US" dirty="0" smtClean="0"/>
              <a:t> is typically between 18 – 25 base pairs in length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349" y="3646941"/>
            <a:ext cx="4366488" cy="2565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2734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Retroviruses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152983"/>
            <a:ext cx="8946541" cy="4195481"/>
          </a:xfrm>
        </p:spPr>
        <p:txBody>
          <a:bodyPr/>
          <a:lstStyle/>
          <a:p>
            <a:r>
              <a:rPr lang="en-US" dirty="0"/>
              <a:t>Retroviruses enter and infect cells as RNA the convert themselves into double stranded DNA and insert themselves into the host genome. </a:t>
            </a: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/>
              <a:t>the retrovirus has inserted itself into the host genome, the host will make new copies of the virus that can infect other cells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49" y="3144806"/>
            <a:ext cx="5139638" cy="33884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79122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Retroviral &amp; </a:t>
            </a:r>
            <a:r>
              <a:rPr lang="en-US" dirty="0" err="1" smtClean="0"/>
              <a:t>miRNA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Retroviruses can pick up regions of their host during the replication process.</a:t>
            </a:r>
          </a:p>
          <a:p>
            <a:r>
              <a:rPr lang="en-US" dirty="0" smtClean="0"/>
              <a:t>These regions may contain gene segments that can act as </a:t>
            </a:r>
            <a:r>
              <a:rPr lang="en-US" dirty="0" err="1" smtClean="0"/>
              <a:t>miRNA</a:t>
            </a:r>
            <a:r>
              <a:rPr lang="en-US" dirty="0" smtClean="0"/>
              <a:t> </a:t>
            </a:r>
          </a:p>
          <a:p>
            <a:r>
              <a:rPr lang="en-US" dirty="0" smtClean="0"/>
              <a:t>4 Essential genes of a retrovirus </a:t>
            </a:r>
            <a:r>
              <a:rPr lang="en-US" dirty="0"/>
              <a:t>(</a:t>
            </a:r>
            <a:r>
              <a:rPr lang="en-US" dirty="0">
                <a:solidFill>
                  <a:srgbClr val="0070C0"/>
                </a:solidFill>
              </a:rPr>
              <a:t>GAG</a:t>
            </a:r>
            <a:r>
              <a:rPr lang="en-US" dirty="0"/>
              <a:t>,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PPT</a:t>
            </a:r>
            <a:r>
              <a:rPr lang="en-US" dirty="0"/>
              <a:t>,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POL</a:t>
            </a:r>
            <a:r>
              <a:rPr lang="en-US" dirty="0"/>
              <a:t> and </a:t>
            </a:r>
            <a:r>
              <a:rPr lang="en-US" dirty="0">
                <a:solidFill>
                  <a:srgbClr val="00B0F0"/>
                </a:solidFill>
              </a:rPr>
              <a:t>ENV</a:t>
            </a:r>
            <a:r>
              <a:rPr lang="en-US" dirty="0"/>
              <a:t>)</a:t>
            </a:r>
            <a:r>
              <a:rPr lang="en-US" dirty="0" smtClean="0"/>
              <a:t>  </a:t>
            </a:r>
          </a:p>
          <a:p>
            <a:r>
              <a:rPr lang="en-US" dirty="0" smtClean="0"/>
              <a:t>Unspecific gene regions (</a:t>
            </a:r>
            <a:r>
              <a:rPr lang="en-US" dirty="0" smtClean="0">
                <a:solidFill>
                  <a:srgbClr val="FF0000"/>
                </a:solidFill>
              </a:rPr>
              <a:t>U3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U5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Repetitive sequence regions (</a:t>
            </a:r>
            <a:r>
              <a:rPr lang="en-US" dirty="0" smtClean="0">
                <a:solidFill>
                  <a:srgbClr val="00B050"/>
                </a:solidFill>
              </a:rPr>
              <a:t>R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U3 and U5 regions are locations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where </a:t>
            </a:r>
            <a:r>
              <a:rPr lang="en-US" dirty="0" err="1" smtClean="0"/>
              <a:t>miRNAs</a:t>
            </a:r>
            <a:r>
              <a:rPr lang="en-US" dirty="0" smtClean="0"/>
              <a:t> could be located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425" y="4162779"/>
            <a:ext cx="4924425" cy="1885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2261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Search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Development </a:t>
            </a:r>
            <a:r>
              <a:rPr lang="en-US" dirty="0"/>
              <a:t>of a GPU based search tool.</a:t>
            </a:r>
          </a:p>
          <a:p>
            <a:r>
              <a:rPr lang="en-US" dirty="0"/>
              <a:t>The search tool will be written in both CUDA and </a:t>
            </a:r>
            <a:r>
              <a:rPr lang="en-US" dirty="0" err="1"/>
              <a:t>OpenCL</a:t>
            </a:r>
            <a:r>
              <a:rPr lang="en-US" dirty="0"/>
              <a:t> to determine the most efficient GPU method for the search tool.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algorithm will use the 4 genes, gag, </a:t>
            </a:r>
            <a:r>
              <a:rPr lang="en-US" dirty="0" err="1"/>
              <a:t>ppt</a:t>
            </a:r>
            <a:r>
              <a:rPr lang="en-US" dirty="0"/>
              <a:t>, pol and </a:t>
            </a:r>
            <a:r>
              <a:rPr lang="en-US" dirty="0" err="1" smtClean="0"/>
              <a:t>env</a:t>
            </a:r>
            <a:r>
              <a:rPr lang="en-US" dirty="0" smtClean="0"/>
              <a:t> to locate the retroviruses.</a:t>
            </a:r>
          </a:p>
          <a:p>
            <a:r>
              <a:rPr lang="en-US" dirty="0" smtClean="0"/>
              <a:t>Once </a:t>
            </a:r>
            <a:r>
              <a:rPr lang="en-US" dirty="0"/>
              <a:t>these regions are found we will search the regions </a:t>
            </a:r>
            <a:r>
              <a:rPr lang="en-US" dirty="0" err="1"/>
              <a:t>beteween</a:t>
            </a:r>
            <a:r>
              <a:rPr lang="en-US" dirty="0"/>
              <a:t> the 4 genes against the </a:t>
            </a:r>
            <a:r>
              <a:rPr lang="en-US" dirty="0" err="1"/>
              <a:t>miRNA</a:t>
            </a:r>
            <a:r>
              <a:rPr lang="en-US" dirty="0"/>
              <a:t> database for matches with high confidence.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tool will search for both the </a:t>
            </a:r>
            <a:r>
              <a:rPr lang="en-US" dirty="0" err="1"/>
              <a:t>miRNA</a:t>
            </a:r>
            <a:r>
              <a:rPr lang="en-US" dirty="0"/>
              <a:t> and its reverse compliment to also find potential interfering RNAs (</a:t>
            </a:r>
            <a:r>
              <a:rPr lang="en-US" dirty="0" err="1"/>
              <a:t>RNAi</a:t>
            </a:r>
            <a:r>
              <a:rPr lang="en-US" dirty="0"/>
              <a:t>).  When a match is found the tool will report the match location and </a:t>
            </a:r>
            <a:r>
              <a:rPr lang="en-US" dirty="0" err="1"/>
              <a:t>miRNA</a:t>
            </a:r>
            <a:r>
              <a:rPr lang="en-US" dirty="0"/>
              <a:t> sequence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hoped that this information will help in the development of cancer treatments.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1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83</TotalTime>
  <Words>330</Words>
  <Application>Microsoft Office PowerPoint</Application>
  <PresentationFormat>Widescreen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</vt:lpstr>
      <vt:lpstr>Retroviral Links to Cancer </vt:lpstr>
      <vt:lpstr>Regulatory Networks &amp; miRNA</vt:lpstr>
      <vt:lpstr>Retroviruses </vt:lpstr>
      <vt:lpstr>Retroviral &amp; miRNA</vt:lpstr>
      <vt:lpstr>GPU Search tool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Retroviral Links to Cancer</dc:title>
  <dc:creator>Warren Cole</dc:creator>
  <cp:lastModifiedBy>Warren Cole</cp:lastModifiedBy>
  <cp:revision>9</cp:revision>
  <dcterms:created xsi:type="dcterms:W3CDTF">2013-06-20T13:23:59Z</dcterms:created>
  <dcterms:modified xsi:type="dcterms:W3CDTF">2013-06-20T14:47:05Z</dcterms:modified>
</cp:coreProperties>
</file>