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6" r:id="rId6"/>
    <p:sldMasterId id="2147483662" r:id="rId7"/>
    <p:sldMasterId id="2147483667" r:id="rId8"/>
    <p:sldMasterId id="2147483669" r:id="rId9"/>
    <p:sldMasterId id="2147483681" r:id="rId10"/>
    <p:sldMasterId id="2147483695" r:id="rId11"/>
    <p:sldMasterId id="2147483707" r:id="rId12"/>
    <p:sldMasterId id="2147483726" r:id="rId13"/>
    <p:sldMasterId id="2147483744" r:id="rId14"/>
    <p:sldMasterId id="2147483781" r:id="rId15"/>
    <p:sldMasterId id="2147483785"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339" r:id="rId101"/>
    <p:sldId id="340" r:id="rId102"/>
    <p:sldId id="341" r:id="rId103"/>
    <p:sldId id="342" r:id="rId104"/>
    <p:sldId id="343" r:id="rId105"/>
    <p:sldId id="344" r:id="rId106"/>
    <p:sldId id="345" r:id="rId107"/>
    <p:sldId id="346" r:id="rId108"/>
    <p:sldId id="347" r:id="rId109"/>
    <p:sldId id="348" r:id="rId110"/>
    <p:sldId id="349" r:id="rId111"/>
    <p:sldId id="350" r:id="rId112"/>
  </p:sldIdLst>
  <p:sldSz cy="6858000" cx="12192000"/>
  <p:notesSz cx="6858000" cy="9313850"/>
  <p:embeddedFontLst>
    <p:embeddedFont>
      <p:font typeface="Inter"/>
      <p:regular r:id="rId113"/>
      <p:bold r:id="rId114"/>
      <p:italic r:id="rId115"/>
      <p:boldItalic r:id="rId116"/>
    </p:embeddedFont>
    <p:embeddedFont>
      <p:font typeface="Roboto Light"/>
      <p:regular r:id="rId117"/>
      <p:bold r:id="rId118"/>
      <p:italic r:id="rId119"/>
      <p:boldItalic r:id="rId120"/>
    </p:embeddedFont>
    <p:embeddedFont>
      <p:font typeface="Inter Tight"/>
      <p:regular r:id="rId121"/>
      <p:bold r:id="rId122"/>
      <p:italic r:id="rId123"/>
      <p:boldItalic r:id="rId124"/>
    </p:embeddedFont>
    <p:embeddedFont>
      <p:font typeface="Century Gothic"/>
      <p:regular r:id="rId125"/>
      <p:bold r:id="rId126"/>
      <p:italic r:id="rId127"/>
      <p:boldItalic r:id="rId128"/>
    </p:embeddedFont>
    <p:embeddedFont>
      <p:font typeface="Oswald Medium"/>
      <p:regular r:id="rId129"/>
      <p:bold r:id="rId130"/>
    </p:embeddedFont>
    <p:embeddedFont>
      <p:font typeface="Play"/>
      <p:regular r:id="rId131"/>
      <p:bold r:id="rId132"/>
    </p:embeddedFont>
    <p:embeddedFont>
      <p:font typeface="Source Sans 3 SemiBold"/>
      <p:regular r:id="rId133"/>
      <p:bold r:id="rId134"/>
      <p:italic r:id="rId135"/>
      <p:boldItalic r:id="rId136"/>
    </p:embeddedFont>
    <p:embeddedFont>
      <p:font typeface="Inter SemiBold"/>
      <p:regular r:id="rId137"/>
      <p:bold r:id="rId138"/>
      <p:italic r:id="rId139"/>
      <p:boldItalic r:id="rId140"/>
    </p:embeddedFont>
    <p:embeddedFont>
      <p:font typeface="Roboto"/>
      <p:regular r:id="rId141"/>
      <p:bold r:id="rId142"/>
      <p:italic r:id="rId143"/>
      <p:boldItalic r:id="rId144"/>
    </p:embeddedFont>
    <p:embeddedFont>
      <p:font typeface="Lato"/>
      <p:regular r:id="rId145"/>
      <p:bold r:id="rId146"/>
      <p:italic r:id="rId147"/>
      <p:boldItalic r:id="rId148"/>
    </p:embeddedFont>
    <p:embeddedFont>
      <p:font typeface="Source Sans 3 Medium"/>
      <p:regular r:id="rId149"/>
      <p:bold r:id="rId150"/>
      <p:italic r:id="rId151"/>
      <p:boldItalic r:id="rId152"/>
    </p:embeddedFont>
    <p:embeddedFont>
      <p:font typeface="Lato Light"/>
      <p:regular r:id="rId153"/>
      <p:bold r:id="rId154"/>
      <p:italic r:id="rId155"/>
      <p:boldItalic r:id="rId156"/>
    </p:embeddedFont>
    <p:embeddedFont>
      <p:font typeface="Source Sans 3"/>
      <p:regular r:id="rId157"/>
      <p:bold r:id="rId158"/>
      <p:italic r:id="rId159"/>
      <p:boldItalic r:id="rId160"/>
    </p:embeddedFont>
    <p:embeddedFont>
      <p:font typeface="Quattrocento Sans"/>
      <p:regular r:id="rId161"/>
      <p:bold r:id="rId162"/>
      <p:italic r:id="rId163"/>
      <p:boldItalic r:id="rId164"/>
    </p:embeddedFont>
    <p:embeddedFont>
      <p:font typeface="Oswald"/>
      <p:regular r:id="rId165"/>
      <p:bold r:id="rId166"/>
    </p:embeddedFont>
    <p:embeddedFont>
      <p:font typeface="Inter Medium"/>
      <p:regular r:id="rId167"/>
      <p:bold r:id="rId168"/>
      <p:italic r:id="rId169"/>
      <p:boldItalic r:id="rId170"/>
    </p:embeddedFont>
    <p:embeddedFont>
      <p:font typeface="Open Sans"/>
      <p:regular r:id="rId171"/>
      <p:bold r:id="rId172"/>
      <p:italic r:id="rId173"/>
      <p:boldItalic r:id="rId174"/>
    </p:embeddedFont>
    <p:embeddedFont>
      <p:font typeface="Questrial"/>
      <p:regular r:id="rId1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6" roundtripDataSignature="AMtx7mgHm2RWfHsaxxA/e//cMFiUsNqG1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kbar Kar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244D374-E737-433F-B0F3-0EEF2F8F30A9}">
  <a:tblStyle styleId="{4244D374-E737-433F-B0F3-0EEF2F8F30A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slide" Target="slides/slide25.xml"/><Relationship Id="rId41" Type="http://schemas.openxmlformats.org/officeDocument/2006/relationships/slide" Target="slides/slide24.xml"/><Relationship Id="rId44" Type="http://schemas.openxmlformats.org/officeDocument/2006/relationships/slide" Target="slides/slide27.xml"/><Relationship Id="rId43" Type="http://schemas.openxmlformats.org/officeDocument/2006/relationships/slide" Target="slides/slide26.xml"/><Relationship Id="rId46" Type="http://schemas.openxmlformats.org/officeDocument/2006/relationships/slide" Target="slides/slide29.xml"/><Relationship Id="rId45" Type="http://schemas.openxmlformats.org/officeDocument/2006/relationships/slide" Target="slides/slide28.xml"/><Relationship Id="rId107" Type="http://schemas.openxmlformats.org/officeDocument/2006/relationships/slide" Target="slides/slide90.xml"/><Relationship Id="rId106" Type="http://schemas.openxmlformats.org/officeDocument/2006/relationships/slide" Target="slides/slide89.xml"/><Relationship Id="rId105" Type="http://schemas.openxmlformats.org/officeDocument/2006/relationships/slide" Target="slides/slide88.xml"/><Relationship Id="rId104" Type="http://schemas.openxmlformats.org/officeDocument/2006/relationships/slide" Target="slides/slide87.xml"/><Relationship Id="rId109" Type="http://schemas.openxmlformats.org/officeDocument/2006/relationships/slide" Target="slides/slide92.xml"/><Relationship Id="rId108" Type="http://schemas.openxmlformats.org/officeDocument/2006/relationships/slide" Target="slides/slide91.xml"/><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103" Type="http://schemas.openxmlformats.org/officeDocument/2006/relationships/slide" Target="slides/slide86.xml"/><Relationship Id="rId102" Type="http://schemas.openxmlformats.org/officeDocument/2006/relationships/slide" Target="slides/slide85.xml"/><Relationship Id="rId101" Type="http://schemas.openxmlformats.org/officeDocument/2006/relationships/slide" Target="slides/slide84.xml"/><Relationship Id="rId100" Type="http://schemas.openxmlformats.org/officeDocument/2006/relationships/slide" Target="slides/slide83.xml"/><Relationship Id="rId31" Type="http://schemas.openxmlformats.org/officeDocument/2006/relationships/slide" Target="slides/slide14.xml"/><Relationship Id="rId30" Type="http://schemas.openxmlformats.org/officeDocument/2006/relationships/slide" Target="slides/slide13.xml"/><Relationship Id="rId33" Type="http://schemas.openxmlformats.org/officeDocument/2006/relationships/slide" Target="slides/slide16.xml"/><Relationship Id="rId32" Type="http://schemas.openxmlformats.org/officeDocument/2006/relationships/slide" Target="slides/slide15.xml"/><Relationship Id="rId35" Type="http://schemas.openxmlformats.org/officeDocument/2006/relationships/slide" Target="slides/slide18.xml"/><Relationship Id="rId34" Type="http://schemas.openxmlformats.org/officeDocument/2006/relationships/slide" Target="slides/slide17.xml"/><Relationship Id="rId37" Type="http://schemas.openxmlformats.org/officeDocument/2006/relationships/slide" Target="slides/slide20.xml"/><Relationship Id="rId176" Type="http://customschemas.google.com/relationships/presentationmetadata" Target="metadata"/><Relationship Id="rId36" Type="http://schemas.openxmlformats.org/officeDocument/2006/relationships/slide" Target="slides/slide19.xml"/><Relationship Id="rId175" Type="http://schemas.openxmlformats.org/officeDocument/2006/relationships/font" Target="fonts/Questrial-regular.fntdata"/><Relationship Id="rId39" Type="http://schemas.openxmlformats.org/officeDocument/2006/relationships/slide" Target="slides/slide22.xml"/><Relationship Id="rId174" Type="http://schemas.openxmlformats.org/officeDocument/2006/relationships/font" Target="fonts/OpenSans-boldItalic.fntdata"/><Relationship Id="rId38" Type="http://schemas.openxmlformats.org/officeDocument/2006/relationships/slide" Target="slides/slide21.xml"/><Relationship Id="rId173" Type="http://schemas.openxmlformats.org/officeDocument/2006/relationships/font" Target="fonts/OpenSans-italic.fntdata"/><Relationship Id="rId20" Type="http://schemas.openxmlformats.org/officeDocument/2006/relationships/slide" Target="slides/slide3.xml"/><Relationship Id="rId22" Type="http://schemas.openxmlformats.org/officeDocument/2006/relationships/slide" Target="slides/slide5.xml"/><Relationship Id="rId21" Type="http://schemas.openxmlformats.org/officeDocument/2006/relationships/slide" Target="slides/slide4.xml"/><Relationship Id="rId24" Type="http://schemas.openxmlformats.org/officeDocument/2006/relationships/slide" Target="slides/slide7.xml"/><Relationship Id="rId23" Type="http://schemas.openxmlformats.org/officeDocument/2006/relationships/slide" Target="slides/slide6.xml"/><Relationship Id="rId129" Type="http://schemas.openxmlformats.org/officeDocument/2006/relationships/font" Target="fonts/OswaldMedium-regular.fntdata"/><Relationship Id="rId128" Type="http://schemas.openxmlformats.org/officeDocument/2006/relationships/font" Target="fonts/CenturyGothic-boldItalic.fntdata"/><Relationship Id="rId127" Type="http://schemas.openxmlformats.org/officeDocument/2006/relationships/font" Target="fonts/CenturyGothic-italic.fntdata"/><Relationship Id="rId126" Type="http://schemas.openxmlformats.org/officeDocument/2006/relationships/font" Target="fonts/CenturyGothic-bold.fntdata"/><Relationship Id="rId26" Type="http://schemas.openxmlformats.org/officeDocument/2006/relationships/slide" Target="slides/slide9.xml"/><Relationship Id="rId121" Type="http://schemas.openxmlformats.org/officeDocument/2006/relationships/font" Target="fonts/InterTight-regular.fntdata"/><Relationship Id="rId25" Type="http://schemas.openxmlformats.org/officeDocument/2006/relationships/slide" Target="slides/slide8.xml"/><Relationship Id="rId120" Type="http://schemas.openxmlformats.org/officeDocument/2006/relationships/font" Target="fonts/RobotoLight-boldItalic.fntdata"/><Relationship Id="rId28" Type="http://schemas.openxmlformats.org/officeDocument/2006/relationships/slide" Target="slides/slide11.xml"/><Relationship Id="rId27" Type="http://schemas.openxmlformats.org/officeDocument/2006/relationships/slide" Target="slides/slide10.xml"/><Relationship Id="rId125" Type="http://schemas.openxmlformats.org/officeDocument/2006/relationships/font" Target="fonts/CenturyGothic-regular.fntdata"/><Relationship Id="rId29" Type="http://schemas.openxmlformats.org/officeDocument/2006/relationships/slide" Target="slides/slide12.xml"/><Relationship Id="rId124" Type="http://schemas.openxmlformats.org/officeDocument/2006/relationships/font" Target="fonts/InterTight-boldItalic.fntdata"/><Relationship Id="rId123" Type="http://schemas.openxmlformats.org/officeDocument/2006/relationships/font" Target="fonts/InterTight-italic.fntdata"/><Relationship Id="rId122" Type="http://schemas.openxmlformats.org/officeDocument/2006/relationships/font" Target="fonts/InterTight-bold.fntdata"/><Relationship Id="rId95" Type="http://schemas.openxmlformats.org/officeDocument/2006/relationships/slide" Target="slides/slide78.xml"/><Relationship Id="rId94" Type="http://schemas.openxmlformats.org/officeDocument/2006/relationships/slide" Target="slides/slide77.xml"/><Relationship Id="rId97" Type="http://schemas.openxmlformats.org/officeDocument/2006/relationships/slide" Target="slides/slide80.xml"/><Relationship Id="rId96" Type="http://schemas.openxmlformats.org/officeDocument/2006/relationships/slide" Target="slides/slide79.xml"/><Relationship Id="rId11" Type="http://schemas.openxmlformats.org/officeDocument/2006/relationships/slideMaster" Target="slideMasters/slideMaster7.xml"/><Relationship Id="rId99" Type="http://schemas.openxmlformats.org/officeDocument/2006/relationships/slide" Target="slides/slide82.xml"/><Relationship Id="rId10" Type="http://schemas.openxmlformats.org/officeDocument/2006/relationships/slideMaster" Target="slideMasters/slideMaster6.xml"/><Relationship Id="rId98" Type="http://schemas.openxmlformats.org/officeDocument/2006/relationships/slide" Target="slides/slide81.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4.xml"/><Relationship Id="rId90" Type="http://schemas.openxmlformats.org/officeDocument/2006/relationships/slide" Target="slides/slide73.xml"/><Relationship Id="rId93" Type="http://schemas.openxmlformats.org/officeDocument/2006/relationships/slide" Target="slides/slide76.xml"/><Relationship Id="rId92" Type="http://schemas.openxmlformats.org/officeDocument/2006/relationships/slide" Target="slides/slide75.xml"/><Relationship Id="rId118" Type="http://schemas.openxmlformats.org/officeDocument/2006/relationships/font" Target="fonts/RobotoLight-bold.fntdata"/><Relationship Id="rId117" Type="http://schemas.openxmlformats.org/officeDocument/2006/relationships/font" Target="fonts/RobotoLight-regular.fntdata"/><Relationship Id="rId116" Type="http://schemas.openxmlformats.org/officeDocument/2006/relationships/font" Target="fonts/Inter-boldItalic.fntdata"/><Relationship Id="rId115" Type="http://schemas.openxmlformats.org/officeDocument/2006/relationships/font" Target="fonts/Inter-italic.fntdata"/><Relationship Id="rId119" Type="http://schemas.openxmlformats.org/officeDocument/2006/relationships/font" Target="fonts/RobotoLight-italic.fntdata"/><Relationship Id="rId15" Type="http://schemas.openxmlformats.org/officeDocument/2006/relationships/slideMaster" Target="slideMasters/slideMaster11.xml"/><Relationship Id="rId110" Type="http://schemas.openxmlformats.org/officeDocument/2006/relationships/slide" Target="slides/slide93.xml"/><Relationship Id="rId14" Type="http://schemas.openxmlformats.org/officeDocument/2006/relationships/slideMaster" Target="slideMasters/slideMaster10.xml"/><Relationship Id="rId17" Type="http://schemas.openxmlformats.org/officeDocument/2006/relationships/notesMaster" Target="notesMasters/notesMaster1.xml"/><Relationship Id="rId16" Type="http://schemas.openxmlformats.org/officeDocument/2006/relationships/slideMaster" Target="slideMasters/slideMaster12.xml"/><Relationship Id="rId19" Type="http://schemas.openxmlformats.org/officeDocument/2006/relationships/slide" Target="slides/slide2.xml"/><Relationship Id="rId114" Type="http://schemas.openxmlformats.org/officeDocument/2006/relationships/font" Target="fonts/Inter-bold.fntdata"/><Relationship Id="rId18" Type="http://schemas.openxmlformats.org/officeDocument/2006/relationships/slide" Target="slides/slide1.xml"/><Relationship Id="rId113" Type="http://schemas.openxmlformats.org/officeDocument/2006/relationships/font" Target="fonts/Inter-regular.fntdata"/><Relationship Id="rId112" Type="http://schemas.openxmlformats.org/officeDocument/2006/relationships/slide" Target="slides/slide95.xml"/><Relationship Id="rId111" Type="http://schemas.openxmlformats.org/officeDocument/2006/relationships/slide" Target="slides/slide94.xml"/><Relationship Id="rId84" Type="http://schemas.openxmlformats.org/officeDocument/2006/relationships/slide" Target="slides/slide67.xml"/><Relationship Id="rId83" Type="http://schemas.openxmlformats.org/officeDocument/2006/relationships/slide" Target="slides/slide66.xml"/><Relationship Id="rId86" Type="http://schemas.openxmlformats.org/officeDocument/2006/relationships/slide" Target="slides/slide69.xml"/><Relationship Id="rId85" Type="http://schemas.openxmlformats.org/officeDocument/2006/relationships/slide" Target="slides/slide68.xml"/><Relationship Id="rId88" Type="http://schemas.openxmlformats.org/officeDocument/2006/relationships/slide" Target="slides/slide71.xml"/><Relationship Id="rId150" Type="http://schemas.openxmlformats.org/officeDocument/2006/relationships/font" Target="fonts/SourceSans3Medium-bold.fntdata"/><Relationship Id="rId87" Type="http://schemas.openxmlformats.org/officeDocument/2006/relationships/slide" Target="slides/slide70.xml"/><Relationship Id="rId89" Type="http://schemas.openxmlformats.org/officeDocument/2006/relationships/slide" Target="slides/slide72.xml"/><Relationship Id="rId80" Type="http://schemas.openxmlformats.org/officeDocument/2006/relationships/slide" Target="slides/slide63.xml"/><Relationship Id="rId82" Type="http://schemas.openxmlformats.org/officeDocument/2006/relationships/slide" Target="slides/slide65.xml"/><Relationship Id="rId81" Type="http://schemas.openxmlformats.org/officeDocument/2006/relationships/slide" Target="slides/slide64.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font" Target="fonts/SourceSans3Medium-regular.fntdata"/><Relationship Id="rId4" Type="http://schemas.openxmlformats.org/officeDocument/2006/relationships/commentAuthors" Target="commentAuthors.xml"/><Relationship Id="rId148" Type="http://schemas.openxmlformats.org/officeDocument/2006/relationships/font" Target="fonts/Lato-boldItalic.fntdata"/><Relationship Id="rId9" Type="http://schemas.openxmlformats.org/officeDocument/2006/relationships/slideMaster" Target="slideMasters/slideMaster5.xml"/><Relationship Id="rId143" Type="http://schemas.openxmlformats.org/officeDocument/2006/relationships/font" Target="fonts/Roboto-italic.fntdata"/><Relationship Id="rId142" Type="http://schemas.openxmlformats.org/officeDocument/2006/relationships/font" Target="fonts/Roboto-bold.fntdata"/><Relationship Id="rId141" Type="http://schemas.openxmlformats.org/officeDocument/2006/relationships/font" Target="fonts/Roboto-regular.fntdata"/><Relationship Id="rId140" Type="http://schemas.openxmlformats.org/officeDocument/2006/relationships/font" Target="fonts/InterSemiBold-boldItalic.fntdata"/><Relationship Id="rId5" Type="http://schemas.openxmlformats.org/officeDocument/2006/relationships/slideMaster" Target="slideMasters/slideMaster1.xml"/><Relationship Id="rId147" Type="http://schemas.openxmlformats.org/officeDocument/2006/relationships/font" Target="fonts/Lato-italic.fntdata"/><Relationship Id="rId6" Type="http://schemas.openxmlformats.org/officeDocument/2006/relationships/slideMaster" Target="slideMasters/slideMaster2.xml"/><Relationship Id="rId146" Type="http://schemas.openxmlformats.org/officeDocument/2006/relationships/font" Target="fonts/Lato-bold.fntdata"/><Relationship Id="rId7" Type="http://schemas.openxmlformats.org/officeDocument/2006/relationships/slideMaster" Target="slideMasters/slideMaster3.xml"/><Relationship Id="rId145" Type="http://schemas.openxmlformats.org/officeDocument/2006/relationships/font" Target="fonts/Lato-regular.fntdata"/><Relationship Id="rId8" Type="http://schemas.openxmlformats.org/officeDocument/2006/relationships/slideMaster" Target="slideMasters/slideMaster4.xml"/><Relationship Id="rId144" Type="http://schemas.openxmlformats.org/officeDocument/2006/relationships/font" Target="fonts/Roboto-boldItalic.fntdata"/><Relationship Id="rId73" Type="http://schemas.openxmlformats.org/officeDocument/2006/relationships/slide" Target="slides/slide56.xml"/><Relationship Id="rId72" Type="http://schemas.openxmlformats.org/officeDocument/2006/relationships/slide" Target="slides/slide55.xml"/><Relationship Id="rId75" Type="http://schemas.openxmlformats.org/officeDocument/2006/relationships/slide" Target="slides/slide58.xml"/><Relationship Id="rId74" Type="http://schemas.openxmlformats.org/officeDocument/2006/relationships/slide" Target="slides/slide57.xml"/><Relationship Id="rId77" Type="http://schemas.openxmlformats.org/officeDocument/2006/relationships/slide" Target="slides/slide60.xml"/><Relationship Id="rId76" Type="http://schemas.openxmlformats.org/officeDocument/2006/relationships/slide" Target="slides/slide59.xml"/><Relationship Id="rId79" Type="http://schemas.openxmlformats.org/officeDocument/2006/relationships/slide" Target="slides/slide62.xml"/><Relationship Id="rId78" Type="http://schemas.openxmlformats.org/officeDocument/2006/relationships/slide" Target="slides/slide61.xml"/><Relationship Id="rId71" Type="http://schemas.openxmlformats.org/officeDocument/2006/relationships/slide" Target="slides/slide54.xml"/><Relationship Id="rId70" Type="http://schemas.openxmlformats.org/officeDocument/2006/relationships/slide" Target="slides/slide53.xml"/><Relationship Id="rId139" Type="http://schemas.openxmlformats.org/officeDocument/2006/relationships/font" Target="fonts/InterSemiBold-italic.fntdata"/><Relationship Id="rId138" Type="http://schemas.openxmlformats.org/officeDocument/2006/relationships/font" Target="fonts/InterSemiBold-bold.fntdata"/><Relationship Id="rId137" Type="http://schemas.openxmlformats.org/officeDocument/2006/relationships/font" Target="fonts/InterSemiBold-regular.fntdata"/><Relationship Id="rId132" Type="http://schemas.openxmlformats.org/officeDocument/2006/relationships/font" Target="fonts/Play-bold.fntdata"/><Relationship Id="rId131" Type="http://schemas.openxmlformats.org/officeDocument/2006/relationships/font" Target="fonts/Play-regular.fntdata"/><Relationship Id="rId130" Type="http://schemas.openxmlformats.org/officeDocument/2006/relationships/font" Target="fonts/OswaldMedium-bold.fntdata"/><Relationship Id="rId136" Type="http://schemas.openxmlformats.org/officeDocument/2006/relationships/font" Target="fonts/SourceSans3SemiBold-boldItalic.fntdata"/><Relationship Id="rId135" Type="http://schemas.openxmlformats.org/officeDocument/2006/relationships/font" Target="fonts/SourceSans3SemiBold-italic.fntdata"/><Relationship Id="rId134" Type="http://schemas.openxmlformats.org/officeDocument/2006/relationships/font" Target="fonts/SourceSans3SemiBold-bold.fntdata"/><Relationship Id="rId133" Type="http://schemas.openxmlformats.org/officeDocument/2006/relationships/font" Target="fonts/SourceSans3SemiBold-regular.fntdata"/><Relationship Id="rId62" Type="http://schemas.openxmlformats.org/officeDocument/2006/relationships/slide" Target="slides/slide45.xml"/><Relationship Id="rId61" Type="http://schemas.openxmlformats.org/officeDocument/2006/relationships/slide" Target="slides/slide44.xml"/><Relationship Id="rId64" Type="http://schemas.openxmlformats.org/officeDocument/2006/relationships/slide" Target="slides/slide47.xml"/><Relationship Id="rId63" Type="http://schemas.openxmlformats.org/officeDocument/2006/relationships/slide" Target="slides/slide46.xml"/><Relationship Id="rId66" Type="http://schemas.openxmlformats.org/officeDocument/2006/relationships/slide" Target="slides/slide49.xml"/><Relationship Id="rId172" Type="http://schemas.openxmlformats.org/officeDocument/2006/relationships/font" Target="fonts/OpenSans-bold.fntdata"/><Relationship Id="rId65" Type="http://schemas.openxmlformats.org/officeDocument/2006/relationships/slide" Target="slides/slide48.xml"/><Relationship Id="rId171" Type="http://schemas.openxmlformats.org/officeDocument/2006/relationships/font" Target="fonts/OpenSans-regular.fntdata"/><Relationship Id="rId68" Type="http://schemas.openxmlformats.org/officeDocument/2006/relationships/slide" Target="slides/slide51.xml"/><Relationship Id="rId170" Type="http://schemas.openxmlformats.org/officeDocument/2006/relationships/font" Target="fonts/InterMedium-boldItalic.fntdata"/><Relationship Id="rId67" Type="http://schemas.openxmlformats.org/officeDocument/2006/relationships/slide" Target="slides/slide50.xml"/><Relationship Id="rId60" Type="http://schemas.openxmlformats.org/officeDocument/2006/relationships/slide" Target="slides/slide43.xml"/><Relationship Id="rId165" Type="http://schemas.openxmlformats.org/officeDocument/2006/relationships/font" Target="fonts/Oswald-regular.fntdata"/><Relationship Id="rId69" Type="http://schemas.openxmlformats.org/officeDocument/2006/relationships/slide" Target="slides/slide52.xml"/><Relationship Id="rId164" Type="http://schemas.openxmlformats.org/officeDocument/2006/relationships/font" Target="fonts/QuattrocentoSans-boldItalic.fntdata"/><Relationship Id="rId163" Type="http://schemas.openxmlformats.org/officeDocument/2006/relationships/font" Target="fonts/QuattrocentoSans-italic.fntdata"/><Relationship Id="rId162" Type="http://schemas.openxmlformats.org/officeDocument/2006/relationships/font" Target="fonts/QuattrocentoSans-bold.fntdata"/><Relationship Id="rId169" Type="http://schemas.openxmlformats.org/officeDocument/2006/relationships/font" Target="fonts/InterMedium-italic.fntdata"/><Relationship Id="rId168" Type="http://schemas.openxmlformats.org/officeDocument/2006/relationships/font" Target="fonts/InterMedium-bold.fntdata"/><Relationship Id="rId167" Type="http://schemas.openxmlformats.org/officeDocument/2006/relationships/font" Target="fonts/InterMedium-regular.fntdata"/><Relationship Id="rId166" Type="http://schemas.openxmlformats.org/officeDocument/2006/relationships/font" Target="fonts/Oswald-bold.fntdata"/><Relationship Id="rId51" Type="http://schemas.openxmlformats.org/officeDocument/2006/relationships/slide" Target="slides/slide34.xml"/><Relationship Id="rId50" Type="http://schemas.openxmlformats.org/officeDocument/2006/relationships/slide" Target="slides/slide33.xml"/><Relationship Id="rId53" Type="http://schemas.openxmlformats.org/officeDocument/2006/relationships/slide" Target="slides/slide36.xml"/><Relationship Id="rId52" Type="http://schemas.openxmlformats.org/officeDocument/2006/relationships/slide" Target="slides/slide35.xml"/><Relationship Id="rId55" Type="http://schemas.openxmlformats.org/officeDocument/2006/relationships/slide" Target="slides/slide38.xml"/><Relationship Id="rId161" Type="http://schemas.openxmlformats.org/officeDocument/2006/relationships/font" Target="fonts/QuattrocentoSans-regular.fntdata"/><Relationship Id="rId54" Type="http://schemas.openxmlformats.org/officeDocument/2006/relationships/slide" Target="slides/slide37.xml"/><Relationship Id="rId160" Type="http://schemas.openxmlformats.org/officeDocument/2006/relationships/font" Target="fonts/SourceSans3-boldItalic.fntdata"/><Relationship Id="rId57" Type="http://schemas.openxmlformats.org/officeDocument/2006/relationships/slide" Target="slides/slide40.xml"/><Relationship Id="rId56" Type="http://schemas.openxmlformats.org/officeDocument/2006/relationships/slide" Target="slides/slide39.xml"/><Relationship Id="rId159" Type="http://schemas.openxmlformats.org/officeDocument/2006/relationships/font" Target="fonts/SourceSans3-italic.fntdata"/><Relationship Id="rId59" Type="http://schemas.openxmlformats.org/officeDocument/2006/relationships/slide" Target="slides/slide42.xml"/><Relationship Id="rId154" Type="http://schemas.openxmlformats.org/officeDocument/2006/relationships/font" Target="fonts/LatoLight-bold.fntdata"/><Relationship Id="rId58" Type="http://schemas.openxmlformats.org/officeDocument/2006/relationships/slide" Target="slides/slide41.xml"/><Relationship Id="rId153" Type="http://schemas.openxmlformats.org/officeDocument/2006/relationships/font" Target="fonts/LatoLight-regular.fntdata"/><Relationship Id="rId152" Type="http://schemas.openxmlformats.org/officeDocument/2006/relationships/font" Target="fonts/SourceSans3Medium-boldItalic.fntdata"/><Relationship Id="rId151" Type="http://schemas.openxmlformats.org/officeDocument/2006/relationships/font" Target="fonts/SourceSans3Medium-italic.fntdata"/><Relationship Id="rId158" Type="http://schemas.openxmlformats.org/officeDocument/2006/relationships/font" Target="fonts/SourceSans3-bold.fntdata"/><Relationship Id="rId157" Type="http://schemas.openxmlformats.org/officeDocument/2006/relationships/font" Target="fonts/SourceSans3-regular.fntdata"/><Relationship Id="rId156" Type="http://schemas.openxmlformats.org/officeDocument/2006/relationships/font" Target="fonts/LatoLight-boldItalic.fntdata"/><Relationship Id="rId155" Type="http://schemas.openxmlformats.org/officeDocument/2006/relationships/font" Target="fonts/LatoLight-italic.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3-30T19:08:28.736">
    <p:pos x="6000" y="0"/>
    <p:text>should we hide this?</p:text>
    <p:extLst>
      <p:ext uri="{C676402C-5697-4E1C-873F-D02D1690AC5C}">
        <p15:threadingInfo timeZoneBias="0"/>
      </p:ext>
      <p:ext uri="http://customooxmlschemas.google.com/">
        <go:slidesCustomData xmlns:go="http://customooxmlschemas.google.com/" commentPostId="AAABhU9IsZ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71800" cy="467310"/>
          </a:xfrm>
          <a:prstGeom prst="rect">
            <a:avLst/>
          </a:prstGeom>
          <a:noFill/>
          <a:ln>
            <a:noFill/>
          </a:ln>
        </p:spPr>
        <p:txBody>
          <a:bodyPr anchorCtr="0" anchor="t" bIns="46200" lIns="92375" spcFirstLastPara="1" rIns="9237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1"/>
            <a:ext cx="2971800" cy="467310"/>
          </a:xfrm>
          <a:prstGeom prst="rect">
            <a:avLst/>
          </a:prstGeom>
          <a:noFill/>
          <a:ln>
            <a:noFill/>
          </a:ln>
        </p:spPr>
        <p:txBody>
          <a:bodyPr anchorCtr="0" anchor="t" bIns="46200" lIns="92375" spcFirstLastPara="1" rIns="92375" wrap="square" tIns="462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82297"/>
            <a:ext cx="5486400" cy="3667334"/>
          </a:xfrm>
          <a:prstGeom prst="rect">
            <a:avLst/>
          </a:prstGeom>
          <a:noFill/>
          <a:ln>
            <a:noFill/>
          </a:ln>
        </p:spPr>
        <p:txBody>
          <a:bodyPr anchorCtr="0" anchor="t" bIns="46200" lIns="92375" spcFirstLastPara="1" rIns="92375" wrap="square" tIns="462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6554"/>
            <a:ext cx="2971800" cy="467309"/>
          </a:xfrm>
          <a:prstGeom prst="rect">
            <a:avLst/>
          </a:prstGeom>
          <a:noFill/>
          <a:ln>
            <a:noFill/>
          </a:ln>
        </p:spPr>
        <p:txBody>
          <a:bodyPr anchorCtr="0" anchor="b" bIns="46200" lIns="92375" spcFirstLastPara="1" rIns="9237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46554"/>
            <a:ext cx="2971800" cy="467309"/>
          </a:xfrm>
          <a:prstGeom prst="rect">
            <a:avLst/>
          </a:prstGeom>
          <a:noFill/>
          <a:ln>
            <a:noFill/>
          </a:ln>
        </p:spPr>
        <p:txBody>
          <a:bodyPr anchorCtr="0" anchor="b" bIns="46200" lIns="92375" spcFirstLastPara="1" rIns="92375" wrap="square" tIns="462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16:notes"/>
          <p:cNvSpPr txBox="1"/>
          <p:nvPr>
            <p:ph idx="1" type="body"/>
          </p:nvPr>
        </p:nvSpPr>
        <p:spPr>
          <a:xfrm>
            <a:off x="685800" y="4482297"/>
            <a:ext cx="5486400" cy="3667334"/>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033" name="Google Shape;1033;p1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3e3027fc13_3_2873: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4" name="Google Shape;1104;g33e3027fc13_3_2873:notes"/>
          <p:cNvSpPr/>
          <p:nvPr>
            <p:ph idx="2" type="sldImg"/>
          </p:nvPr>
        </p:nvSpPr>
        <p:spPr>
          <a:xfrm>
            <a:off x="1143225" y="698539"/>
            <a:ext cx="45723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33e3027fc13_3_2878: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0" name="Google Shape;1110;g33e3027fc13_3_2878:notes"/>
          <p:cNvSpPr/>
          <p:nvPr>
            <p:ph idx="2" type="sldImg"/>
          </p:nvPr>
        </p:nvSpPr>
        <p:spPr>
          <a:xfrm>
            <a:off x="3810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33e3027fc13_3_2922:notes"/>
          <p:cNvSpPr/>
          <p:nvPr>
            <p:ph idx="2" type="sldImg"/>
          </p:nvPr>
        </p:nvSpPr>
        <p:spPr>
          <a:xfrm>
            <a:off x="3810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5" name="Google Shape;1155;g33e3027fc13_3_2922: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33e3027fc13_3_2926: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g33e3027fc13_3_2926: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1" name="Google Shape;1161;g33e3027fc13_3_2926:notes"/>
          <p:cNvSpPr txBox="1"/>
          <p:nvPr>
            <p:ph idx="12" type="sldNum"/>
          </p:nvPr>
        </p:nvSpPr>
        <p:spPr>
          <a:xfrm>
            <a:off x="3884613" y="8846541"/>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33e3027fc13_3_2931: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g33e3027fc13_3_2931: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7" name="Google Shape;1167;g33e3027fc13_3_2931:notes"/>
          <p:cNvSpPr txBox="1"/>
          <p:nvPr>
            <p:ph idx="12" type="sldNum"/>
          </p:nvPr>
        </p:nvSpPr>
        <p:spPr>
          <a:xfrm>
            <a:off x="3884613" y="8846541"/>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3e3027fc13_3_2937: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3" name="Google Shape;1173;g33e3027fc13_3_2937:notes"/>
          <p:cNvSpPr/>
          <p:nvPr>
            <p:ph idx="2" type="sldImg"/>
          </p:nvPr>
        </p:nvSpPr>
        <p:spPr>
          <a:xfrm>
            <a:off x="1143225" y="698539"/>
            <a:ext cx="45723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3e3027fc13_3_2942: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9" name="Google Shape;1179;g33e3027fc13_3_2942:notes"/>
          <p:cNvSpPr/>
          <p:nvPr>
            <p:ph idx="2" type="sldImg"/>
          </p:nvPr>
        </p:nvSpPr>
        <p:spPr>
          <a:xfrm>
            <a:off x="3810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33e3027fc13_3_2949: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7" name="Google Shape;1187;g33e3027fc13_3_2949:notes"/>
          <p:cNvSpPr/>
          <p:nvPr>
            <p:ph idx="2" type="sldImg"/>
          </p:nvPr>
        </p:nvSpPr>
        <p:spPr>
          <a:xfrm>
            <a:off x="3810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33e3027fc13_3_2955: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33e3027fc13_3_2955: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5" name="Google Shape;1195;g33e3027fc13_3_2955:notes"/>
          <p:cNvSpPr txBox="1"/>
          <p:nvPr>
            <p:ph idx="12" type="sldNum"/>
          </p:nvPr>
        </p:nvSpPr>
        <p:spPr>
          <a:xfrm>
            <a:off x="3884613" y="8846541"/>
            <a:ext cx="2971800" cy="46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33e3027fc13_3_1511:notes"/>
          <p:cNvSpPr txBox="1"/>
          <p:nvPr>
            <p:ph idx="1" type="body"/>
          </p:nvPr>
        </p:nvSpPr>
        <p:spPr>
          <a:xfrm>
            <a:off x="685800" y="4481513"/>
            <a:ext cx="5486400" cy="36687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200" name="Google Shape;1200;g33e3027fc13_3_1511: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462bafeee4_3_46: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3462bafeee4_3_46:notes"/>
          <p:cNvSpPr txBox="1"/>
          <p:nvPr>
            <p:ph idx="1" type="body"/>
          </p:nvPr>
        </p:nvSpPr>
        <p:spPr>
          <a:xfrm>
            <a:off x="685800" y="4482297"/>
            <a:ext cx="5486400" cy="36672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040" name="Google Shape;1040;g3462bafeee4_3_46:notes"/>
          <p:cNvSpPr txBox="1"/>
          <p:nvPr>
            <p:ph idx="12" type="sldNum"/>
          </p:nvPr>
        </p:nvSpPr>
        <p:spPr>
          <a:xfrm>
            <a:off x="3884613" y="8846554"/>
            <a:ext cx="2971800" cy="467400"/>
          </a:xfrm>
          <a:prstGeom prst="rect">
            <a:avLst/>
          </a:prstGeom>
        </p:spPr>
        <p:txBody>
          <a:bodyPr anchorCtr="0" anchor="b" bIns="46200" lIns="92375" spcFirstLastPara="1" rIns="9237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33e3027fc13_3_1517:notes"/>
          <p:cNvSpPr txBox="1"/>
          <p:nvPr>
            <p:ph idx="1" type="body"/>
          </p:nvPr>
        </p:nvSpPr>
        <p:spPr>
          <a:xfrm>
            <a:off x="685800" y="4481513"/>
            <a:ext cx="5486400" cy="36687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207" name="Google Shape;1207;g33e3027fc13_3_1517: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33e3027fc13_3_1614: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g33e3027fc13_3_1614:notes"/>
          <p:cNvSpPr txBox="1"/>
          <p:nvPr>
            <p:ph idx="1" type="body"/>
          </p:nvPr>
        </p:nvSpPr>
        <p:spPr>
          <a:xfrm>
            <a:off x="685800" y="4481513"/>
            <a:ext cx="5486400" cy="3668700"/>
          </a:xfrm>
          <a:prstGeom prst="rect">
            <a:avLst/>
          </a:prstGeom>
          <a:noFill/>
          <a:ln>
            <a:noFill/>
          </a:ln>
        </p:spPr>
        <p:txBody>
          <a:bodyPr anchorCtr="0" anchor="t" bIns="46200" lIns="92375" spcFirstLastPara="1" rIns="92375" wrap="square" tIns="46200">
            <a:noAutofit/>
          </a:bodyPr>
          <a:lstStyle/>
          <a:p>
            <a:pPr indent="0" lvl="0" marL="0" rtl="0" algn="l">
              <a:spcBef>
                <a:spcPts val="0"/>
              </a:spcBef>
              <a:spcAft>
                <a:spcPts val="0"/>
              </a:spcAft>
              <a:buNone/>
            </a:pPr>
            <a:r>
              <a:rPr lang="en-US"/>
              <a:t>Equally important is the collaboration across open forums. TIP’s alignment with IOWN GF and Open ROADM MSA ensures that complementary specifications and technologies can come together to form a cohesive, interoperable solution. Each organization brings its strengths—IOWN GF with its visionary APN architecture, Open ROADM MSA with its detailed optical interoperability standards, and TIP with its agile, implementation-driven community approach. Together, they form a powerful force pushing the boundaries of what’s possible in open optical networking.</a:t>
            </a:r>
            <a:endParaRPr/>
          </a:p>
          <a:p>
            <a:pPr indent="0" lvl="0" marL="0" rtl="0" algn="l">
              <a:spcBef>
                <a:spcPts val="270"/>
              </a:spcBef>
              <a:spcAft>
                <a:spcPts val="0"/>
              </a:spcAft>
              <a:buNone/>
            </a:pPr>
            <a:r>
              <a:rPr lang="en-US"/>
              <a:t>The demonstration at OFC 2025 is more than a technology showcase—it’s a proof point for how cross-industry collaboration and open innovation are laying the foundation for scalable, sustainable, and future-ready optical transport networks. TIP is excited to continue driving this journey with our partners and community members around the world.</a:t>
            </a:r>
            <a:endParaRPr/>
          </a:p>
          <a:p>
            <a:pPr indent="0" lvl="0" marL="0" rtl="0" algn="l">
              <a:spcBef>
                <a:spcPts val="270"/>
              </a:spcBef>
              <a:spcAft>
                <a:spcPts val="0"/>
              </a:spcAft>
              <a:buNone/>
            </a:pPr>
            <a:r>
              <a:t/>
            </a:r>
            <a:endParaRPr/>
          </a:p>
        </p:txBody>
      </p:sp>
      <p:sp>
        <p:nvSpPr>
          <p:cNvPr id="1306" name="Google Shape;1306;g33e3027fc13_3_1614:notes"/>
          <p:cNvSpPr txBox="1"/>
          <p:nvPr>
            <p:ph idx="12" type="sldNum"/>
          </p:nvPr>
        </p:nvSpPr>
        <p:spPr>
          <a:xfrm>
            <a:off x="3884613" y="8847138"/>
            <a:ext cx="2971800" cy="466800"/>
          </a:xfrm>
          <a:prstGeom prst="rect">
            <a:avLst/>
          </a:prstGeom>
          <a:noFill/>
          <a:ln>
            <a:noFill/>
          </a:ln>
        </p:spPr>
        <p:txBody>
          <a:bodyPr anchorCtr="0" anchor="b" bIns="46200" lIns="92375" spcFirstLastPara="1" rIns="92375" wrap="square" tIns="462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33e3027fc13_3_1636:notes"/>
          <p:cNvSpPr txBox="1"/>
          <p:nvPr>
            <p:ph idx="1" type="body"/>
          </p:nvPr>
        </p:nvSpPr>
        <p:spPr>
          <a:xfrm>
            <a:off x="685800" y="4481513"/>
            <a:ext cx="5486400" cy="36687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328" name="Google Shape;1328;g33e3027fc13_3_1636: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33e3027fc13_3_1802:notes"/>
          <p:cNvSpPr txBox="1"/>
          <p:nvPr>
            <p:ph idx="1" type="body"/>
          </p:nvPr>
        </p:nvSpPr>
        <p:spPr>
          <a:xfrm>
            <a:off x="685800" y="4481513"/>
            <a:ext cx="5486400" cy="36687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495" name="Google Shape;1495;g33e3027fc13_3_1802: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1" name="Shape 1601"/>
        <p:cNvGrpSpPr/>
        <p:nvPr/>
      </p:nvGrpSpPr>
      <p:grpSpPr>
        <a:xfrm>
          <a:off x="0" y="0"/>
          <a:ext cx="0" cy="0"/>
          <a:chOff x="0" y="0"/>
          <a:chExt cx="0" cy="0"/>
        </a:xfrm>
      </p:grpSpPr>
      <p:sp>
        <p:nvSpPr>
          <p:cNvPr id="1602" name="Google Shape;1602;g33e3027fc13_3_1909:notes"/>
          <p:cNvSpPr txBox="1"/>
          <p:nvPr>
            <p:ph idx="1" type="body"/>
          </p:nvPr>
        </p:nvSpPr>
        <p:spPr>
          <a:xfrm>
            <a:off x="685800" y="4481513"/>
            <a:ext cx="5486400" cy="36687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603" name="Google Shape;1603;g33e3027fc13_3_1909: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33e3027fc13_3_1977:notes"/>
          <p:cNvSpPr txBox="1"/>
          <p:nvPr>
            <p:ph idx="1" type="body"/>
          </p:nvPr>
        </p:nvSpPr>
        <p:spPr>
          <a:xfrm>
            <a:off x="685800" y="4481513"/>
            <a:ext cx="5486400" cy="36687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672" name="Google Shape;1672;g33e3027fc13_3_1977: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33e3027fc13_3_2659: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8" name="Google Shape;1688;g33e3027fc13_3_2659: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689" name="Google Shape;1689;g33e3027fc13_3_2659: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g345c4222b06_0_38: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695" name="Google Shape;1695;g345c4222b06_0_38: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g33e3027fc13_3_2665: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1" name="Google Shape;1701;g33e3027fc13_3_2665: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702" name="Google Shape;1702;g33e3027fc13_3_2665: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33e3027fc13_6_230: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08" name="Google Shape;1708;g33e3027fc13_6_230:notes"/>
          <p:cNvSpPr/>
          <p:nvPr>
            <p:ph idx="2" type="sldImg"/>
          </p:nvPr>
        </p:nvSpPr>
        <p:spPr>
          <a:xfrm>
            <a:off x="1143225" y="698539"/>
            <a:ext cx="4572300" cy="3492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34108522e5f_0_0: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g34108522e5f_0_0: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046" name="Google Shape;1046;g34108522e5f_0_0: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33e3027fc13_6_239: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18" name="Google Shape;1718;g33e3027fc13_6_239:notes"/>
          <p:cNvSpPr/>
          <p:nvPr>
            <p:ph idx="2" type="sldImg"/>
          </p:nvPr>
        </p:nvSpPr>
        <p:spPr>
          <a:xfrm>
            <a:off x="1143225" y="698539"/>
            <a:ext cx="4572300" cy="3492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33e3027fc13_6_244: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24" name="Google Shape;1724;g33e3027fc13_6_244:notes"/>
          <p:cNvSpPr/>
          <p:nvPr>
            <p:ph idx="2" type="sldImg"/>
          </p:nvPr>
        </p:nvSpPr>
        <p:spPr>
          <a:xfrm>
            <a:off x="1143225" y="698539"/>
            <a:ext cx="4572300" cy="3492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33e3027fc13_6_3365: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30" name="Google Shape;1730;g33e3027fc13_6_3365:notes"/>
          <p:cNvSpPr/>
          <p:nvPr>
            <p:ph idx="2" type="sldImg"/>
          </p:nvPr>
        </p:nvSpPr>
        <p:spPr>
          <a:xfrm>
            <a:off x="1143225" y="698539"/>
            <a:ext cx="4572300" cy="3492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g33e3027fc13_3_696: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39" name="Google Shape;1739;g33e3027fc13_3_696: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33e3027fc13_3_700: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44" name="Google Shape;1744;g33e3027fc13_3_700: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33e3027fc13_3_706: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51" name="Google Shape;1751;g33e3027fc13_3_706: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33e3027fc13_3_718: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764" name="Google Shape;1764;g33e3027fc13_3_718: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33e3027fc13_3_729: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6" name="Google Shape;1776;g33e3027fc13_3_729: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7" name="Google Shape;1777;g33e3027fc13_3_729:notes"/>
          <p:cNvSpPr txBox="1"/>
          <p:nvPr>
            <p:ph idx="12" type="sldNum"/>
          </p:nvPr>
        </p:nvSpPr>
        <p:spPr>
          <a:xfrm>
            <a:off x="3884613" y="8846541"/>
            <a:ext cx="2971800" cy="467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2" name="Shape 1792"/>
        <p:cNvGrpSpPr/>
        <p:nvPr/>
      </p:nvGrpSpPr>
      <p:grpSpPr>
        <a:xfrm>
          <a:off x="0" y="0"/>
          <a:ext cx="0" cy="0"/>
          <a:chOff x="0" y="0"/>
          <a:chExt cx="0" cy="0"/>
        </a:xfrm>
      </p:grpSpPr>
      <p:sp>
        <p:nvSpPr>
          <p:cNvPr id="1793" name="Google Shape;1793;g33e3027fc13_3_746:notes"/>
          <p:cNvSpPr txBox="1"/>
          <p:nvPr>
            <p:ph idx="12" type="sldNum"/>
          </p:nvPr>
        </p:nvSpPr>
        <p:spPr>
          <a:xfrm>
            <a:off x="3884613" y="8846541"/>
            <a:ext cx="2971800" cy="467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794" name="Google Shape;1794;g33e3027fc13_3_746:notes"/>
          <p:cNvSpPr/>
          <p:nvPr>
            <p:ph idx="2" type="sldImg"/>
          </p:nvPr>
        </p:nvSpPr>
        <p:spPr>
          <a:xfrm>
            <a:off x="406400" y="709858"/>
            <a:ext cx="6197700" cy="3551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5" name="Google Shape;1795;g33e3027fc13_3_746: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33e3027fc13_3_772: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821" name="Google Shape;1821;g33e3027fc13_3_772: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45c4222b06_0_1: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g345c4222b06_0_1: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053" name="Google Shape;1053;g345c4222b06_0_1: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g33e3027fc13_3_806: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856" name="Google Shape;1856;g33e3027fc13_3_806: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33e3027fc13_3_812: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863" name="Google Shape;1863;g33e3027fc13_3_812: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33e3027fc13_3_844: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1896" name="Google Shape;1896;g33e3027fc13_3_844: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9" name="Shape 1899"/>
        <p:cNvGrpSpPr/>
        <p:nvPr/>
      </p:nvGrpSpPr>
      <p:grpSpPr>
        <a:xfrm>
          <a:off x="0" y="0"/>
          <a:ext cx="0" cy="0"/>
          <a:chOff x="0" y="0"/>
          <a:chExt cx="0" cy="0"/>
        </a:xfrm>
      </p:grpSpPr>
      <p:sp>
        <p:nvSpPr>
          <p:cNvPr id="1900" name="Google Shape;1900;g33e3027fc13_3_0: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1" name="Google Shape;1901;g33e3027fc13_3_0:notes"/>
          <p:cNvSpPr txBox="1"/>
          <p:nvPr>
            <p:ph idx="1" type="body"/>
          </p:nvPr>
        </p:nvSpPr>
        <p:spPr>
          <a:xfrm>
            <a:off x="685800" y="4424079"/>
            <a:ext cx="5486400" cy="419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Trend analysis and failure prediction: standardized data collection for Machine Learning</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Facilitator:</a:t>
            </a:r>
            <a:r>
              <a:rPr lang="en-US">
                <a:solidFill>
                  <a:schemeClr val="dk1"/>
                </a:solidFill>
              </a:rPr>
              <a:t> Chris Tracy, ESnet, United States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Speakers: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Danial Ebling, UETN, United States</a:t>
            </a:r>
            <a:endParaRPr>
              <a:solidFill>
                <a:schemeClr val="dk1"/>
              </a:solidFill>
              <a:highlight>
                <a:srgbClr val="00FF00"/>
              </a:highlight>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Reza Rokui, Ciena, Canada</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John Wu, ESnet, United States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Questions:</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How do you see AI impacting network analytics in the next 5 years?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How should network operations teams approach AI?</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What are some of the immediate challenges in implementing optical network assurance/troubleshooting, failure prediction and automation? How do you see AI/Gen-AI helping with these challenges?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For extracting actionable insights from the performance metrics, which tools (commercial and/or open-source) would you suggest to network operators to evaluate?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What are some of the immediate challenges in implementing network performance monitoring, troubleshooting, and failure prediction?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33e3027fc13_3_6: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8" name="Google Shape;1908;g33e3027fc13_3_6:notes"/>
          <p:cNvSpPr txBox="1"/>
          <p:nvPr>
            <p:ph idx="1" type="body"/>
          </p:nvPr>
        </p:nvSpPr>
        <p:spPr>
          <a:xfrm>
            <a:off x="685800" y="4424079"/>
            <a:ext cx="5486400" cy="419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g33e3027fc13_3_13: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6" name="Google Shape;1916;g33e3027fc13_3_13:notes"/>
          <p:cNvSpPr txBox="1"/>
          <p:nvPr>
            <p:ph idx="1" type="body"/>
          </p:nvPr>
        </p:nvSpPr>
        <p:spPr>
          <a:xfrm>
            <a:off x="685800" y="4424079"/>
            <a:ext cx="5486400" cy="419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6" name="Shape 1926"/>
        <p:cNvGrpSpPr/>
        <p:nvPr/>
      </p:nvGrpSpPr>
      <p:grpSpPr>
        <a:xfrm>
          <a:off x="0" y="0"/>
          <a:ext cx="0" cy="0"/>
          <a:chOff x="0" y="0"/>
          <a:chExt cx="0" cy="0"/>
        </a:xfrm>
      </p:grpSpPr>
      <p:sp>
        <p:nvSpPr>
          <p:cNvPr id="1927" name="Google Shape;1927;g33e3027fc13_3_24: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8" name="Google Shape;1928;g33e3027fc13_3_24:notes"/>
          <p:cNvSpPr txBox="1"/>
          <p:nvPr>
            <p:ph idx="1" type="body"/>
          </p:nvPr>
        </p:nvSpPr>
        <p:spPr>
          <a:xfrm>
            <a:off x="685800" y="4424079"/>
            <a:ext cx="5486400" cy="419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g33e3027fc13_3_117: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2" name="Google Shape;2022;g33e3027fc13_3_117:notes"/>
          <p:cNvSpPr txBox="1"/>
          <p:nvPr>
            <p:ph idx="1" type="body"/>
          </p:nvPr>
        </p:nvSpPr>
        <p:spPr>
          <a:xfrm>
            <a:off x="685800" y="4424079"/>
            <a:ext cx="5486400" cy="419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As is, I am putting WP6, WP7, WP27, and WP28 as loosely related to data management.  Looking from the angle of AI/ML, having an NLP interface could benefit these packages as well.  In fact, WP19 and WP25 are put in the middle of this page because I take them to be common tasks (enablers) for all other tasks.</a:t>
            </a:r>
            <a:endParaRPr/>
          </a:p>
          <a:p>
            <a:pPr indent="0" lvl="0" marL="0" rtl="0" algn="l">
              <a:lnSpc>
                <a:spcPct val="100000"/>
              </a:lnSpc>
              <a:spcBef>
                <a:spcPts val="0"/>
              </a:spcBef>
              <a:spcAft>
                <a:spcPts val="0"/>
              </a:spcAft>
              <a:buSzPts val="1100"/>
              <a:buNone/>
            </a:pPr>
            <a:r>
              <a:rPr lang="en-US"/>
              <a:t>WP23 is an important task in the category of Enabler as well, but not necessarily an AI topic.</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g33e3027fc13_3_216: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2" name="Google Shape;2122;g33e3027fc13_3_216:notes"/>
          <p:cNvSpPr txBox="1"/>
          <p:nvPr>
            <p:ph idx="1" type="body"/>
          </p:nvPr>
        </p:nvSpPr>
        <p:spPr>
          <a:xfrm>
            <a:off x="685800" y="4424079"/>
            <a:ext cx="5486400" cy="419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g34600898cfb_0_6: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9" name="Google Shape;2129;g34600898cfb_0_6: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130" name="Google Shape;2130;g34600898cfb_0_6: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45c4222b06_0_21: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g345c4222b06_0_21: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060" name="Google Shape;1060;g345c4222b06_0_21: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4" name="Shape 2134"/>
        <p:cNvGrpSpPr/>
        <p:nvPr/>
      </p:nvGrpSpPr>
      <p:grpSpPr>
        <a:xfrm>
          <a:off x="0" y="0"/>
          <a:ext cx="0" cy="0"/>
          <a:chOff x="0" y="0"/>
          <a:chExt cx="0" cy="0"/>
        </a:xfrm>
      </p:grpSpPr>
      <p:sp>
        <p:nvSpPr>
          <p:cNvPr id="2135" name="Google Shape;2135;g345c4222b06_0_48: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136" name="Google Shape;2136;g345c4222b06_0_48: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345c4222b06_0_68: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141" name="Google Shape;2141;g345c4222b06_0_68: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g33e3027fc13_3_2671: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7" name="Google Shape;2147;g33e3027fc13_3_2671: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148" name="Google Shape;2148;g33e3027fc13_3_2671: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33e3027fc13_6_2797: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2154" name="Google Shape;2154;g33e3027fc13_6_2797: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g33e3027fc13_6_2804: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2162" name="Google Shape;2162;g33e3027fc13_6_2804: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7" name="Shape 2167"/>
        <p:cNvGrpSpPr/>
        <p:nvPr/>
      </p:nvGrpSpPr>
      <p:grpSpPr>
        <a:xfrm>
          <a:off x="0" y="0"/>
          <a:ext cx="0" cy="0"/>
          <a:chOff x="0" y="0"/>
          <a:chExt cx="0" cy="0"/>
        </a:xfrm>
      </p:grpSpPr>
      <p:sp>
        <p:nvSpPr>
          <p:cNvPr id="2168" name="Google Shape;2168;g33e3027fc13_6_2810:notes"/>
          <p:cNvSpPr txBox="1"/>
          <p:nvPr>
            <p:ph idx="1" type="body"/>
          </p:nvPr>
        </p:nvSpPr>
        <p:spPr>
          <a:xfrm>
            <a:off x="685800" y="4482290"/>
            <a:ext cx="5486400" cy="3667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2169" name="Google Shape;2169;g33e3027fc13_6_2810: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g33e3027fc13_6_2819: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9" name="Google Shape;2179;g33e3027fc13_6_2819: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180" name="Google Shape;2180;g33e3027fc13_6_2819:notes"/>
          <p:cNvSpPr txBox="1"/>
          <p:nvPr>
            <p:ph idx="12" type="sldNum"/>
          </p:nvPr>
        </p:nvSpPr>
        <p:spPr>
          <a:xfrm>
            <a:off x="3884613" y="8846541"/>
            <a:ext cx="2971800" cy="467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g33e3027fc13_6_2846: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207" name="Google Shape;2207;g33e3027fc13_6_2846: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33e3027fc13_6_2852: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214" name="Google Shape;2214;g33e3027fc13_6_2852: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33e3027fc13_6_2859: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222" name="Google Shape;2222;g33e3027fc13_6_2859: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345c4222b06_0_7: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g345c4222b06_0_7: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072" name="Google Shape;1072;g345c4222b06_0_7: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g33e3027fc13_6_2883: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7" name="Google Shape;2247;g33e3027fc13_6_2883: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248" name="Google Shape;2248;g33e3027fc13_6_2883:notes"/>
          <p:cNvSpPr txBox="1"/>
          <p:nvPr>
            <p:ph idx="12" type="sldNum"/>
          </p:nvPr>
        </p:nvSpPr>
        <p:spPr>
          <a:xfrm>
            <a:off x="3884613" y="8846541"/>
            <a:ext cx="2971800" cy="467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9" name="Shape 2259"/>
        <p:cNvGrpSpPr/>
        <p:nvPr/>
      </p:nvGrpSpPr>
      <p:grpSpPr>
        <a:xfrm>
          <a:off x="0" y="0"/>
          <a:ext cx="0" cy="0"/>
          <a:chOff x="0" y="0"/>
          <a:chExt cx="0" cy="0"/>
        </a:xfrm>
      </p:grpSpPr>
      <p:sp>
        <p:nvSpPr>
          <p:cNvPr id="2260" name="Google Shape;2260;g33e3027fc13_6_2896: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261" name="Google Shape;2261;g33e3027fc13_6_2896: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33e3027fc13_6_2937: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303" name="Google Shape;2303;g33e3027fc13_6_2937: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8" name="Shape 2318"/>
        <p:cNvGrpSpPr/>
        <p:nvPr/>
      </p:nvGrpSpPr>
      <p:grpSpPr>
        <a:xfrm>
          <a:off x="0" y="0"/>
          <a:ext cx="0" cy="0"/>
          <a:chOff x="0" y="0"/>
          <a:chExt cx="0" cy="0"/>
        </a:xfrm>
      </p:grpSpPr>
      <p:sp>
        <p:nvSpPr>
          <p:cNvPr id="2319" name="Google Shape;2319;g33e3027fc13_6_3007: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320" name="Google Shape;2320;g33e3027fc13_6_3007: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g33e3027fc13_6_2953:notes"/>
          <p:cNvSpPr txBox="1"/>
          <p:nvPr>
            <p:ph idx="1" type="body"/>
          </p:nvPr>
        </p:nvSpPr>
        <p:spPr>
          <a:xfrm>
            <a:off x="685800" y="4482290"/>
            <a:ext cx="5486400" cy="3667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331" name="Google Shape;2331;g33e3027fc13_6_2953:notes"/>
          <p:cNvSpPr/>
          <p:nvPr>
            <p:ph idx="2" type="sldImg"/>
          </p:nvPr>
        </p:nvSpPr>
        <p:spPr>
          <a:xfrm>
            <a:off x="685800" y="1164231"/>
            <a:ext cx="54864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4" name="Shape 2384"/>
        <p:cNvGrpSpPr/>
        <p:nvPr/>
      </p:nvGrpSpPr>
      <p:grpSpPr>
        <a:xfrm>
          <a:off x="0" y="0"/>
          <a:ext cx="0" cy="0"/>
          <a:chOff x="0" y="0"/>
          <a:chExt cx="0" cy="0"/>
        </a:xfrm>
      </p:grpSpPr>
      <p:sp>
        <p:nvSpPr>
          <p:cNvPr id="2385" name="Google Shape;2385;g33e3027fc13_16_1192:notes"/>
          <p:cNvSpPr txBox="1"/>
          <p:nvPr>
            <p:ph idx="1" type="body"/>
          </p:nvPr>
        </p:nvSpPr>
        <p:spPr>
          <a:xfrm>
            <a:off x="685800" y="4424079"/>
            <a:ext cx="5486400" cy="419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Good afternoon, everybody! Welcome to the workshop! I am Wenji Wu, a network researcher from ESnet. Thanks the organizer for inviting me to this workshop. The title of this session is: Quantum network early wins: report-out on the state of implementation.</a:t>
            </a:r>
            <a:endParaRPr/>
          </a:p>
        </p:txBody>
      </p:sp>
      <p:sp>
        <p:nvSpPr>
          <p:cNvPr id="2386" name="Google Shape;2386;g33e3027fc13_16_1192:notes"/>
          <p:cNvSpPr/>
          <p:nvPr>
            <p:ph idx="2" type="sldImg"/>
          </p:nvPr>
        </p:nvSpPr>
        <p:spPr>
          <a:xfrm>
            <a:off x="381000" y="698539"/>
            <a:ext cx="6096000" cy="3492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g33e3027fc13_16_1199: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394" name="Google Shape;2394;g33e3027fc13_16_1199: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9" name="Shape 2399"/>
        <p:cNvGrpSpPr/>
        <p:nvPr/>
      </p:nvGrpSpPr>
      <p:grpSpPr>
        <a:xfrm>
          <a:off x="0" y="0"/>
          <a:ext cx="0" cy="0"/>
          <a:chOff x="0" y="0"/>
          <a:chExt cx="0" cy="0"/>
        </a:xfrm>
      </p:grpSpPr>
      <p:sp>
        <p:nvSpPr>
          <p:cNvPr id="2400" name="Google Shape;2400;g33e3027fc13_16_1205:notes"/>
          <p:cNvSpPr/>
          <p:nvPr>
            <p:ph idx="2" type="sldImg"/>
          </p:nvPr>
        </p:nvSpPr>
        <p:spPr>
          <a:xfrm>
            <a:off x="381000" y="698539"/>
            <a:ext cx="6096000" cy="3492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1" name="Google Shape;2401;g33e3027fc13_16_1205:notes"/>
          <p:cNvSpPr txBox="1"/>
          <p:nvPr>
            <p:ph idx="1" type="body"/>
          </p:nvPr>
        </p:nvSpPr>
        <p:spPr>
          <a:xfrm>
            <a:off x="685800" y="4424079"/>
            <a:ext cx="5486400" cy="419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First of all, let me give some backgrounds on quantum computing and networking. Quantum computing and networking is a worldwide initiative.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Here is a picture I grad from the Internet, which shows the global investment in quantum computing and networking. The major players in this field are US, Europe, and China.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competition in the fields of quantum computing and networking is intense.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6" name="Shape 2406"/>
        <p:cNvGrpSpPr/>
        <p:nvPr/>
      </p:nvGrpSpPr>
      <p:grpSpPr>
        <a:xfrm>
          <a:off x="0" y="0"/>
          <a:ext cx="0" cy="0"/>
          <a:chOff x="0" y="0"/>
          <a:chExt cx="0" cy="0"/>
        </a:xfrm>
      </p:grpSpPr>
      <p:sp>
        <p:nvSpPr>
          <p:cNvPr id="2407" name="Google Shape;2407;g33e3027fc13_16_1211: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08" name="Google Shape;2408;g33e3027fc13_16_1211: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g33e3027fc13_16_1222: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20" name="Google Shape;2420;g33e3027fc13_16_1222: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rPr lang="en-US"/>
              <a:t>LiQuIDNet: quantum memory, QFC</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345c4222b06_0_33: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079" name="Google Shape;1079;g345c4222b06_0_33: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2" name="Shape 2432"/>
        <p:cNvGrpSpPr/>
        <p:nvPr/>
      </p:nvGrpSpPr>
      <p:grpSpPr>
        <a:xfrm>
          <a:off x="0" y="0"/>
          <a:ext cx="0" cy="0"/>
          <a:chOff x="0" y="0"/>
          <a:chExt cx="0" cy="0"/>
        </a:xfrm>
      </p:grpSpPr>
      <p:sp>
        <p:nvSpPr>
          <p:cNvPr id="2433" name="Google Shape;2433;g33e3027fc13_16_1235: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34" name="Google Shape;2434;g33e3027fc13_16_1235: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6" name="Shape 2446"/>
        <p:cNvGrpSpPr/>
        <p:nvPr/>
      </p:nvGrpSpPr>
      <p:grpSpPr>
        <a:xfrm>
          <a:off x="0" y="0"/>
          <a:ext cx="0" cy="0"/>
          <a:chOff x="0" y="0"/>
          <a:chExt cx="0" cy="0"/>
        </a:xfrm>
      </p:grpSpPr>
      <p:sp>
        <p:nvSpPr>
          <p:cNvPr id="2447" name="Google Shape;2447;g33e3027fc13_16_1248: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48" name="Google Shape;2448;g33e3027fc13_16_1248: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g33e3027fc13_16_1255: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56" name="Google Shape;2456;g33e3027fc13_16_1255: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33e3027fc13_16_1263: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33e3027fc13_16_1263: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g33e3027fc13_16_1275: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78" name="Google Shape;2478;g33e3027fc13_16_1275: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3" name="Shape 2493"/>
        <p:cNvGrpSpPr/>
        <p:nvPr/>
      </p:nvGrpSpPr>
      <p:grpSpPr>
        <a:xfrm>
          <a:off x="0" y="0"/>
          <a:ext cx="0" cy="0"/>
          <a:chOff x="0" y="0"/>
          <a:chExt cx="0" cy="0"/>
        </a:xfrm>
      </p:grpSpPr>
      <p:sp>
        <p:nvSpPr>
          <p:cNvPr id="2494" name="Google Shape;2494;g33e3027fc13_16_1291: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495" name="Google Shape;2495;g33e3027fc13_16_1291: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2" name="Shape 2512"/>
        <p:cNvGrpSpPr/>
        <p:nvPr/>
      </p:nvGrpSpPr>
      <p:grpSpPr>
        <a:xfrm>
          <a:off x="0" y="0"/>
          <a:ext cx="0" cy="0"/>
          <a:chOff x="0" y="0"/>
          <a:chExt cx="0" cy="0"/>
        </a:xfrm>
      </p:grpSpPr>
      <p:sp>
        <p:nvSpPr>
          <p:cNvPr id="2513" name="Google Shape;2513;g33e3027fc13_16_1309:notes"/>
          <p:cNvSpPr/>
          <p:nvPr>
            <p:ph idx="2" type="sldImg"/>
          </p:nvPr>
        </p:nvSpPr>
        <p:spPr>
          <a:xfrm>
            <a:off x="381309" y="698539"/>
            <a:ext cx="6096000" cy="3492600"/>
          </a:xfrm>
          <a:custGeom>
            <a:rect b="b" l="l" r="r" t="t"/>
            <a:pathLst>
              <a:path extrusionOk="0" h="120000" w="120000">
                <a:moveTo>
                  <a:pt x="0" y="0"/>
                </a:moveTo>
                <a:lnTo>
                  <a:pt x="120000" y="0"/>
                </a:lnTo>
                <a:lnTo>
                  <a:pt x="120000" y="120000"/>
                </a:lnTo>
                <a:lnTo>
                  <a:pt x="0" y="120000"/>
                </a:lnTo>
                <a:close/>
              </a:path>
            </a:pathLst>
          </a:custGeom>
        </p:spPr>
      </p:sp>
      <p:sp>
        <p:nvSpPr>
          <p:cNvPr id="2514" name="Google Shape;2514;g33e3027fc13_16_1309:notes"/>
          <p:cNvSpPr txBox="1"/>
          <p:nvPr>
            <p:ph idx="1" type="body"/>
          </p:nvPr>
        </p:nvSpPr>
        <p:spPr>
          <a:xfrm>
            <a:off x="685800" y="4424079"/>
            <a:ext cx="5486400" cy="41913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g34600898cfb_0_12: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1" name="Google Shape;2521;g34600898cfb_0_12: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522" name="Google Shape;2522;g34600898cfb_0_12: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g345c4222b06_0_58: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528" name="Google Shape;2528;g345c4222b06_0_58: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g33e3027fc13_3_2677: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4" name="Google Shape;2534;g33e3027fc13_3_2677: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535" name="Google Shape;2535;g33e3027fc13_3_2677: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45c4222b06_0_13: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5" name="Google Shape;1085;g345c4222b06_0_13: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1086" name="Google Shape;1086;g345c4222b06_0_13: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9" name="Shape 2539"/>
        <p:cNvGrpSpPr/>
        <p:nvPr/>
      </p:nvGrpSpPr>
      <p:grpSpPr>
        <a:xfrm>
          <a:off x="0" y="0"/>
          <a:ext cx="0" cy="0"/>
          <a:chOff x="0" y="0"/>
          <a:chExt cx="0" cy="0"/>
        </a:xfrm>
      </p:grpSpPr>
      <p:sp>
        <p:nvSpPr>
          <p:cNvPr id="2540" name="Google Shape;2540;g33e3027fc13_6_703: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1" name="Google Shape;2541;g33e3027fc13_6_703: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242424"/>
                </a:solidFill>
                <a:latin typeface="Quattrocento Sans"/>
                <a:ea typeface="Quattrocento Sans"/>
                <a:cs typeface="Quattrocento Sans"/>
                <a:sym typeface="Quattrocento Sans"/>
              </a:rPr>
              <a:t>Technology innovation often arises out of need to solve a problem. Today, I am going to discuss events that have happened and are happening in terrestrial backbone LH networks, how they have driving innovation in optical fibers and cables, </a:t>
            </a:r>
            <a:endParaRPr/>
          </a:p>
        </p:txBody>
      </p:sp>
      <p:sp>
        <p:nvSpPr>
          <p:cNvPr id="2542" name="Google Shape;2542;g33e3027fc13_6_703: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6" name="Shape 2546"/>
        <p:cNvGrpSpPr/>
        <p:nvPr/>
      </p:nvGrpSpPr>
      <p:grpSpPr>
        <a:xfrm>
          <a:off x="0" y="0"/>
          <a:ext cx="0" cy="0"/>
          <a:chOff x="0" y="0"/>
          <a:chExt cx="0" cy="0"/>
        </a:xfrm>
      </p:grpSpPr>
      <p:sp>
        <p:nvSpPr>
          <p:cNvPr id="2547" name="Google Shape;2547;g33e3027fc13_6_709: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8" name="Google Shape;2548;g33e3027fc13_6_709: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There are two key events in terrestrial backbone networks. First, there's been exponential bandwidth growth over the last 25 years. To meet current and future bandwidth needs, we can increase data transmission in a single core optical fiber, via innovation in transport equipment, or add more fiber in in a give path (route)</a:t>
            </a:r>
            <a:endParaRPr/>
          </a:p>
          <a:p>
            <a:pPr indent="0" lvl="0" marL="0" marR="0" rtl="0" algn="l">
              <a:lnSpc>
                <a:spcPct val="100000"/>
              </a:lnSpc>
              <a:spcBef>
                <a:spcPts val="0"/>
              </a:spcBef>
              <a:spcAft>
                <a:spcPts val="0"/>
              </a:spcAft>
              <a:buClr>
                <a:schemeClr val="dk1"/>
              </a:buClr>
              <a:buSzPts val="1100"/>
              <a:buFont typeface="Calibri"/>
              <a:buNone/>
            </a:pPr>
            <a:r>
              <a:t/>
            </a:r>
            <a:endParaRPr sz="1100"/>
          </a:p>
          <a:p>
            <a:pPr indent="0" lvl="0" marL="0" marR="0" rtl="0" algn="l">
              <a:lnSpc>
                <a:spcPct val="100000"/>
              </a:lnSpc>
              <a:spcBef>
                <a:spcPts val="0"/>
              </a:spcBef>
              <a:spcAft>
                <a:spcPts val="0"/>
              </a:spcAft>
              <a:buClr>
                <a:srgbClr val="242424"/>
              </a:buClr>
              <a:buSzPts val="1600"/>
              <a:buFont typeface="Quattrocento Sans"/>
              <a:buNone/>
            </a:pPr>
            <a:r>
              <a:rPr b="0" i="0" lang="en-US" sz="1600">
                <a:solidFill>
                  <a:srgbClr val="242424"/>
                </a:solidFill>
                <a:latin typeface="Quattrocento Sans"/>
                <a:ea typeface="Quattrocento Sans"/>
                <a:cs typeface="Quattrocento Sans"/>
                <a:sym typeface="Quattrocento Sans"/>
              </a:rPr>
              <a:t>Second, over the past decade, there's been a saturation or slowdown in single core fiber capacity enabled by commercial transport equipment.</a:t>
            </a:r>
            <a:endParaRPr/>
          </a:p>
          <a:p>
            <a:pPr indent="0" lvl="0" marL="0" marR="0" rtl="0" algn="l">
              <a:lnSpc>
                <a:spcPct val="100000"/>
              </a:lnSpc>
              <a:spcBef>
                <a:spcPts val="0"/>
              </a:spcBef>
              <a:spcAft>
                <a:spcPts val="0"/>
              </a:spcAft>
              <a:buClr>
                <a:schemeClr val="dk1"/>
              </a:buClr>
              <a:buSzPts val="1100"/>
              <a:buFont typeface="Calibri"/>
              <a:buNone/>
            </a:pPr>
            <a:r>
              <a:t/>
            </a:r>
            <a:endParaRPr sz="1100"/>
          </a:p>
        </p:txBody>
      </p:sp>
      <p:sp>
        <p:nvSpPr>
          <p:cNvPr id="2549" name="Google Shape;2549;g33e3027fc13_6_709: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2" name="Shape 2562"/>
        <p:cNvGrpSpPr/>
        <p:nvPr/>
      </p:nvGrpSpPr>
      <p:grpSpPr>
        <a:xfrm>
          <a:off x="0" y="0"/>
          <a:ext cx="0" cy="0"/>
          <a:chOff x="0" y="0"/>
          <a:chExt cx="0" cy="0"/>
        </a:xfrm>
      </p:grpSpPr>
      <p:sp>
        <p:nvSpPr>
          <p:cNvPr id="2563" name="Google Shape;2563;g33e3027fc13_6_724: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4" name="Google Shape;2564;g33e3027fc13_6_724: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242424"/>
                </a:solidFill>
                <a:latin typeface="Quattrocento Sans"/>
                <a:ea typeface="Quattrocento Sans"/>
                <a:cs typeface="Quattrocento Sans"/>
                <a:sym typeface="Quattrocento Sans"/>
              </a:rPr>
              <a:t>This brings us to the third piece of evidence (event): The growth in fiber count cables over the years.</a:t>
            </a:r>
            <a:endParaRPr/>
          </a:p>
          <a:p>
            <a:pPr indent="0" lvl="0" marL="0" rtl="0" algn="l">
              <a:spcBef>
                <a:spcPts val="0"/>
              </a:spcBef>
              <a:spcAft>
                <a:spcPts val="0"/>
              </a:spcAft>
              <a:buNone/>
            </a:pPr>
            <a:r>
              <a:t/>
            </a:r>
            <a:endParaRPr b="0" i="0">
              <a:latin typeface="Roboto"/>
              <a:ea typeface="Roboto"/>
              <a:cs typeface="Roboto"/>
              <a:sym typeface="Roboto"/>
            </a:endParaRPr>
          </a:p>
          <a:p>
            <a:pPr indent="0" lvl="0" marL="0" marR="0" rtl="0" algn="l">
              <a:lnSpc>
                <a:spcPct val="100000"/>
              </a:lnSpc>
              <a:spcBef>
                <a:spcPts val="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The combination of exponential bandwidth needs and a slow (sub-linear) growth in fiber capacity has led to an increase in fiber count cables) to meet the capacity per path needs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However, The increase in fiber count cables impacts cable density requirements for brownfield conduit sizes. Most backbone infrastructure builds today are brownfield, and conduits are valuable real estate. High-density cables are critical for duct maximization.</a:t>
            </a:r>
            <a:endParaRPr/>
          </a:p>
          <a:p>
            <a:pPr indent="0" lvl="0" marL="0" rtl="0" algn="l">
              <a:spcBef>
                <a:spcPts val="0"/>
              </a:spcBef>
              <a:spcAft>
                <a:spcPts val="0"/>
              </a:spcAft>
              <a:buClr>
                <a:schemeClr val="dk1"/>
              </a:buClr>
              <a:buSzPts val="1200"/>
              <a:buFont typeface="Calibri"/>
              <a:buNone/>
            </a:pPr>
            <a:r>
              <a:t/>
            </a:r>
            <a:endParaRPr/>
          </a:p>
        </p:txBody>
      </p:sp>
      <p:sp>
        <p:nvSpPr>
          <p:cNvPr id="2565" name="Google Shape;2565;g33e3027fc13_6_724: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0" name="Shape 2590"/>
        <p:cNvGrpSpPr/>
        <p:nvPr/>
      </p:nvGrpSpPr>
      <p:grpSpPr>
        <a:xfrm>
          <a:off x="0" y="0"/>
          <a:ext cx="0" cy="0"/>
          <a:chOff x="0" y="0"/>
          <a:chExt cx="0" cy="0"/>
        </a:xfrm>
      </p:grpSpPr>
      <p:sp>
        <p:nvSpPr>
          <p:cNvPr id="2591" name="Google Shape;2591;g33e3027fc13_6_751: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2" name="Google Shape;2592;g33e3027fc13_6_751: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this means is - these events have led to a lot innovation in fiber and cable technology over the last 20 years, with cable density increasing by an order of magnitude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 cable density, defined as f/mm², has been achieved by redesigning the cable and reducing the fiber outer diameter, essentially by removing the coating.</a:t>
            </a:r>
            <a:endParaRPr/>
          </a:p>
          <a:p>
            <a:pPr indent="0" lvl="0" marL="0" marR="0" rtl="0" algn="l">
              <a:lnSpc>
                <a:spcPct val="100000"/>
              </a:lnSpc>
              <a:spcBef>
                <a:spcPts val="0"/>
              </a:spcBef>
              <a:spcAft>
                <a:spcPts val="0"/>
              </a:spcAft>
              <a:buClr>
                <a:schemeClr val="dk1"/>
              </a:buClr>
              <a:buSzPts val="1200"/>
              <a:buFont typeface="Calibri"/>
              <a:buNone/>
            </a:pPr>
            <a:r>
              <a:t/>
            </a:r>
            <a:endParaRPr i="1">
              <a:solidFill>
                <a:srgbClr val="0070C0"/>
              </a:solidFill>
            </a:endParaRPr>
          </a:p>
          <a:p>
            <a:pPr indent="0" lvl="0" marL="0" rtl="0" algn="l">
              <a:spcBef>
                <a:spcPts val="0"/>
              </a:spcBef>
              <a:spcAft>
                <a:spcPts val="0"/>
              </a:spcAft>
              <a:buNone/>
            </a:pPr>
            <a:r>
              <a:t/>
            </a:r>
            <a:endParaRPr/>
          </a:p>
        </p:txBody>
      </p:sp>
      <p:sp>
        <p:nvSpPr>
          <p:cNvPr id="2593" name="Google Shape;2593;g33e3027fc13_6_751: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g33e3027fc13_6_798: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0" name="Google Shape;2640;g33e3027fc13_6_798: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However, the coating is there for a reason. If the coating is removed, the fiber becomes more susceptible to microbending, which could impact attenuation and therefore the received SNR.</a:t>
            </a:r>
            <a:endParaRPr/>
          </a:p>
          <a:p>
            <a:pPr indent="0" lvl="0" marL="0" rtl="0" algn="l">
              <a:spcBef>
                <a:spcPts val="75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0" lvl="0" marL="0" rtl="0" algn="l">
              <a:spcBef>
                <a:spcPts val="75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So there is a need to go back and redesign the product, the cable, and the fiber and the coating. Does it need a deeper trench? Can the MFD be maintained the same? Does it need a softer primary coating?</a:t>
            </a:r>
            <a:endParaRPr/>
          </a:p>
          <a:p>
            <a:pPr indent="0" lvl="0" marL="0" rtl="0" algn="l">
              <a:spcBef>
                <a:spcPts val="75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0" lvl="0" marL="0" rtl="0" algn="l">
              <a:spcBef>
                <a:spcPts val="750"/>
              </a:spcBef>
              <a:spcAft>
                <a:spcPts val="0"/>
              </a:spcAft>
              <a:buNone/>
            </a:pPr>
            <a:r>
              <a:rPr b="0" i="0" lang="en-US">
                <a:solidFill>
                  <a:srgbClr val="242424"/>
                </a:solidFill>
                <a:latin typeface="Quattrocento Sans"/>
                <a:ea typeface="Quattrocento Sans"/>
                <a:cs typeface="Quattrocento Sans"/>
                <a:sym typeface="Quattrocento Sans"/>
              </a:rPr>
              <a:t>What I am trying to say is that we cannot simply remove the coating and pack the fiber in an aggressive cable design. It requires a much more engineered product when higher density is need.</a:t>
            </a:r>
            <a:endParaRPr/>
          </a:p>
        </p:txBody>
      </p:sp>
      <p:sp>
        <p:nvSpPr>
          <p:cNvPr id="2641" name="Google Shape;2641;g33e3027fc13_6_798: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g33e3027fc13_6_818: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1" name="Google Shape;2661;g33e3027fc13_6_818: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To date, we have met the density needs by better engineering the optical fiber and cable technology while keeping the ecosystem compliant. What about the future? Can innovation continue on this path, reducing the fiber OD, or will it require a step change, such as MCF, to achieve future density needs?</a:t>
            </a:r>
            <a:endParaRPr/>
          </a:p>
          <a:p>
            <a:pPr indent="0" lvl="0" marL="0" rtl="0" algn="l">
              <a:spcBef>
                <a:spcPts val="75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0" lvl="0" marL="0" rtl="0" algn="l">
              <a:spcBef>
                <a:spcPts val="750"/>
              </a:spcBef>
              <a:spcAft>
                <a:spcPts val="0"/>
              </a:spcAft>
              <a:buNone/>
            </a:pPr>
            <a:r>
              <a:rPr b="0" i="0" lang="en-US">
                <a:solidFill>
                  <a:srgbClr val="242424"/>
                </a:solidFill>
                <a:latin typeface="Quattrocento Sans"/>
                <a:ea typeface="Quattrocento Sans"/>
                <a:cs typeface="Quattrocento Sans"/>
                <a:sym typeface="Quattrocento Sans"/>
              </a:rPr>
              <a:t>The industry is confident that before the end of the decade, there will be a 2-core MCF trans-Atlantic cable to enable 1 P cable</a:t>
            </a:r>
            <a:endParaRPr/>
          </a:p>
        </p:txBody>
      </p:sp>
      <p:sp>
        <p:nvSpPr>
          <p:cNvPr id="2662" name="Google Shape;2662;g33e3027fc13_6_818: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g33e3027fc13_6_830: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4" name="Google Shape;2674;g33e3027fc13_6_830: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When it comes to the design of new fiber, for example the MCF for subsea amplication, the design rules are the same – no compromise in optical performance. </a:t>
            </a:r>
            <a:endParaRPr/>
          </a:p>
          <a:p>
            <a:pPr indent="0" lvl="0" marL="0" rtl="0" algn="l">
              <a:spcBef>
                <a:spcPts val="75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0" lvl="0" marL="0" rtl="0" algn="l">
              <a:spcBef>
                <a:spcPts val="75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In other words, this MCF for subsea must maintain the same attenuation as today’s single core fiber, and the target XT level should not impact transmission performance.</a:t>
            </a:r>
            <a:endParaRPr/>
          </a:p>
          <a:p>
            <a:pPr indent="0" lvl="0" marL="0" rtl="0" algn="l">
              <a:spcBef>
                <a:spcPts val="75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0" lvl="0" marL="0" rtl="0" algn="l">
              <a:spcBef>
                <a:spcPts val="75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Now it is supper clear the value of MCF to enable a step change in density, and we know we can do it without compromising transmission performance (at least for 2-cores MCF)</a:t>
            </a:r>
            <a:endParaRPr/>
          </a:p>
          <a:p>
            <a:pPr indent="0" lvl="0" marL="0" rtl="0" algn="l">
              <a:spcBef>
                <a:spcPts val="75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0" lvl="0" marL="0" rtl="0" algn="l">
              <a:spcBef>
                <a:spcPts val="75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0" lvl="0" marL="0" rtl="0" algn="l">
              <a:spcBef>
                <a:spcPts val="375"/>
              </a:spcBef>
              <a:spcAft>
                <a:spcPts val="0"/>
              </a:spcAft>
              <a:buNone/>
            </a:pPr>
            <a:r>
              <a:t/>
            </a:r>
            <a:endParaRPr/>
          </a:p>
        </p:txBody>
      </p:sp>
      <p:sp>
        <p:nvSpPr>
          <p:cNvPr id="2675" name="Google Shape;2675;g33e3027fc13_6_830: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1" name="Shape 2691"/>
        <p:cNvGrpSpPr/>
        <p:nvPr/>
      </p:nvGrpSpPr>
      <p:grpSpPr>
        <a:xfrm>
          <a:off x="0" y="0"/>
          <a:ext cx="0" cy="0"/>
          <a:chOff x="0" y="0"/>
          <a:chExt cx="0" cy="0"/>
        </a:xfrm>
      </p:grpSpPr>
      <p:sp>
        <p:nvSpPr>
          <p:cNvPr id="2692" name="Google Shape;2692;g33e3027fc13_6_848: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3" name="Google Shape;2693;g33e3027fc13_6_848: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42424"/>
              </a:buClr>
              <a:buSzPts val="1200"/>
              <a:buFont typeface="Quattrocento Sans"/>
              <a:buNone/>
            </a:pPr>
            <a:r>
              <a:rPr b="0" i="0" lang="en-US">
                <a:solidFill>
                  <a:srgbClr val="242424"/>
                </a:solidFill>
                <a:latin typeface="Quattrocento Sans"/>
                <a:ea typeface="Quattrocento Sans"/>
                <a:cs typeface="Quattrocento Sans"/>
                <a:sym typeface="Quattrocento Sans"/>
              </a:rPr>
              <a:t>But what about HCF? Can HCF solve the density scaling challenge? Here is a few things to take into consideration</a:t>
            </a:r>
            <a:endParaRPr/>
          </a:p>
          <a:p>
            <a:pPr indent="0" lvl="0" marL="0" rtl="0" algn="l">
              <a:spcBef>
                <a:spcPts val="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228600" lvl="0" marL="228600" rtl="0" algn="l">
              <a:spcBef>
                <a:spcPts val="0"/>
              </a:spcBef>
              <a:spcAft>
                <a:spcPts val="0"/>
              </a:spcAft>
              <a:buClr>
                <a:srgbClr val="242424"/>
              </a:buClr>
              <a:buSzPts val="1200"/>
              <a:buFont typeface="Quattrocento Sans"/>
              <a:buAutoNum type="arabicPeriod"/>
            </a:pPr>
            <a:r>
              <a:rPr b="0" i="0" lang="en-US">
                <a:solidFill>
                  <a:srgbClr val="242424"/>
                </a:solidFill>
                <a:latin typeface="Quattrocento Sans"/>
                <a:ea typeface="Quattrocento Sans"/>
                <a:cs typeface="Quattrocento Sans"/>
                <a:sym typeface="Quattrocento Sans"/>
              </a:rPr>
              <a:t>The theoretically achievable loss and negligible nonlinearity could, in principle, be a game changer. However, it is well documented that the upper bound in SE, is settled by the transceiver subsystem, and marginal SE gain is expected for terrestrial LH.</a:t>
            </a:r>
            <a:endParaRPr/>
          </a:p>
          <a:p>
            <a:pPr indent="0" lvl="0" marL="0" rtl="0" algn="l">
              <a:spcBef>
                <a:spcPts val="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228600" lvl="0" marL="228600" rtl="0" algn="l">
              <a:spcBef>
                <a:spcPts val="0"/>
              </a:spcBef>
              <a:spcAft>
                <a:spcPts val="0"/>
              </a:spcAft>
              <a:buClr>
                <a:srgbClr val="242424"/>
              </a:buClr>
              <a:buSzPts val="1200"/>
              <a:buFont typeface="Quattrocento Sans"/>
              <a:buAutoNum type="arabicPeriod"/>
            </a:pPr>
            <a:r>
              <a:rPr b="0" i="0" lang="en-US">
                <a:solidFill>
                  <a:srgbClr val="242424"/>
                </a:solidFill>
                <a:latin typeface="Quattrocento Sans"/>
                <a:ea typeface="Quattrocento Sans"/>
                <a:cs typeface="Quattrocento Sans"/>
                <a:sym typeface="Quattrocento Sans"/>
              </a:rPr>
              <a:t>Second, HCF's potential for wider ultra-low-loss bandwidth is a very positive optical property to scale capacity per path. Yet, the question remains: Will the transceivers (and optical amplifiers) that need to be developed for different wavelength operations deliver similar SNR as today’s C+L band? </a:t>
            </a:r>
            <a:endParaRPr/>
          </a:p>
          <a:p>
            <a:pPr indent="-152400" lvl="0" marL="228600" rtl="0" algn="l">
              <a:spcBef>
                <a:spcPts val="0"/>
              </a:spcBef>
              <a:spcAft>
                <a:spcPts val="0"/>
              </a:spcAft>
              <a:buClr>
                <a:schemeClr val="dk1"/>
              </a:buClr>
              <a:buSzPts val="1200"/>
              <a:buFont typeface="Calibri"/>
              <a:buNone/>
            </a:pPr>
            <a:r>
              <a:t/>
            </a:r>
            <a:endParaRPr b="0" i="0">
              <a:solidFill>
                <a:srgbClr val="242424"/>
              </a:solidFill>
              <a:latin typeface="Quattrocento Sans"/>
              <a:ea typeface="Quattrocento Sans"/>
              <a:cs typeface="Quattrocento Sans"/>
              <a:sym typeface="Quattrocento Sans"/>
            </a:endParaRPr>
          </a:p>
          <a:p>
            <a:pPr indent="-228600" lvl="0" marL="228600" rtl="0" algn="l">
              <a:spcBef>
                <a:spcPts val="0"/>
              </a:spcBef>
              <a:spcAft>
                <a:spcPts val="0"/>
              </a:spcAft>
              <a:buClr>
                <a:srgbClr val="242424"/>
              </a:buClr>
              <a:buSzPts val="1200"/>
              <a:buFont typeface="Quattrocento Sans"/>
              <a:buAutoNum type="arabicPeriod"/>
            </a:pPr>
            <a:r>
              <a:rPr b="0" i="0" lang="en-US">
                <a:solidFill>
                  <a:srgbClr val="242424"/>
                </a:solidFill>
                <a:latin typeface="Quattrocento Sans"/>
                <a:ea typeface="Quattrocento Sans"/>
                <a:cs typeface="Quattrocento Sans"/>
                <a:sym typeface="Quattrocento Sans"/>
              </a:rPr>
              <a:t>The third point is about density. It all comes back to the fiber design. Literature has shown that the optimum HCF core diameter to minimize loss is ~30um (3x bigger than silica fiber). This goes against density, since #1 the fiber itself needs to be bigger than silica fiber and #2 the larger core makes the fiber more susceptible to micro-bending sensitivity. It is a trade-off: a large core minimizes loss but compromises size and microbending performance – both impact density</a:t>
            </a:r>
            <a:endParaRPr/>
          </a:p>
        </p:txBody>
      </p:sp>
      <p:sp>
        <p:nvSpPr>
          <p:cNvPr id="2694" name="Google Shape;2694;g33e3027fc13_6_848: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9" name="Shape 2719"/>
        <p:cNvGrpSpPr/>
        <p:nvPr/>
      </p:nvGrpSpPr>
      <p:grpSpPr>
        <a:xfrm>
          <a:off x="0" y="0"/>
          <a:ext cx="0" cy="0"/>
          <a:chOff x="0" y="0"/>
          <a:chExt cx="0" cy="0"/>
        </a:xfrm>
      </p:grpSpPr>
      <p:sp>
        <p:nvSpPr>
          <p:cNvPr id="2720" name="Google Shape;2720;g33e3027fc13_6_875:notes"/>
          <p:cNvSpPr/>
          <p:nvPr>
            <p:ph idx="2" type="sldImg"/>
          </p:nvPr>
        </p:nvSpPr>
        <p:spPr>
          <a:xfrm>
            <a:off x="444155" y="698943"/>
            <a:ext cx="5969700" cy="3491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1" name="Google Shape;2721;g33e3027fc13_6_875: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242424"/>
                </a:solidFill>
                <a:latin typeface="Quattrocento Sans"/>
                <a:ea typeface="Quattrocento Sans"/>
                <a:cs typeface="Quattrocento Sans"/>
                <a:sym typeface="Quattrocento Sans"/>
              </a:rPr>
              <a:t>What about more exotic SDM fibers? There is a clear benefit for enabling density, but what will be the compromise in performance across the entire ecosystem (MIMO DSP, SDM amplifiers, optical properties of the fiber itself… All to take into consideration when looking into the next generation for transport solutions (active or passive) </a:t>
            </a:r>
            <a:endParaRPr/>
          </a:p>
        </p:txBody>
      </p:sp>
      <p:sp>
        <p:nvSpPr>
          <p:cNvPr id="2722" name="Google Shape;2722;g33e3027fc13_6_875:notes"/>
          <p:cNvSpPr txBox="1"/>
          <p:nvPr>
            <p:ph idx="12" type="sldNum"/>
          </p:nvPr>
        </p:nvSpPr>
        <p:spPr>
          <a:xfrm>
            <a:off x="3884613" y="8846542"/>
            <a:ext cx="2971800" cy="465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6" name="Shape 2766"/>
        <p:cNvGrpSpPr/>
        <p:nvPr/>
      </p:nvGrpSpPr>
      <p:grpSpPr>
        <a:xfrm>
          <a:off x="0" y="0"/>
          <a:ext cx="0" cy="0"/>
          <a:chOff x="0" y="0"/>
          <a:chExt cx="0" cy="0"/>
        </a:xfrm>
      </p:grpSpPr>
      <p:sp>
        <p:nvSpPr>
          <p:cNvPr id="2767" name="Google Shape;2767;g33e3027fc13_16_802:notes"/>
          <p:cNvSpPr/>
          <p:nvPr>
            <p:ph idx="2" type="sldImg"/>
          </p:nvPr>
        </p:nvSpPr>
        <p:spPr>
          <a:xfrm>
            <a:off x="700516" y="465535"/>
            <a:ext cx="2796000" cy="1619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8" name="Google Shape;2768;g33e3027fc13_16_802:notes"/>
          <p:cNvSpPr txBox="1"/>
          <p:nvPr>
            <p:ph idx="1" type="body"/>
          </p:nvPr>
        </p:nvSpPr>
        <p:spPr>
          <a:xfrm>
            <a:off x="685800" y="2167018"/>
            <a:ext cx="5486400" cy="6448500"/>
          </a:xfrm>
          <a:prstGeom prst="rect">
            <a:avLst/>
          </a:prstGeom>
          <a:noFill/>
          <a:ln>
            <a:noFill/>
          </a:ln>
        </p:spPr>
        <p:txBody>
          <a:bodyPr anchorCtr="0" anchor="t" bIns="45875" lIns="91750" spcFirstLastPara="1" rIns="91750" wrap="square" tIns="45875">
            <a:noAutofit/>
          </a:bodyPr>
          <a:lstStyle/>
          <a:p>
            <a:pPr indent="0" lvl="0" marL="0" rtl="0" algn="l">
              <a:spcBef>
                <a:spcPts val="0"/>
              </a:spcBef>
              <a:spcAft>
                <a:spcPts val="0"/>
              </a:spcAft>
              <a:buNone/>
            </a:pPr>
            <a:r>
              <a:t/>
            </a:r>
            <a:endParaRPr/>
          </a:p>
        </p:txBody>
      </p:sp>
      <p:sp>
        <p:nvSpPr>
          <p:cNvPr id="2769" name="Google Shape;2769;g33e3027fc13_16_802:notes"/>
          <p:cNvSpPr txBox="1"/>
          <p:nvPr>
            <p:ph idx="12" type="sldNum"/>
          </p:nvPr>
        </p:nvSpPr>
        <p:spPr>
          <a:xfrm>
            <a:off x="3884613" y="8846541"/>
            <a:ext cx="2971800" cy="465900"/>
          </a:xfrm>
          <a:prstGeom prst="rect">
            <a:avLst/>
          </a:prstGeom>
          <a:noFill/>
          <a:ln>
            <a:noFill/>
          </a:ln>
        </p:spPr>
        <p:txBody>
          <a:bodyPr anchorCtr="0" anchor="b" bIns="45875" lIns="91750" spcFirstLastPara="1" rIns="91750" wrap="square" tIns="45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33e3027fc13_3_2862:notes"/>
          <p:cNvSpPr txBox="1"/>
          <p:nvPr>
            <p:ph idx="1" type="body"/>
          </p:nvPr>
        </p:nvSpPr>
        <p:spPr>
          <a:xfrm>
            <a:off x="685800" y="4424079"/>
            <a:ext cx="5486400" cy="419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2" name="Google Shape;1092;g33e3027fc13_3_2862:notes"/>
          <p:cNvSpPr/>
          <p:nvPr>
            <p:ph idx="2" type="sldImg"/>
          </p:nvPr>
        </p:nvSpPr>
        <p:spPr>
          <a:xfrm>
            <a:off x="1143225" y="698539"/>
            <a:ext cx="4572300" cy="349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4" name="Shape 2774"/>
        <p:cNvGrpSpPr/>
        <p:nvPr/>
      </p:nvGrpSpPr>
      <p:grpSpPr>
        <a:xfrm>
          <a:off x="0" y="0"/>
          <a:ext cx="0" cy="0"/>
          <a:chOff x="0" y="0"/>
          <a:chExt cx="0" cy="0"/>
        </a:xfrm>
      </p:grpSpPr>
      <p:sp>
        <p:nvSpPr>
          <p:cNvPr id="2775" name="Google Shape;2775;g33e3027fc13_16_809:notes"/>
          <p:cNvSpPr/>
          <p:nvPr>
            <p:ph idx="2" type="sldImg"/>
          </p:nvPr>
        </p:nvSpPr>
        <p:spPr>
          <a:xfrm>
            <a:off x="700516" y="465535"/>
            <a:ext cx="2796000" cy="1619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6" name="Google Shape;2776;g33e3027fc13_16_809:notes"/>
          <p:cNvSpPr txBox="1"/>
          <p:nvPr>
            <p:ph idx="1" type="body"/>
          </p:nvPr>
        </p:nvSpPr>
        <p:spPr>
          <a:xfrm>
            <a:off x="685800" y="2167018"/>
            <a:ext cx="5486400" cy="6448500"/>
          </a:xfrm>
          <a:prstGeom prst="rect">
            <a:avLst/>
          </a:prstGeom>
          <a:noFill/>
          <a:ln>
            <a:noFill/>
          </a:ln>
        </p:spPr>
        <p:txBody>
          <a:bodyPr anchorCtr="0" anchor="t" bIns="45875" lIns="91750" spcFirstLastPara="1" rIns="91750" wrap="square" tIns="45875">
            <a:noAutofit/>
          </a:bodyPr>
          <a:lstStyle/>
          <a:p>
            <a:pPr indent="0" lvl="0" marL="0" rtl="0" algn="l">
              <a:spcBef>
                <a:spcPts val="0"/>
              </a:spcBef>
              <a:spcAft>
                <a:spcPts val="0"/>
              </a:spcAft>
              <a:buNone/>
            </a:pPr>
            <a:r>
              <a:t/>
            </a:r>
            <a:endParaRPr/>
          </a:p>
        </p:txBody>
      </p:sp>
      <p:sp>
        <p:nvSpPr>
          <p:cNvPr id="2777" name="Google Shape;2777;g33e3027fc13_16_809:notes"/>
          <p:cNvSpPr txBox="1"/>
          <p:nvPr>
            <p:ph idx="12" type="sldNum"/>
          </p:nvPr>
        </p:nvSpPr>
        <p:spPr>
          <a:xfrm>
            <a:off x="3884613" y="8846541"/>
            <a:ext cx="2971800" cy="465900"/>
          </a:xfrm>
          <a:prstGeom prst="rect">
            <a:avLst/>
          </a:prstGeom>
          <a:noFill/>
          <a:ln>
            <a:noFill/>
          </a:ln>
        </p:spPr>
        <p:txBody>
          <a:bodyPr anchorCtr="0" anchor="b" bIns="45875" lIns="91750" spcFirstLastPara="1" rIns="91750" wrap="square" tIns="45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5" name="Shape 2785"/>
        <p:cNvGrpSpPr/>
        <p:nvPr/>
      </p:nvGrpSpPr>
      <p:grpSpPr>
        <a:xfrm>
          <a:off x="0" y="0"/>
          <a:ext cx="0" cy="0"/>
          <a:chOff x="0" y="0"/>
          <a:chExt cx="0" cy="0"/>
        </a:xfrm>
      </p:grpSpPr>
      <p:sp>
        <p:nvSpPr>
          <p:cNvPr id="2786" name="Google Shape;2786;g33e3027fc13_16_819:notes"/>
          <p:cNvSpPr txBox="1"/>
          <p:nvPr>
            <p:ph idx="1" type="body"/>
          </p:nvPr>
        </p:nvSpPr>
        <p:spPr>
          <a:xfrm>
            <a:off x="685800" y="2167018"/>
            <a:ext cx="5486400" cy="64485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2787" name="Google Shape;2787;g33e3027fc13_16_819:notes"/>
          <p:cNvSpPr/>
          <p:nvPr>
            <p:ph idx="2" type="sldImg"/>
          </p:nvPr>
        </p:nvSpPr>
        <p:spPr>
          <a:xfrm>
            <a:off x="700516" y="465535"/>
            <a:ext cx="2796000" cy="1619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6" name="Shape 2806"/>
        <p:cNvGrpSpPr/>
        <p:nvPr/>
      </p:nvGrpSpPr>
      <p:grpSpPr>
        <a:xfrm>
          <a:off x="0" y="0"/>
          <a:ext cx="0" cy="0"/>
          <a:chOff x="0" y="0"/>
          <a:chExt cx="0" cy="0"/>
        </a:xfrm>
      </p:grpSpPr>
      <p:sp>
        <p:nvSpPr>
          <p:cNvPr id="2807" name="Google Shape;2807;g33e3027fc13_16_839:notes"/>
          <p:cNvSpPr/>
          <p:nvPr>
            <p:ph idx="2" type="sldImg"/>
          </p:nvPr>
        </p:nvSpPr>
        <p:spPr>
          <a:xfrm>
            <a:off x="700516" y="465535"/>
            <a:ext cx="2796000" cy="1619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8" name="Google Shape;2808;g33e3027fc13_16_839:notes"/>
          <p:cNvSpPr txBox="1"/>
          <p:nvPr>
            <p:ph idx="1" type="body"/>
          </p:nvPr>
        </p:nvSpPr>
        <p:spPr>
          <a:xfrm>
            <a:off x="685800" y="2167018"/>
            <a:ext cx="5486400" cy="6448500"/>
          </a:xfrm>
          <a:prstGeom prst="rect">
            <a:avLst/>
          </a:prstGeom>
          <a:noFill/>
          <a:ln>
            <a:noFill/>
          </a:ln>
        </p:spPr>
        <p:txBody>
          <a:bodyPr anchorCtr="0" anchor="t" bIns="45875" lIns="91750" spcFirstLastPara="1" rIns="91750" wrap="square" tIns="45875">
            <a:noAutofit/>
          </a:bodyPr>
          <a:lstStyle/>
          <a:p>
            <a:pPr indent="0" lvl="0" marL="0" rtl="0" algn="l">
              <a:spcBef>
                <a:spcPts val="0"/>
              </a:spcBef>
              <a:spcAft>
                <a:spcPts val="0"/>
              </a:spcAft>
              <a:buNone/>
            </a:pPr>
            <a:r>
              <a:t/>
            </a:r>
            <a:endParaRPr/>
          </a:p>
        </p:txBody>
      </p:sp>
      <p:sp>
        <p:nvSpPr>
          <p:cNvPr id="2809" name="Google Shape;2809;g33e3027fc13_16_839:notes"/>
          <p:cNvSpPr txBox="1"/>
          <p:nvPr>
            <p:ph idx="12" type="sldNum"/>
          </p:nvPr>
        </p:nvSpPr>
        <p:spPr>
          <a:xfrm>
            <a:off x="3884613" y="8846541"/>
            <a:ext cx="2971800" cy="465900"/>
          </a:xfrm>
          <a:prstGeom prst="rect">
            <a:avLst/>
          </a:prstGeom>
          <a:noFill/>
          <a:ln>
            <a:noFill/>
          </a:ln>
        </p:spPr>
        <p:txBody>
          <a:bodyPr anchorCtr="0" anchor="b" bIns="45875" lIns="91750" spcFirstLastPara="1" rIns="91750" wrap="square" tIns="45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2" name="Shape 2832"/>
        <p:cNvGrpSpPr/>
        <p:nvPr/>
      </p:nvGrpSpPr>
      <p:grpSpPr>
        <a:xfrm>
          <a:off x="0" y="0"/>
          <a:ext cx="0" cy="0"/>
          <a:chOff x="0" y="0"/>
          <a:chExt cx="0" cy="0"/>
        </a:xfrm>
      </p:grpSpPr>
      <p:sp>
        <p:nvSpPr>
          <p:cNvPr id="2833" name="Google Shape;2833;g34600898cfb_0_18: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4" name="Google Shape;2834;g34600898cfb_0_18: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835" name="Google Shape;2835;g34600898cfb_0_18: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g345c4222b06_0_27: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1" name="Google Shape;2841;g345c4222b06_0_27:notes"/>
          <p:cNvSpPr txBox="1"/>
          <p:nvPr>
            <p:ph idx="1" type="body"/>
          </p:nvPr>
        </p:nvSpPr>
        <p:spPr>
          <a:xfrm>
            <a:off x="685800" y="4482297"/>
            <a:ext cx="5486400" cy="3667200"/>
          </a:xfrm>
          <a:prstGeom prst="rect">
            <a:avLst/>
          </a:prstGeom>
          <a:noFill/>
          <a:ln>
            <a:noFill/>
          </a:ln>
        </p:spPr>
        <p:txBody>
          <a:bodyPr anchorCtr="0" anchor="t" bIns="46200" lIns="92375" spcFirstLastPara="1" rIns="92375" wrap="square" tIns="46200">
            <a:noAutofit/>
          </a:bodyPr>
          <a:lstStyle/>
          <a:p>
            <a:pPr indent="0" lvl="0" marL="0" rtl="0" algn="l">
              <a:lnSpc>
                <a:spcPct val="100000"/>
              </a:lnSpc>
              <a:spcBef>
                <a:spcPts val="0"/>
              </a:spcBef>
              <a:spcAft>
                <a:spcPts val="0"/>
              </a:spcAft>
              <a:buSzPts val="1400"/>
              <a:buNone/>
            </a:pPr>
            <a:r>
              <a:t/>
            </a:r>
            <a:endParaRPr/>
          </a:p>
        </p:txBody>
      </p:sp>
      <p:sp>
        <p:nvSpPr>
          <p:cNvPr id="2842" name="Google Shape;2842;g345c4222b06_0_27:notes"/>
          <p:cNvSpPr txBox="1"/>
          <p:nvPr>
            <p:ph idx="12" type="sldNum"/>
          </p:nvPr>
        </p:nvSpPr>
        <p:spPr>
          <a:xfrm>
            <a:off x="3884613" y="8846554"/>
            <a:ext cx="2971800" cy="467400"/>
          </a:xfrm>
          <a:prstGeom prst="rect">
            <a:avLst/>
          </a:prstGeom>
          <a:noFill/>
          <a:ln>
            <a:noFill/>
          </a:ln>
        </p:spPr>
        <p:txBody>
          <a:bodyPr anchorCtr="0" anchor="b" bIns="46200" lIns="92375" spcFirstLastPara="1" rIns="92375" wrap="square" tIns="462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7" name="Shape 2847"/>
        <p:cNvGrpSpPr/>
        <p:nvPr/>
      </p:nvGrpSpPr>
      <p:grpSpPr>
        <a:xfrm>
          <a:off x="0" y="0"/>
          <a:ext cx="0" cy="0"/>
          <a:chOff x="0" y="0"/>
          <a:chExt cx="0" cy="0"/>
        </a:xfrm>
      </p:grpSpPr>
      <p:sp>
        <p:nvSpPr>
          <p:cNvPr id="2848" name="Google Shape;2848;g3462bafeee4_3_39:notes"/>
          <p:cNvSpPr/>
          <p:nvPr>
            <p:ph idx="2" type="sldImg"/>
          </p:nvPr>
        </p:nvSpPr>
        <p:spPr>
          <a:xfrm>
            <a:off x="635000" y="1163638"/>
            <a:ext cx="5588100" cy="3143400"/>
          </a:xfrm>
          <a:custGeom>
            <a:rect b="b" l="l" r="r" t="t"/>
            <a:pathLst>
              <a:path extrusionOk="0" h="120000" w="120000">
                <a:moveTo>
                  <a:pt x="0" y="0"/>
                </a:moveTo>
                <a:lnTo>
                  <a:pt x="120000" y="0"/>
                </a:lnTo>
                <a:lnTo>
                  <a:pt x="120000" y="120000"/>
                </a:lnTo>
                <a:lnTo>
                  <a:pt x="0" y="120000"/>
                </a:lnTo>
                <a:close/>
              </a:path>
            </a:pathLst>
          </a:custGeom>
        </p:spPr>
      </p:sp>
      <p:sp>
        <p:nvSpPr>
          <p:cNvPr id="2849" name="Google Shape;2849;g3462bafeee4_3_39:notes"/>
          <p:cNvSpPr txBox="1"/>
          <p:nvPr>
            <p:ph idx="1" type="body"/>
          </p:nvPr>
        </p:nvSpPr>
        <p:spPr>
          <a:xfrm>
            <a:off x="685800" y="4482297"/>
            <a:ext cx="5486400" cy="3667200"/>
          </a:xfrm>
          <a:prstGeom prst="rect">
            <a:avLst/>
          </a:prstGeom>
        </p:spPr>
        <p:txBody>
          <a:bodyPr anchorCtr="0" anchor="t" bIns="46200" lIns="92375" spcFirstLastPara="1" rIns="92375" wrap="square" tIns="46200">
            <a:noAutofit/>
          </a:bodyPr>
          <a:lstStyle/>
          <a:p>
            <a:pPr indent="0" lvl="0" marL="0" rtl="0" algn="l">
              <a:spcBef>
                <a:spcPts val="0"/>
              </a:spcBef>
              <a:spcAft>
                <a:spcPts val="0"/>
              </a:spcAft>
              <a:buNone/>
            </a:pPr>
            <a:r>
              <a:t/>
            </a:r>
            <a:endParaRPr/>
          </a:p>
        </p:txBody>
      </p:sp>
      <p:sp>
        <p:nvSpPr>
          <p:cNvPr id="2850" name="Google Shape;2850;g3462bafeee4_3_39:notes"/>
          <p:cNvSpPr txBox="1"/>
          <p:nvPr>
            <p:ph idx="12" type="sldNum"/>
          </p:nvPr>
        </p:nvSpPr>
        <p:spPr>
          <a:xfrm>
            <a:off x="3884613" y="8846554"/>
            <a:ext cx="2971800" cy="467400"/>
          </a:xfrm>
          <a:prstGeom prst="rect">
            <a:avLst/>
          </a:prstGeom>
        </p:spPr>
        <p:txBody>
          <a:bodyPr anchorCtr="0" anchor="b" bIns="46200" lIns="92375" spcFirstLastPara="1" rIns="92375" wrap="square" tIns="462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2.png"/><Relationship Id="rId3" Type="http://schemas.openxmlformats.org/officeDocument/2006/relationships/image" Target="../media/image49.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2.png"/><Relationship Id="rId3" Type="http://schemas.openxmlformats.org/officeDocument/2006/relationships/image" Target="../media/image4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3.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2.png"/><Relationship Id="rId3" Type="http://schemas.openxmlformats.org/officeDocument/2006/relationships/image" Target="../media/image49.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2.png"/><Relationship Id="rId3" Type="http://schemas.openxmlformats.org/officeDocument/2006/relationships/image" Target="../media/image46.png"/><Relationship Id="rId4" Type="http://schemas.openxmlformats.org/officeDocument/2006/relationships/image" Target="../media/image4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4.jpg"/><Relationship Id="rId3" Type="http://schemas.openxmlformats.org/officeDocument/2006/relationships/image" Target="../media/image5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7.png"/><Relationship Id="rId3" Type="http://schemas.openxmlformats.org/officeDocument/2006/relationships/image" Target="../media/image85.png"/><Relationship Id="rId4" Type="http://schemas.openxmlformats.org/officeDocument/2006/relationships/image" Target="../media/image56.png"/><Relationship Id="rId5"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6.png"/><Relationship Id="rId5"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5.png"/><Relationship Id="rId3" Type="http://schemas.openxmlformats.org/officeDocument/2006/relationships/image" Target="../media/image56.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8.png"/><Relationship Id="rId3" Type="http://schemas.openxmlformats.org/officeDocument/2006/relationships/image" Target="../media/image56.png"/><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9.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9.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9.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9.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2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2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2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9.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6.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jpg"/><Relationship Id="rId3"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0.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jpg"/><Relationship Id="rId3"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4.jpg"/><Relationship Id="rId3"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1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4.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4.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9.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3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4.jpg"/><Relationship Id="rId3" Type="http://schemas.openxmlformats.org/officeDocument/2006/relationships/image" Target="../media/image3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1.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9.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2.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2.png"/><Relationship Id="rId3" Type="http://schemas.openxmlformats.org/officeDocument/2006/relationships/image" Target="../media/image3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1.jpg"/><Relationship Id="rId3" Type="http://schemas.openxmlformats.org/officeDocument/2006/relationships/image" Target="../media/image4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3.jpg"/><Relationship Id="rId3" Type="http://schemas.openxmlformats.org/officeDocument/2006/relationships/image" Target="../media/image44.png"/><Relationship Id="rId4" Type="http://schemas.openxmlformats.org/officeDocument/2006/relationships/image" Target="../media/image4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4.png"/><Relationship Id="rId3" Type="http://schemas.openxmlformats.org/officeDocument/2006/relationships/image" Target="../media/image4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0.jpg"/><Relationship Id="rId3" Type="http://schemas.openxmlformats.org/officeDocument/2006/relationships/image" Target="../media/image46.png"/><Relationship Id="rId4" Type="http://schemas.openxmlformats.org/officeDocument/2006/relationships/image" Target="../media/image4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8.png"/><Relationship Id="rId3" Type="http://schemas.openxmlformats.org/officeDocument/2006/relationships/image" Target="../media/image46.png"/><Relationship Id="rId4" Type="http://schemas.openxmlformats.org/officeDocument/2006/relationships/image" Target="../media/image49.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2.png"/><Relationship Id="rId3" Type="http://schemas.openxmlformats.org/officeDocument/2006/relationships/image" Target="../media/image46.png"/><Relationship Id="rId4" Type="http://schemas.openxmlformats.org/officeDocument/2006/relationships/image" Target="../media/image4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19"/>
          <p:cNvSpPr txBox="1"/>
          <p:nvPr>
            <p:ph idx="1" type="body"/>
          </p:nvPr>
        </p:nvSpPr>
        <p:spPr>
          <a:xfrm>
            <a:off x="795653" y="3195581"/>
            <a:ext cx="8954634" cy="18351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400"/>
              <a:buNone/>
              <a:defRPr b="1" i="0" sz="4000">
                <a:solidFill>
                  <a:schemeClr val="lt1"/>
                </a:solidFill>
                <a:latin typeface="Calibri"/>
                <a:ea typeface="Calibri"/>
                <a:cs typeface="Calibri"/>
                <a:sym typeface="Calibri"/>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7" name="Google Shape;17;p19"/>
          <p:cNvSpPr txBox="1"/>
          <p:nvPr>
            <p:ph idx="2" type="body"/>
          </p:nvPr>
        </p:nvSpPr>
        <p:spPr>
          <a:xfrm>
            <a:off x="833362" y="5266215"/>
            <a:ext cx="2754663" cy="2651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400"/>
              <a:buNone/>
              <a:defRPr b="1" i="0" sz="2000">
                <a:solidFill>
                  <a:schemeClr val="lt1"/>
                </a:solidFill>
                <a:latin typeface="Calibri"/>
                <a:ea typeface="Calibri"/>
                <a:cs typeface="Calibri"/>
                <a:sym typeface="Calibri"/>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8" name="Google Shape;18;p19"/>
          <p:cNvSpPr txBox="1"/>
          <p:nvPr>
            <p:ph idx="3" type="body"/>
          </p:nvPr>
        </p:nvSpPr>
        <p:spPr>
          <a:xfrm>
            <a:off x="833361" y="5532193"/>
            <a:ext cx="2754663" cy="29989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000">
                <a:solidFill>
                  <a:schemeClr val="lt1"/>
                </a:solidFil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pic>
        <p:nvPicPr>
          <p:cNvPr descr="Logo, icon&#10;&#10;Description automatically generated" id="19" name="Google Shape;19;p19"/>
          <p:cNvPicPr preferRelativeResize="0"/>
          <p:nvPr/>
        </p:nvPicPr>
        <p:blipFill rotWithShape="1">
          <a:blip r:embed="rId3">
            <a:alphaModFix/>
          </a:blip>
          <a:srcRect b="0" l="0" r="0" t="0"/>
          <a:stretch/>
        </p:blipFill>
        <p:spPr>
          <a:xfrm>
            <a:off x="9874132" y="685800"/>
            <a:ext cx="1672554" cy="1672554"/>
          </a:xfrm>
          <a:prstGeom prst="rect">
            <a:avLst/>
          </a:prstGeom>
          <a:noFill/>
          <a:ln>
            <a:noFill/>
          </a:ln>
        </p:spPr>
      </p:pic>
      <p:sp>
        <p:nvSpPr>
          <p:cNvPr id="20" name="Google Shape;20;p19"/>
          <p:cNvSpPr txBox="1"/>
          <p:nvPr>
            <p:ph idx="4" type="body"/>
          </p:nvPr>
        </p:nvSpPr>
        <p:spPr>
          <a:xfrm>
            <a:off x="3924432" y="5266215"/>
            <a:ext cx="2754663" cy="2651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400"/>
              <a:buNone/>
              <a:defRPr b="1" i="0" sz="2000">
                <a:solidFill>
                  <a:schemeClr val="lt1"/>
                </a:solidFill>
                <a:latin typeface="Calibri"/>
                <a:ea typeface="Calibri"/>
                <a:cs typeface="Calibri"/>
                <a:sym typeface="Calibri"/>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1" name="Google Shape;21;p19"/>
          <p:cNvSpPr txBox="1"/>
          <p:nvPr>
            <p:ph idx="5" type="body"/>
          </p:nvPr>
        </p:nvSpPr>
        <p:spPr>
          <a:xfrm>
            <a:off x="3924431" y="5532193"/>
            <a:ext cx="2754663" cy="29989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000">
                <a:solidFill>
                  <a:schemeClr val="lt1"/>
                </a:solidFil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2" name="Google Shape;22;p19"/>
          <p:cNvSpPr txBox="1"/>
          <p:nvPr>
            <p:ph idx="6" type="body"/>
          </p:nvPr>
        </p:nvSpPr>
        <p:spPr>
          <a:xfrm>
            <a:off x="6995623" y="5276154"/>
            <a:ext cx="2754663" cy="26512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b="1" i="0" sz="2000">
                <a:solidFill>
                  <a:schemeClr val="lt1"/>
                </a:solidFill>
                <a:latin typeface="Calibri"/>
                <a:ea typeface="Calibri"/>
                <a:cs typeface="Calibri"/>
                <a:sym typeface="Calibri"/>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3" name="Google Shape;23;p19"/>
          <p:cNvSpPr txBox="1"/>
          <p:nvPr>
            <p:ph idx="7" type="body"/>
          </p:nvPr>
        </p:nvSpPr>
        <p:spPr>
          <a:xfrm>
            <a:off x="6995622" y="5542132"/>
            <a:ext cx="2754663" cy="29989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000">
                <a:solidFill>
                  <a:schemeClr val="lt1"/>
                </a:solidFil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34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g33e3027fc13_3_866"/>
          <p:cNvSpPr/>
          <p:nvPr/>
        </p:nvSpPr>
        <p:spPr>
          <a:xfrm>
            <a:off x="0" y="0"/>
            <a:ext cx="382200" cy="6858000"/>
          </a:xfrm>
          <a:prstGeom prst="rect">
            <a:avLst/>
          </a:prstGeom>
          <a:solidFill>
            <a:srgbClr val="B9010E"/>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69" name="Google Shape;69;g33e3027fc13_3_866"/>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2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g33e3027fc13_3_866"/>
          <p:cNvSpPr/>
          <p:nvPr/>
        </p:nvSpPr>
        <p:spPr>
          <a:xfrm>
            <a:off x="0" y="0"/>
            <a:ext cx="382200" cy="1014000"/>
          </a:xfrm>
          <a:prstGeom prst="rect">
            <a:avLst/>
          </a:prstGeom>
          <a:solidFill>
            <a:srgbClr val="DC0000"/>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pic>
        <p:nvPicPr>
          <p:cNvPr id="71" name="Google Shape;71;g33e3027fc13_3_866"/>
          <p:cNvPicPr preferRelativeResize="0"/>
          <p:nvPr/>
        </p:nvPicPr>
        <p:blipFill rotWithShape="1">
          <a:blip r:embed="rId2">
            <a:alphaModFix/>
          </a:blip>
          <a:srcRect b="0" l="0" r="0" t="0"/>
          <a:stretch/>
        </p:blipFill>
        <p:spPr>
          <a:xfrm>
            <a:off x="11289418" y="6445230"/>
            <a:ext cx="722384" cy="239032"/>
          </a:xfrm>
          <a:prstGeom prst="rect">
            <a:avLst/>
          </a:prstGeom>
          <a:noFill/>
          <a:ln>
            <a:noFill/>
          </a:ln>
        </p:spPr>
      </p:pic>
      <p:sp>
        <p:nvSpPr>
          <p:cNvPr id="72" name="Google Shape;72;g33e3027fc13_3_866"/>
          <p:cNvSpPr txBox="1"/>
          <p:nvPr/>
        </p:nvSpPr>
        <p:spPr>
          <a:xfrm>
            <a:off x="1051560" y="6558189"/>
            <a:ext cx="4228200" cy="1830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dk2"/>
              </a:buClr>
              <a:buSzPts val="700"/>
              <a:buFont typeface="Arial"/>
              <a:buNone/>
            </a:pPr>
            <a:r>
              <a:rPr b="0" i="0" lang="en-US" sz="700" u="none" cap="none" strike="noStrike">
                <a:solidFill>
                  <a:schemeClr val="dk2"/>
                </a:solidFill>
                <a:latin typeface="Arial"/>
                <a:ea typeface="Arial"/>
                <a:cs typeface="Arial"/>
                <a:sym typeface="Arial"/>
              </a:rPr>
              <a:t>© Ciena Corporation 2025. All rights reserved. Proprietary Information.</a:t>
            </a:r>
            <a:endParaRPr/>
          </a:p>
        </p:txBody>
      </p:sp>
      <p:sp>
        <p:nvSpPr>
          <p:cNvPr id="73" name="Google Shape;73;g33e3027fc13_3_866"/>
          <p:cNvSpPr txBox="1"/>
          <p:nvPr/>
        </p:nvSpPr>
        <p:spPr>
          <a:xfrm>
            <a:off x="0" y="6558189"/>
            <a:ext cx="384000" cy="183000"/>
          </a:xfrm>
          <a:prstGeom prst="rect">
            <a:avLst/>
          </a:prstGeom>
          <a:no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lt1"/>
              </a:buClr>
              <a:buSzPts val="700"/>
              <a:buFont typeface="Arial"/>
              <a:buNone/>
            </a:pPr>
            <a:fld id="{00000000-1234-1234-1234-123412341234}" type="slidenum">
              <a:rPr b="0" i="0" lang="en-US" sz="700" u="none" cap="none" strike="noStrike">
                <a:solidFill>
                  <a:schemeClr val="lt1"/>
                </a:solidFill>
                <a:latin typeface="Arial"/>
                <a:ea typeface="Arial"/>
                <a:cs typeface="Arial"/>
                <a:sym typeface="Arial"/>
              </a:rPr>
              <a:t>‹#›</a:t>
            </a:fld>
            <a:endParaRPr b="0" i="0" sz="7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genda">
  <p:cSld name="3-Agenda">
    <p:spTree>
      <p:nvGrpSpPr>
        <p:cNvPr id="608" name="Shape 608"/>
        <p:cNvGrpSpPr/>
        <p:nvPr/>
      </p:nvGrpSpPr>
      <p:grpSpPr>
        <a:xfrm>
          <a:off x="0" y="0"/>
          <a:ext cx="0" cy="0"/>
          <a:chOff x="0" y="0"/>
          <a:chExt cx="0" cy="0"/>
        </a:xfrm>
      </p:grpSpPr>
      <p:sp>
        <p:nvSpPr>
          <p:cNvPr id="609" name="Google Shape;609;g33e3027fc13_6_3129"/>
          <p:cNvSpPr/>
          <p:nvPr/>
        </p:nvSpPr>
        <p:spPr>
          <a:xfrm>
            <a:off x="0" y="0"/>
            <a:ext cx="12192000" cy="6858000"/>
          </a:xfrm>
          <a:custGeom>
            <a:rect b="b" l="l" r="r" t="t"/>
            <a:pathLst>
              <a:path extrusionOk="0" h="6858000" w="12192000">
                <a:moveTo>
                  <a:pt x="0" y="0"/>
                </a:moveTo>
                <a:lnTo>
                  <a:pt x="12192000" y="0"/>
                </a:lnTo>
                <a:lnTo>
                  <a:pt x="12192000"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610" name="Google Shape;610;g33e3027fc13_6_3129"/>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611" name="Google Shape;611;g33e3027fc13_6_3129"/>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
        <p:nvSpPr>
          <p:cNvPr id="612" name="Google Shape;612;g33e3027fc13_6_3129"/>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3" name="Google Shape;613;g33e3027fc13_6_3129"/>
          <p:cNvSpPr txBox="1"/>
          <p:nvPr>
            <p:ph idx="1" type="body"/>
          </p:nvPr>
        </p:nvSpPr>
        <p:spPr>
          <a:xfrm>
            <a:off x="2236835" y="1608129"/>
            <a:ext cx="2224500" cy="1937100"/>
          </a:xfrm>
          <a:prstGeom prst="rect">
            <a:avLst/>
          </a:prstGeom>
          <a:solidFill>
            <a:schemeClr val="accent6"/>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g33e3027fc13_6_3129"/>
          <p:cNvSpPr txBox="1"/>
          <p:nvPr>
            <p:ph idx="2" type="body"/>
          </p:nvPr>
        </p:nvSpPr>
        <p:spPr>
          <a:xfrm>
            <a:off x="4978495" y="1608129"/>
            <a:ext cx="2224500" cy="1937100"/>
          </a:xfrm>
          <a:prstGeom prst="rect">
            <a:avLst/>
          </a:prstGeom>
          <a:solidFill>
            <a:schemeClr val="dk2"/>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g33e3027fc13_6_3129"/>
          <p:cNvSpPr txBox="1"/>
          <p:nvPr>
            <p:ph idx="3" type="body"/>
          </p:nvPr>
        </p:nvSpPr>
        <p:spPr>
          <a:xfrm>
            <a:off x="7781709" y="1608129"/>
            <a:ext cx="2224500" cy="1937100"/>
          </a:xfrm>
          <a:prstGeom prst="rect">
            <a:avLst/>
          </a:prstGeom>
          <a:solidFill>
            <a:schemeClr val="accent2"/>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g33e3027fc13_6_3129"/>
          <p:cNvSpPr txBox="1"/>
          <p:nvPr>
            <p:ph idx="4" type="body"/>
          </p:nvPr>
        </p:nvSpPr>
        <p:spPr>
          <a:xfrm>
            <a:off x="2236835" y="3893496"/>
            <a:ext cx="2224500" cy="1937100"/>
          </a:xfrm>
          <a:prstGeom prst="rect">
            <a:avLst/>
          </a:prstGeom>
          <a:solidFill>
            <a:schemeClr val="accent3"/>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7" name="Google Shape;617;g33e3027fc13_6_3129"/>
          <p:cNvSpPr txBox="1"/>
          <p:nvPr>
            <p:ph idx="5" type="body"/>
          </p:nvPr>
        </p:nvSpPr>
        <p:spPr>
          <a:xfrm>
            <a:off x="4978495" y="3893496"/>
            <a:ext cx="2224500" cy="1937100"/>
          </a:xfrm>
          <a:prstGeom prst="rect">
            <a:avLst/>
          </a:prstGeom>
          <a:solidFill>
            <a:schemeClr val="accent4"/>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g33e3027fc13_6_3129"/>
          <p:cNvSpPr txBox="1"/>
          <p:nvPr>
            <p:ph idx="6" type="body"/>
          </p:nvPr>
        </p:nvSpPr>
        <p:spPr>
          <a:xfrm>
            <a:off x="7781709" y="3893496"/>
            <a:ext cx="2224500" cy="1937100"/>
          </a:xfrm>
          <a:prstGeom prst="rect">
            <a:avLst/>
          </a:prstGeom>
          <a:solidFill>
            <a:schemeClr val="accent5"/>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Agenda">
  <p:cSld name="1_4-Agenda">
    <p:spTree>
      <p:nvGrpSpPr>
        <p:cNvPr id="619" name="Shape 619"/>
        <p:cNvGrpSpPr/>
        <p:nvPr/>
      </p:nvGrpSpPr>
      <p:grpSpPr>
        <a:xfrm>
          <a:off x="0" y="0"/>
          <a:ext cx="0" cy="0"/>
          <a:chOff x="0" y="0"/>
          <a:chExt cx="0" cy="0"/>
        </a:xfrm>
      </p:grpSpPr>
      <p:sp>
        <p:nvSpPr>
          <p:cNvPr id="620" name="Google Shape;620;g33e3027fc13_6_3140"/>
          <p:cNvSpPr/>
          <p:nvPr/>
        </p:nvSpPr>
        <p:spPr>
          <a:xfrm>
            <a:off x="0" y="0"/>
            <a:ext cx="12192000" cy="6858000"/>
          </a:xfrm>
          <a:custGeom>
            <a:rect b="b" l="l" r="r" t="t"/>
            <a:pathLst>
              <a:path extrusionOk="0" h="6858000" w="12192000">
                <a:moveTo>
                  <a:pt x="0" y="0"/>
                </a:moveTo>
                <a:lnTo>
                  <a:pt x="12192000" y="0"/>
                </a:lnTo>
                <a:lnTo>
                  <a:pt x="12192000"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621" name="Google Shape;621;g33e3027fc13_6_3140"/>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622" name="Google Shape;622;g33e3027fc13_6_3140"/>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
        <p:nvSpPr>
          <p:cNvPr id="623" name="Google Shape;623;g33e3027fc13_6_3140"/>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4" name="Google Shape;624;g33e3027fc13_6_3140"/>
          <p:cNvSpPr txBox="1"/>
          <p:nvPr>
            <p:ph idx="1" type="body"/>
          </p:nvPr>
        </p:nvSpPr>
        <p:spPr>
          <a:xfrm>
            <a:off x="831369" y="1608129"/>
            <a:ext cx="2224500" cy="1937100"/>
          </a:xfrm>
          <a:prstGeom prst="rect">
            <a:avLst/>
          </a:prstGeom>
          <a:solidFill>
            <a:schemeClr val="accent6"/>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g33e3027fc13_6_3140"/>
          <p:cNvSpPr txBox="1"/>
          <p:nvPr>
            <p:ph idx="2" type="body"/>
          </p:nvPr>
        </p:nvSpPr>
        <p:spPr>
          <a:xfrm>
            <a:off x="3573029" y="1608129"/>
            <a:ext cx="2224500" cy="1937100"/>
          </a:xfrm>
          <a:prstGeom prst="rect">
            <a:avLst/>
          </a:prstGeom>
          <a:solidFill>
            <a:schemeClr val="dk2"/>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g33e3027fc13_6_3140"/>
          <p:cNvSpPr txBox="1"/>
          <p:nvPr>
            <p:ph idx="3" type="body"/>
          </p:nvPr>
        </p:nvSpPr>
        <p:spPr>
          <a:xfrm>
            <a:off x="6376243" y="1608129"/>
            <a:ext cx="2224500" cy="1937100"/>
          </a:xfrm>
          <a:prstGeom prst="rect">
            <a:avLst/>
          </a:prstGeom>
          <a:solidFill>
            <a:schemeClr val="accent1"/>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g33e3027fc13_6_3140"/>
          <p:cNvSpPr txBox="1"/>
          <p:nvPr>
            <p:ph idx="4" type="body"/>
          </p:nvPr>
        </p:nvSpPr>
        <p:spPr>
          <a:xfrm>
            <a:off x="9117903" y="1608129"/>
            <a:ext cx="2224500" cy="1937100"/>
          </a:xfrm>
          <a:prstGeom prst="rect">
            <a:avLst/>
          </a:prstGeom>
          <a:solidFill>
            <a:schemeClr val="accent2"/>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g33e3027fc13_6_3140"/>
          <p:cNvSpPr txBox="1"/>
          <p:nvPr>
            <p:ph idx="5" type="body"/>
          </p:nvPr>
        </p:nvSpPr>
        <p:spPr>
          <a:xfrm>
            <a:off x="831369" y="3893496"/>
            <a:ext cx="2224500" cy="1937100"/>
          </a:xfrm>
          <a:prstGeom prst="rect">
            <a:avLst/>
          </a:prstGeom>
          <a:solidFill>
            <a:schemeClr val="accent3"/>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g33e3027fc13_6_3140"/>
          <p:cNvSpPr txBox="1"/>
          <p:nvPr>
            <p:ph idx="6" type="body"/>
          </p:nvPr>
        </p:nvSpPr>
        <p:spPr>
          <a:xfrm>
            <a:off x="3573029" y="3893496"/>
            <a:ext cx="2224500" cy="1937100"/>
          </a:xfrm>
          <a:prstGeom prst="rect">
            <a:avLst/>
          </a:prstGeom>
          <a:solidFill>
            <a:schemeClr val="accent4"/>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g33e3027fc13_6_3140"/>
          <p:cNvSpPr txBox="1"/>
          <p:nvPr>
            <p:ph idx="7" type="body"/>
          </p:nvPr>
        </p:nvSpPr>
        <p:spPr>
          <a:xfrm>
            <a:off x="6376243" y="3893496"/>
            <a:ext cx="2224500" cy="1937100"/>
          </a:xfrm>
          <a:prstGeom prst="rect">
            <a:avLst/>
          </a:prstGeom>
          <a:solidFill>
            <a:schemeClr val="accent5"/>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1" name="Google Shape;631;g33e3027fc13_6_3140"/>
          <p:cNvSpPr txBox="1"/>
          <p:nvPr>
            <p:ph idx="8" type="body"/>
          </p:nvPr>
        </p:nvSpPr>
        <p:spPr>
          <a:xfrm>
            <a:off x="9117903" y="3893496"/>
            <a:ext cx="2224500" cy="1937100"/>
          </a:xfrm>
          <a:prstGeom prst="rect">
            <a:avLst/>
          </a:prstGeom>
          <a:solidFill>
            <a:srgbClr val="00866B"/>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SmartArt">
  <p:cSld name="Agenda-SmartArt">
    <p:spTree>
      <p:nvGrpSpPr>
        <p:cNvPr id="632" name="Shape 632"/>
        <p:cNvGrpSpPr/>
        <p:nvPr/>
      </p:nvGrpSpPr>
      <p:grpSpPr>
        <a:xfrm>
          <a:off x="0" y="0"/>
          <a:ext cx="0" cy="0"/>
          <a:chOff x="0" y="0"/>
          <a:chExt cx="0" cy="0"/>
        </a:xfrm>
      </p:grpSpPr>
      <p:sp>
        <p:nvSpPr>
          <p:cNvPr id="633" name="Google Shape;633;g33e3027fc13_6_3153"/>
          <p:cNvSpPr/>
          <p:nvPr/>
        </p:nvSpPr>
        <p:spPr>
          <a:xfrm>
            <a:off x="0" y="0"/>
            <a:ext cx="12192000" cy="6858000"/>
          </a:xfrm>
          <a:custGeom>
            <a:rect b="b" l="l" r="r" t="t"/>
            <a:pathLst>
              <a:path extrusionOk="0" h="6858000" w="12192000">
                <a:moveTo>
                  <a:pt x="0" y="0"/>
                </a:moveTo>
                <a:lnTo>
                  <a:pt x="12192000" y="0"/>
                </a:lnTo>
                <a:lnTo>
                  <a:pt x="12192000"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634" name="Google Shape;634;g33e3027fc13_6_3153"/>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635" name="Google Shape;635;g33e3027fc13_6_3153"/>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
        <p:nvSpPr>
          <p:cNvPr id="636" name="Google Shape;636;g33e3027fc13_6_3153"/>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7" name="Google Shape;637;g33e3027fc13_6_3153"/>
          <p:cNvSpPr/>
          <p:nvPr>
            <p:ph idx="2" type="dgm"/>
          </p:nvPr>
        </p:nvSpPr>
        <p:spPr>
          <a:xfrm>
            <a:off x="314691" y="1735015"/>
            <a:ext cx="11492400" cy="4407900"/>
          </a:xfrm>
          <a:prstGeom prst="rect">
            <a:avLst/>
          </a:prstGeom>
          <a:noFill/>
          <a:ln>
            <a:noFill/>
          </a:ln>
        </p:spPr>
        <p:txBody>
          <a:bodyPr anchorCtr="0" anchor="t" bIns="0" lIns="0" spcFirstLastPara="1" rIns="0" wrap="square" tIns="0">
            <a:noAutofit/>
          </a:bodyPr>
          <a:lstStyle>
            <a:lvl1pPr lvl="0" marR="0" algn="l">
              <a:lnSpc>
                <a:spcPct val="90000"/>
              </a:lnSpc>
              <a:spcBef>
                <a:spcPts val="1200"/>
              </a:spcBef>
              <a:spcAft>
                <a:spcPts val="0"/>
              </a:spcAft>
              <a:buClr>
                <a:schemeClr val="dk1"/>
              </a:buClr>
              <a:buSzPts val="2200"/>
              <a:buFont typeface="Arial"/>
              <a:buNone/>
              <a:defRPr b="0" i="0" sz="2200" u="none" cap="none" strike="noStrike">
                <a:solidFill>
                  <a:schemeClr val="dk1"/>
                </a:solidFill>
                <a:latin typeface="Roboto"/>
                <a:ea typeface="Roboto"/>
                <a:cs typeface="Roboto"/>
                <a:sym typeface="Roboto"/>
              </a:defRPr>
            </a:lvl1pPr>
            <a:lvl2pPr lvl="1"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3pPr>
            <a:lvl4pPr lvl="3"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4pPr>
            <a:lvl5pPr lvl="4"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Image series">
  <p:cSld name="1-Image series">
    <p:spTree>
      <p:nvGrpSpPr>
        <p:cNvPr id="638" name="Shape 638"/>
        <p:cNvGrpSpPr/>
        <p:nvPr/>
      </p:nvGrpSpPr>
      <p:grpSpPr>
        <a:xfrm>
          <a:off x="0" y="0"/>
          <a:ext cx="0" cy="0"/>
          <a:chOff x="0" y="0"/>
          <a:chExt cx="0" cy="0"/>
        </a:xfrm>
      </p:grpSpPr>
      <p:sp>
        <p:nvSpPr>
          <p:cNvPr id="639" name="Google Shape;639;g33e3027fc13_6_3159"/>
          <p:cNvSpPr/>
          <p:nvPr>
            <p:ph idx="2" type="pic"/>
          </p:nvPr>
        </p:nvSpPr>
        <p:spPr>
          <a:xfrm>
            <a:off x="7645400" y="-6350"/>
            <a:ext cx="4546500" cy="2155800"/>
          </a:xfrm>
          <a:prstGeom prst="rect">
            <a:avLst/>
          </a:prstGeom>
          <a:solidFill>
            <a:schemeClr val="lt2"/>
          </a:solidFill>
          <a:ln>
            <a:noFill/>
          </a:ln>
        </p:spPr>
      </p:sp>
      <p:sp>
        <p:nvSpPr>
          <p:cNvPr id="640" name="Google Shape;640;g33e3027fc13_6_3159"/>
          <p:cNvSpPr/>
          <p:nvPr>
            <p:ph idx="3" type="pic"/>
          </p:nvPr>
        </p:nvSpPr>
        <p:spPr>
          <a:xfrm>
            <a:off x="7645400" y="2352675"/>
            <a:ext cx="4546500" cy="2149500"/>
          </a:xfrm>
          <a:prstGeom prst="rect">
            <a:avLst/>
          </a:prstGeom>
          <a:solidFill>
            <a:schemeClr val="lt2"/>
          </a:solidFill>
          <a:ln>
            <a:noFill/>
          </a:ln>
        </p:spPr>
      </p:sp>
      <p:sp>
        <p:nvSpPr>
          <p:cNvPr id="641" name="Google Shape;641;g33e3027fc13_6_3159"/>
          <p:cNvSpPr/>
          <p:nvPr>
            <p:ph idx="4" type="pic"/>
          </p:nvPr>
        </p:nvSpPr>
        <p:spPr>
          <a:xfrm>
            <a:off x="7645400" y="4703763"/>
            <a:ext cx="4546500" cy="2154300"/>
          </a:xfrm>
          <a:prstGeom prst="rect">
            <a:avLst/>
          </a:prstGeom>
          <a:solidFill>
            <a:schemeClr val="lt2"/>
          </a:solidFill>
          <a:ln>
            <a:noFill/>
          </a:ln>
        </p:spPr>
      </p:sp>
      <p:sp>
        <p:nvSpPr>
          <p:cNvPr id="642" name="Google Shape;642;g33e3027fc13_6_3159"/>
          <p:cNvSpPr txBox="1"/>
          <p:nvPr>
            <p:ph type="title"/>
          </p:nvPr>
        </p:nvSpPr>
        <p:spPr>
          <a:xfrm>
            <a:off x="314693" y="365125"/>
            <a:ext cx="6735900" cy="100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200"/>
              <a:buFont typeface="Roboto"/>
              <a:buNone/>
              <a:defRPr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3" name="Google Shape;643;g33e3027fc13_6_3159"/>
          <p:cNvSpPr txBox="1"/>
          <p:nvPr>
            <p:ph idx="1" type="body"/>
          </p:nvPr>
        </p:nvSpPr>
        <p:spPr>
          <a:xfrm>
            <a:off x="314693" y="1817559"/>
            <a:ext cx="6763800" cy="4324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2000"/>
              <a:buNone/>
              <a:defRPr sz="2000">
                <a:solidFill>
                  <a:schemeClr val="dk1"/>
                </a:solidFill>
              </a:defRPr>
            </a:lvl1pPr>
            <a:lvl2pPr indent="-342900" lvl="1" marL="914400" algn="l">
              <a:lnSpc>
                <a:spcPct val="90000"/>
              </a:lnSpc>
              <a:spcBef>
                <a:spcPts val="1200"/>
              </a:spcBef>
              <a:spcAft>
                <a:spcPts val="0"/>
              </a:spcAft>
              <a:buClr>
                <a:schemeClr val="dk1"/>
              </a:buClr>
              <a:buSzPts val="1800"/>
              <a:buChar char="•"/>
              <a:defRPr>
                <a:solidFill>
                  <a:schemeClr val="dk1"/>
                </a:solidFill>
              </a:defRPr>
            </a:lvl2pPr>
            <a:lvl3pPr indent="-330200" lvl="2" marL="1371600" algn="l">
              <a:lnSpc>
                <a:spcPct val="90000"/>
              </a:lnSpc>
              <a:spcBef>
                <a:spcPts val="1200"/>
              </a:spcBef>
              <a:spcAft>
                <a:spcPts val="0"/>
              </a:spcAft>
              <a:buClr>
                <a:schemeClr val="dk1"/>
              </a:buClr>
              <a:buSzPts val="1600"/>
              <a:buChar char="•"/>
              <a:defRPr>
                <a:solidFill>
                  <a:schemeClr val="dk1"/>
                </a:solidFill>
              </a:defRPr>
            </a:lvl3pPr>
            <a:lvl4pPr indent="-330200" lvl="3" marL="1828800" algn="l">
              <a:lnSpc>
                <a:spcPct val="90000"/>
              </a:lnSpc>
              <a:spcBef>
                <a:spcPts val="1200"/>
              </a:spcBef>
              <a:spcAft>
                <a:spcPts val="0"/>
              </a:spcAft>
              <a:buClr>
                <a:schemeClr val="dk1"/>
              </a:buClr>
              <a:buSzPts val="1600"/>
              <a:buChar char="•"/>
              <a:defRPr>
                <a:solidFill>
                  <a:schemeClr val="dk1"/>
                </a:solidFill>
              </a:defRPr>
            </a:lvl4pPr>
            <a:lvl5pPr indent="-330200" lvl="4" marL="2286000" algn="l">
              <a:lnSpc>
                <a:spcPct val="90000"/>
              </a:lnSpc>
              <a:spcBef>
                <a:spcPts val="12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g33e3027fc13_6_3159"/>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image">
  <p:cSld name="Key image">
    <p:spTree>
      <p:nvGrpSpPr>
        <p:cNvPr id="645" name="Shape 645"/>
        <p:cNvGrpSpPr/>
        <p:nvPr/>
      </p:nvGrpSpPr>
      <p:grpSpPr>
        <a:xfrm>
          <a:off x="0" y="0"/>
          <a:ext cx="0" cy="0"/>
          <a:chOff x="0" y="0"/>
          <a:chExt cx="0" cy="0"/>
        </a:xfrm>
      </p:grpSpPr>
      <p:sp>
        <p:nvSpPr>
          <p:cNvPr id="646" name="Google Shape;646;g33e3027fc13_6_3166"/>
          <p:cNvSpPr/>
          <p:nvPr/>
        </p:nvSpPr>
        <p:spPr>
          <a:xfrm>
            <a:off x="0" y="0"/>
            <a:ext cx="46788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647" name="Google Shape;647;g33e3027fc13_6_3166"/>
          <p:cNvSpPr txBox="1"/>
          <p:nvPr>
            <p:ph type="title"/>
          </p:nvPr>
        </p:nvSpPr>
        <p:spPr>
          <a:xfrm>
            <a:off x="314692" y="365125"/>
            <a:ext cx="3899400" cy="1901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8" name="Google Shape;648;g33e3027fc13_6_3166"/>
          <p:cNvSpPr txBox="1"/>
          <p:nvPr>
            <p:ph idx="1" type="body"/>
          </p:nvPr>
        </p:nvSpPr>
        <p:spPr>
          <a:xfrm>
            <a:off x="314692" y="2631247"/>
            <a:ext cx="3899400" cy="3511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2000"/>
              <a:buNone/>
              <a:defRPr sz="2000"/>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g33e3027fc13_6_3166"/>
          <p:cNvSpPr/>
          <p:nvPr>
            <p:ph idx="2" type="pic"/>
          </p:nvPr>
        </p:nvSpPr>
        <p:spPr>
          <a:xfrm>
            <a:off x="4678363" y="0"/>
            <a:ext cx="7513500" cy="6858000"/>
          </a:xfrm>
          <a:prstGeom prst="rect">
            <a:avLst/>
          </a:prstGeom>
          <a:noFill/>
          <a:ln>
            <a:noFill/>
          </a:ln>
        </p:spPr>
      </p:sp>
      <p:pic>
        <p:nvPicPr>
          <p:cNvPr id="650" name="Google Shape;650;g33e3027fc13_6_3166"/>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Image series">
  <p:cSld name="2-Image series">
    <p:spTree>
      <p:nvGrpSpPr>
        <p:cNvPr id="651" name="Shape 651"/>
        <p:cNvGrpSpPr/>
        <p:nvPr/>
      </p:nvGrpSpPr>
      <p:grpSpPr>
        <a:xfrm>
          <a:off x="0" y="0"/>
          <a:ext cx="0" cy="0"/>
          <a:chOff x="0" y="0"/>
          <a:chExt cx="0" cy="0"/>
        </a:xfrm>
      </p:grpSpPr>
      <p:sp>
        <p:nvSpPr>
          <p:cNvPr id="652" name="Google Shape;652;g33e3027fc13_6_3172"/>
          <p:cNvSpPr/>
          <p:nvPr/>
        </p:nvSpPr>
        <p:spPr>
          <a:xfrm>
            <a:off x="0" y="0"/>
            <a:ext cx="12192000" cy="6858000"/>
          </a:xfrm>
          <a:custGeom>
            <a:rect b="b" l="l" r="r" t="t"/>
            <a:pathLst>
              <a:path extrusionOk="0" h="6858000" w="12192000">
                <a:moveTo>
                  <a:pt x="0" y="0"/>
                </a:moveTo>
                <a:lnTo>
                  <a:pt x="12192000" y="0"/>
                </a:lnTo>
                <a:lnTo>
                  <a:pt x="12192000"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653" name="Google Shape;653;g33e3027fc13_6_3172"/>
          <p:cNvSpPr/>
          <p:nvPr>
            <p:ph idx="2" type="pic"/>
          </p:nvPr>
        </p:nvSpPr>
        <p:spPr>
          <a:xfrm>
            <a:off x="7642225" y="0"/>
            <a:ext cx="2151000" cy="2151000"/>
          </a:xfrm>
          <a:prstGeom prst="rect">
            <a:avLst/>
          </a:prstGeom>
          <a:solidFill>
            <a:schemeClr val="lt2"/>
          </a:solidFill>
          <a:ln>
            <a:noFill/>
          </a:ln>
        </p:spPr>
      </p:sp>
      <p:sp>
        <p:nvSpPr>
          <p:cNvPr id="654" name="Google Shape;654;g33e3027fc13_6_3172"/>
          <p:cNvSpPr/>
          <p:nvPr>
            <p:ph idx="3" type="pic"/>
          </p:nvPr>
        </p:nvSpPr>
        <p:spPr>
          <a:xfrm>
            <a:off x="10044833" y="0"/>
            <a:ext cx="2151000" cy="2151000"/>
          </a:xfrm>
          <a:prstGeom prst="rect">
            <a:avLst/>
          </a:prstGeom>
          <a:solidFill>
            <a:schemeClr val="lt2"/>
          </a:solidFill>
          <a:ln>
            <a:noFill/>
          </a:ln>
        </p:spPr>
      </p:sp>
      <p:sp>
        <p:nvSpPr>
          <p:cNvPr id="655" name="Google Shape;655;g33e3027fc13_6_3172"/>
          <p:cNvSpPr/>
          <p:nvPr>
            <p:ph idx="4" type="pic"/>
          </p:nvPr>
        </p:nvSpPr>
        <p:spPr>
          <a:xfrm>
            <a:off x="7642225" y="2353563"/>
            <a:ext cx="2151000" cy="2151000"/>
          </a:xfrm>
          <a:prstGeom prst="rect">
            <a:avLst/>
          </a:prstGeom>
          <a:solidFill>
            <a:schemeClr val="lt2"/>
          </a:solidFill>
          <a:ln>
            <a:noFill/>
          </a:ln>
        </p:spPr>
      </p:sp>
      <p:sp>
        <p:nvSpPr>
          <p:cNvPr id="656" name="Google Shape;656;g33e3027fc13_6_3172"/>
          <p:cNvSpPr/>
          <p:nvPr>
            <p:ph idx="5" type="pic"/>
          </p:nvPr>
        </p:nvSpPr>
        <p:spPr>
          <a:xfrm>
            <a:off x="10044833" y="2353563"/>
            <a:ext cx="2151000" cy="2151000"/>
          </a:xfrm>
          <a:prstGeom prst="rect">
            <a:avLst/>
          </a:prstGeom>
          <a:solidFill>
            <a:schemeClr val="lt2"/>
          </a:solidFill>
          <a:ln>
            <a:noFill/>
          </a:ln>
        </p:spPr>
      </p:sp>
      <p:sp>
        <p:nvSpPr>
          <p:cNvPr id="657" name="Google Shape;657;g33e3027fc13_6_3172"/>
          <p:cNvSpPr/>
          <p:nvPr>
            <p:ph idx="6" type="pic"/>
          </p:nvPr>
        </p:nvSpPr>
        <p:spPr>
          <a:xfrm>
            <a:off x="7642225" y="4706937"/>
            <a:ext cx="2151000" cy="2151000"/>
          </a:xfrm>
          <a:prstGeom prst="rect">
            <a:avLst/>
          </a:prstGeom>
          <a:solidFill>
            <a:schemeClr val="lt2"/>
          </a:solidFill>
          <a:ln>
            <a:noFill/>
          </a:ln>
        </p:spPr>
      </p:sp>
      <p:sp>
        <p:nvSpPr>
          <p:cNvPr id="658" name="Google Shape;658;g33e3027fc13_6_3172"/>
          <p:cNvSpPr/>
          <p:nvPr>
            <p:ph idx="7" type="pic"/>
          </p:nvPr>
        </p:nvSpPr>
        <p:spPr>
          <a:xfrm>
            <a:off x="10044833" y="4706937"/>
            <a:ext cx="2151000" cy="2151000"/>
          </a:xfrm>
          <a:prstGeom prst="rect">
            <a:avLst/>
          </a:prstGeom>
          <a:solidFill>
            <a:schemeClr val="lt2"/>
          </a:solidFill>
          <a:ln>
            <a:noFill/>
          </a:ln>
        </p:spPr>
      </p:sp>
      <p:sp>
        <p:nvSpPr>
          <p:cNvPr id="659" name="Google Shape;659;g33e3027fc13_6_3172"/>
          <p:cNvSpPr txBox="1"/>
          <p:nvPr>
            <p:ph type="title"/>
          </p:nvPr>
        </p:nvSpPr>
        <p:spPr>
          <a:xfrm>
            <a:off x="314693" y="365125"/>
            <a:ext cx="67359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0" name="Google Shape;660;g33e3027fc13_6_3172"/>
          <p:cNvSpPr txBox="1"/>
          <p:nvPr>
            <p:ph idx="1" type="body"/>
          </p:nvPr>
        </p:nvSpPr>
        <p:spPr>
          <a:xfrm>
            <a:off x="314693" y="1817560"/>
            <a:ext cx="6763800" cy="43545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lt1"/>
              </a:buClr>
              <a:buSzPts val="1800"/>
              <a:buNone/>
              <a:defRPr b="0" i="0" sz="1800">
                <a:solidFill>
                  <a:schemeClr val="lt1"/>
                </a:solidFill>
                <a:latin typeface="Roboto Light"/>
                <a:ea typeface="Roboto Light"/>
                <a:cs typeface="Roboto Light"/>
                <a:sym typeface="Roboto Light"/>
              </a:defRPr>
            </a:lvl1pPr>
            <a:lvl2pPr indent="-342900" lvl="1" marL="914400" algn="l">
              <a:lnSpc>
                <a:spcPct val="90000"/>
              </a:lnSpc>
              <a:spcBef>
                <a:spcPts val="1200"/>
              </a:spcBef>
              <a:spcAft>
                <a:spcPts val="0"/>
              </a:spcAft>
              <a:buClr>
                <a:schemeClr val="lt1"/>
              </a:buClr>
              <a:buSzPts val="1800"/>
              <a:buChar char="•"/>
              <a:defRPr b="0" i="0">
                <a:solidFill>
                  <a:schemeClr val="lt1"/>
                </a:solidFill>
                <a:latin typeface="Roboto Light"/>
                <a:ea typeface="Roboto Light"/>
                <a:cs typeface="Roboto Light"/>
                <a:sym typeface="Roboto Light"/>
              </a:defRPr>
            </a:lvl2pPr>
            <a:lvl3pPr indent="-330200" lvl="2" marL="1371600" algn="l">
              <a:lnSpc>
                <a:spcPct val="90000"/>
              </a:lnSpc>
              <a:spcBef>
                <a:spcPts val="1200"/>
              </a:spcBef>
              <a:spcAft>
                <a:spcPts val="0"/>
              </a:spcAft>
              <a:buClr>
                <a:schemeClr val="lt1"/>
              </a:buClr>
              <a:buSzPts val="1600"/>
              <a:buChar char="•"/>
              <a:defRPr b="0" i="0">
                <a:solidFill>
                  <a:schemeClr val="lt1"/>
                </a:solidFill>
                <a:latin typeface="Roboto Light"/>
                <a:ea typeface="Roboto Light"/>
                <a:cs typeface="Roboto Light"/>
                <a:sym typeface="Roboto Light"/>
              </a:defRPr>
            </a:lvl3pPr>
            <a:lvl4pPr indent="-330200" lvl="3" marL="1828800" algn="l">
              <a:lnSpc>
                <a:spcPct val="90000"/>
              </a:lnSpc>
              <a:spcBef>
                <a:spcPts val="1200"/>
              </a:spcBef>
              <a:spcAft>
                <a:spcPts val="0"/>
              </a:spcAft>
              <a:buClr>
                <a:schemeClr val="lt1"/>
              </a:buClr>
              <a:buSzPts val="1600"/>
              <a:buChar char="•"/>
              <a:defRPr b="0" i="0">
                <a:solidFill>
                  <a:schemeClr val="lt1"/>
                </a:solidFill>
                <a:latin typeface="Roboto Light"/>
                <a:ea typeface="Roboto Light"/>
                <a:cs typeface="Roboto Light"/>
                <a:sym typeface="Roboto Light"/>
              </a:defRPr>
            </a:lvl4pPr>
            <a:lvl5pPr indent="-330200" lvl="4" marL="2286000" algn="l">
              <a:lnSpc>
                <a:spcPct val="90000"/>
              </a:lnSpc>
              <a:spcBef>
                <a:spcPts val="1200"/>
              </a:spcBef>
              <a:spcAft>
                <a:spcPts val="0"/>
              </a:spcAft>
              <a:buClr>
                <a:schemeClr val="lt1"/>
              </a:buClr>
              <a:buSzPts val="1600"/>
              <a:buChar char="•"/>
              <a:defRPr b="0" i="0">
                <a:solidFill>
                  <a:schemeClr val="lt1"/>
                </a:solidFill>
                <a:latin typeface="Roboto Light"/>
                <a:ea typeface="Roboto Light"/>
                <a:cs typeface="Roboto Light"/>
                <a:sym typeface="Roboto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g33e3027fc13_6_3172"/>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662" name="Google Shape;662;g33e3027fc13_6_3172"/>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
  <p:cSld name="Key point">
    <p:spTree>
      <p:nvGrpSpPr>
        <p:cNvPr id="663" name="Shape 663"/>
        <p:cNvGrpSpPr/>
        <p:nvPr/>
      </p:nvGrpSpPr>
      <p:grpSpPr>
        <a:xfrm>
          <a:off x="0" y="0"/>
          <a:ext cx="0" cy="0"/>
          <a:chOff x="0" y="0"/>
          <a:chExt cx="0" cy="0"/>
        </a:xfrm>
      </p:grpSpPr>
      <p:pic>
        <p:nvPicPr>
          <p:cNvPr id="664" name="Google Shape;664;g33e3027fc13_6_318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65" name="Google Shape;665;g33e3027fc13_6_3184"/>
          <p:cNvSpPr txBox="1"/>
          <p:nvPr>
            <p:ph type="title"/>
          </p:nvPr>
        </p:nvSpPr>
        <p:spPr>
          <a:xfrm>
            <a:off x="573157" y="2624569"/>
            <a:ext cx="11045700" cy="4986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lt1"/>
              </a:buClr>
              <a:buSzPts val="3600"/>
              <a:buFont typeface="Robot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6" name="Google Shape;666;g33e3027fc13_6_3184"/>
          <p:cNvSpPr txBox="1"/>
          <p:nvPr>
            <p:ph idx="1" type="body"/>
          </p:nvPr>
        </p:nvSpPr>
        <p:spPr>
          <a:xfrm>
            <a:off x="556069" y="3774422"/>
            <a:ext cx="11062800" cy="2493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200"/>
              </a:spcBef>
              <a:spcAft>
                <a:spcPts val="0"/>
              </a:spcAft>
              <a:buClr>
                <a:schemeClr val="lt1"/>
              </a:buClr>
              <a:buSzPts val="1800"/>
              <a:buNone/>
              <a:defRPr b="0" i="0" sz="1800">
                <a:solidFill>
                  <a:schemeClr val="lt1"/>
                </a:solidFill>
                <a:latin typeface="Roboto Light"/>
                <a:ea typeface="Roboto Light"/>
                <a:cs typeface="Roboto Light"/>
                <a:sym typeface="Roboto Light"/>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g33e3027fc13_6_3184"/>
          <p:cNvSpPr/>
          <p:nvPr/>
        </p:nvSpPr>
        <p:spPr>
          <a:xfrm>
            <a:off x="5668818" y="3393042"/>
            <a:ext cx="854400" cy="72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Roboto"/>
              <a:ea typeface="Roboto"/>
              <a:cs typeface="Roboto"/>
              <a:sym typeface="Roboto"/>
            </a:endParaRPr>
          </a:p>
        </p:txBody>
      </p:sp>
      <p:sp>
        <p:nvSpPr>
          <p:cNvPr id="668" name="Google Shape;668;g33e3027fc13_6_3184"/>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669" name="Google Shape;669;g33e3027fc13_6_3184"/>
          <p:cNvPicPr preferRelativeResize="0"/>
          <p:nvPr/>
        </p:nvPicPr>
        <p:blipFill rotWithShape="1">
          <a:blip r:embed="rId3">
            <a:alphaModFix/>
          </a:blip>
          <a:srcRect b="0" l="0" r="0" t="0"/>
          <a:stretch/>
        </p:blipFill>
        <p:spPr>
          <a:xfrm>
            <a:off x="314693" y="6431818"/>
            <a:ext cx="1188988" cy="285824"/>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adient">
  <p:cSld name="Title only - Gradient">
    <p:spTree>
      <p:nvGrpSpPr>
        <p:cNvPr id="670" name="Shape 670"/>
        <p:cNvGrpSpPr/>
        <p:nvPr/>
      </p:nvGrpSpPr>
      <p:grpSpPr>
        <a:xfrm>
          <a:off x="0" y="0"/>
          <a:ext cx="0" cy="0"/>
          <a:chOff x="0" y="0"/>
          <a:chExt cx="0" cy="0"/>
        </a:xfrm>
      </p:grpSpPr>
      <p:pic>
        <p:nvPicPr>
          <p:cNvPr id="671" name="Google Shape;671;g33e3027fc13_6_31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72" name="Google Shape;672;g33e3027fc13_6_3191"/>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673" name="Google Shape;673;g33e3027fc13_6_3191"/>
          <p:cNvPicPr preferRelativeResize="0"/>
          <p:nvPr/>
        </p:nvPicPr>
        <p:blipFill rotWithShape="1">
          <a:blip r:embed="rId3">
            <a:alphaModFix/>
          </a:blip>
          <a:srcRect b="0" l="0" r="0" t="0"/>
          <a:stretch/>
        </p:blipFill>
        <p:spPr>
          <a:xfrm>
            <a:off x="314693" y="6431818"/>
            <a:ext cx="1188988" cy="285824"/>
          </a:xfrm>
          <a:prstGeom prst="rect">
            <a:avLst/>
          </a:prstGeom>
          <a:noFill/>
          <a:ln>
            <a:noFill/>
          </a:ln>
        </p:spPr>
      </p:pic>
      <p:sp>
        <p:nvSpPr>
          <p:cNvPr id="674" name="Google Shape;674;g33e3027fc13_6_3191"/>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column">
  <p:cSld name="1-column">
    <p:spTree>
      <p:nvGrpSpPr>
        <p:cNvPr id="675" name="Shape 675"/>
        <p:cNvGrpSpPr/>
        <p:nvPr/>
      </p:nvGrpSpPr>
      <p:grpSpPr>
        <a:xfrm>
          <a:off x="0" y="0"/>
          <a:ext cx="0" cy="0"/>
          <a:chOff x="0" y="0"/>
          <a:chExt cx="0" cy="0"/>
        </a:xfrm>
      </p:grpSpPr>
      <p:sp>
        <p:nvSpPr>
          <p:cNvPr id="676" name="Google Shape;676;g33e3027fc13_6_3196"/>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7" name="Google Shape;677;g33e3027fc13_6_3196"/>
          <p:cNvSpPr txBox="1"/>
          <p:nvPr>
            <p:ph idx="1" type="body"/>
          </p:nvPr>
        </p:nvSpPr>
        <p:spPr>
          <a:xfrm>
            <a:off x="314692" y="1825625"/>
            <a:ext cx="11315100" cy="40617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1800"/>
              <a:buNone/>
              <a:defRPr sz="1800"/>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p:cSld name="2-column">
    <p:spTree>
      <p:nvGrpSpPr>
        <p:cNvPr id="678" name="Shape 678"/>
        <p:cNvGrpSpPr/>
        <p:nvPr/>
      </p:nvGrpSpPr>
      <p:grpSpPr>
        <a:xfrm>
          <a:off x="0" y="0"/>
          <a:ext cx="0" cy="0"/>
          <a:chOff x="0" y="0"/>
          <a:chExt cx="0" cy="0"/>
        </a:xfrm>
      </p:grpSpPr>
      <p:sp>
        <p:nvSpPr>
          <p:cNvPr id="679" name="Google Shape;679;g33e3027fc13_6_3199"/>
          <p:cNvSpPr txBox="1"/>
          <p:nvPr>
            <p:ph idx="1" type="body"/>
          </p:nvPr>
        </p:nvSpPr>
        <p:spPr>
          <a:xfrm>
            <a:off x="314692" y="1825625"/>
            <a:ext cx="5563500" cy="41313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1800"/>
              <a:buNone/>
              <a:defRPr sz="1800"/>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g33e3027fc13_6_3199"/>
          <p:cNvSpPr txBox="1"/>
          <p:nvPr>
            <p:ph idx="2" type="body"/>
          </p:nvPr>
        </p:nvSpPr>
        <p:spPr>
          <a:xfrm>
            <a:off x="6243592" y="1825625"/>
            <a:ext cx="5563500" cy="41313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1800"/>
              <a:buNone/>
              <a:defRPr sz="1800"/>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g33e3027fc13_6_3199"/>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1_Title slide">
  <p:cSld name="Red 1_Title slide">
    <p:bg>
      <p:bgPr>
        <a:solidFill>
          <a:schemeClr val="accent1"/>
        </a:solidFill>
      </p:bgPr>
    </p:bg>
    <p:spTree>
      <p:nvGrpSpPr>
        <p:cNvPr id="74" name="Shape 74"/>
        <p:cNvGrpSpPr/>
        <p:nvPr/>
      </p:nvGrpSpPr>
      <p:grpSpPr>
        <a:xfrm>
          <a:off x="0" y="0"/>
          <a:ext cx="0" cy="0"/>
          <a:chOff x="0" y="0"/>
          <a:chExt cx="0" cy="0"/>
        </a:xfrm>
      </p:grpSpPr>
      <p:sp>
        <p:nvSpPr>
          <p:cNvPr id="75" name="Google Shape;75;g33e3027fc13_3_873"/>
          <p:cNvSpPr/>
          <p:nvPr/>
        </p:nvSpPr>
        <p:spPr>
          <a:xfrm>
            <a:off x="0" y="0"/>
            <a:ext cx="7239000" cy="6856500"/>
          </a:xfrm>
          <a:prstGeom prst="rect">
            <a:avLst/>
          </a:prstGeom>
          <a:solidFill>
            <a:schemeClr val="accent1"/>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sp>
        <p:nvSpPr>
          <p:cNvPr id="76" name="Google Shape;76;g33e3027fc13_3_873"/>
          <p:cNvSpPr txBox="1"/>
          <p:nvPr>
            <p:ph type="ctrTitle"/>
          </p:nvPr>
        </p:nvSpPr>
        <p:spPr>
          <a:xfrm>
            <a:off x="1051560" y="1371600"/>
            <a:ext cx="5715000" cy="18288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5400"/>
              <a:buFont typeface="Arial"/>
              <a:buNone/>
              <a:defRPr b="0"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g33e3027fc13_3_873"/>
          <p:cNvSpPr txBox="1"/>
          <p:nvPr>
            <p:ph idx="1" type="subTitle"/>
          </p:nvPr>
        </p:nvSpPr>
        <p:spPr>
          <a:xfrm>
            <a:off x="1051560" y="3429000"/>
            <a:ext cx="5715000" cy="914400"/>
          </a:xfrm>
          <a:prstGeom prst="rect">
            <a:avLst/>
          </a:prstGeom>
          <a:noFill/>
          <a:ln>
            <a:noFill/>
          </a:ln>
        </p:spPr>
        <p:txBody>
          <a:bodyPr anchorCtr="0" anchor="t" bIns="45700" lIns="0" spcFirstLastPara="1" rIns="0" wrap="square" tIns="45700">
            <a:noAutofit/>
          </a:bodyPr>
          <a:lstStyle>
            <a:lvl1pPr lvl="0" algn="l">
              <a:lnSpc>
                <a:spcPct val="90000"/>
              </a:lnSpc>
              <a:spcBef>
                <a:spcPts val="1000"/>
              </a:spcBef>
              <a:spcAft>
                <a:spcPts val="0"/>
              </a:spcAft>
              <a:buSzPts val="1800"/>
              <a:buNone/>
              <a:defRPr sz="180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8" name="Google Shape;78;g33e3027fc13_3_873"/>
          <p:cNvSpPr/>
          <p:nvPr/>
        </p:nvSpPr>
        <p:spPr>
          <a:xfrm>
            <a:off x="7238851" y="0"/>
            <a:ext cx="4953000" cy="6856500"/>
          </a:xfrm>
          <a:prstGeom prst="rect">
            <a:avLst/>
          </a:prstGeom>
          <a:solidFill>
            <a:schemeClr val="accent2"/>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sp>
        <p:nvSpPr>
          <p:cNvPr id="79" name="Google Shape;79;g33e3027fc13_3_873"/>
          <p:cNvSpPr/>
          <p:nvPr/>
        </p:nvSpPr>
        <p:spPr>
          <a:xfrm>
            <a:off x="0" y="0"/>
            <a:ext cx="382200" cy="6858000"/>
          </a:xfrm>
          <a:prstGeom prst="rect">
            <a:avLst/>
          </a:prstGeom>
          <a:solidFill>
            <a:schemeClr val="accent3"/>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rgbClr val="FFFFFF"/>
              </a:solidFill>
              <a:latin typeface="Arial"/>
              <a:ea typeface="Arial"/>
              <a:cs typeface="Arial"/>
              <a:sym typeface="Arial"/>
            </a:endParaRPr>
          </a:p>
        </p:txBody>
      </p:sp>
      <p:sp>
        <p:nvSpPr>
          <p:cNvPr id="80" name="Google Shape;80;g33e3027fc13_3_873"/>
          <p:cNvSpPr/>
          <p:nvPr/>
        </p:nvSpPr>
        <p:spPr>
          <a:xfrm>
            <a:off x="0" y="0"/>
            <a:ext cx="382200" cy="1014000"/>
          </a:xfrm>
          <a:prstGeom prst="rect">
            <a:avLst/>
          </a:prstGeom>
          <a:solidFill>
            <a:schemeClr val="accent2"/>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rgbClr val="FFFFFF"/>
              </a:solidFill>
              <a:latin typeface="Arial"/>
              <a:ea typeface="Arial"/>
              <a:cs typeface="Arial"/>
              <a:sym typeface="Arial"/>
            </a:endParaRPr>
          </a:p>
        </p:txBody>
      </p:sp>
      <p:sp>
        <p:nvSpPr>
          <p:cNvPr id="81" name="Google Shape;81;g33e3027fc13_3_873"/>
          <p:cNvSpPr txBox="1"/>
          <p:nvPr/>
        </p:nvSpPr>
        <p:spPr>
          <a:xfrm>
            <a:off x="1051560" y="6558189"/>
            <a:ext cx="4228200" cy="1830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en-US" sz="700" u="none" cap="none" strike="noStrike">
                <a:solidFill>
                  <a:schemeClr val="lt1"/>
                </a:solidFill>
                <a:latin typeface="Arial"/>
                <a:ea typeface="Arial"/>
                <a:cs typeface="Arial"/>
                <a:sym typeface="Arial"/>
              </a:rPr>
              <a:t>© Ciena Corporation 2025. All rights reserved. Proprietary Information.</a:t>
            </a:r>
            <a:endParaRPr/>
          </a:p>
        </p:txBody>
      </p:sp>
      <p:pic>
        <p:nvPicPr>
          <p:cNvPr descr="Image" id="82" name="Google Shape;82;g33e3027fc13_3_873"/>
          <p:cNvPicPr preferRelativeResize="0"/>
          <p:nvPr/>
        </p:nvPicPr>
        <p:blipFill rotWithShape="1">
          <a:blip r:embed="rId2">
            <a:alphaModFix/>
          </a:blip>
          <a:srcRect b="0" l="0" r="0" t="0"/>
          <a:stretch/>
        </p:blipFill>
        <p:spPr>
          <a:xfrm>
            <a:off x="1114231" y="271629"/>
            <a:ext cx="1174571" cy="3683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bar">
  <p:cSld name="2-column-bar">
    <p:spTree>
      <p:nvGrpSpPr>
        <p:cNvPr id="682" name="Shape 682"/>
        <p:cNvGrpSpPr/>
        <p:nvPr/>
      </p:nvGrpSpPr>
      <p:grpSpPr>
        <a:xfrm>
          <a:off x="0" y="0"/>
          <a:ext cx="0" cy="0"/>
          <a:chOff x="0" y="0"/>
          <a:chExt cx="0" cy="0"/>
        </a:xfrm>
      </p:grpSpPr>
      <p:sp>
        <p:nvSpPr>
          <p:cNvPr id="683" name="Google Shape;683;g33e3027fc13_6_3203"/>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4" name="Google Shape;684;g33e3027fc13_6_3203"/>
          <p:cNvSpPr txBox="1"/>
          <p:nvPr>
            <p:ph idx="1" type="body"/>
          </p:nvPr>
        </p:nvSpPr>
        <p:spPr>
          <a:xfrm>
            <a:off x="314692" y="2151529"/>
            <a:ext cx="5528400" cy="38055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5" name="Google Shape;685;g33e3027fc13_6_3203"/>
          <p:cNvSpPr txBox="1"/>
          <p:nvPr>
            <p:ph idx="2" type="body"/>
          </p:nvPr>
        </p:nvSpPr>
        <p:spPr>
          <a:xfrm>
            <a:off x="6237905" y="2151529"/>
            <a:ext cx="5534100" cy="38055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6" name="Google Shape;686;g33e3027fc13_6_3203"/>
          <p:cNvSpPr txBox="1"/>
          <p:nvPr>
            <p:ph idx="3" type="body"/>
          </p:nvPr>
        </p:nvSpPr>
        <p:spPr>
          <a:xfrm>
            <a:off x="314691" y="1636713"/>
            <a:ext cx="55341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7" name="Google Shape;687;g33e3027fc13_6_3203"/>
          <p:cNvSpPr txBox="1"/>
          <p:nvPr>
            <p:ph idx="4" type="body"/>
          </p:nvPr>
        </p:nvSpPr>
        <p:spPr>
          <a:xfrm>
            <a:off x="6238429" y="1636672"/>
            <a:ext cx="55341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umn-bar">
  <p:cSld name="3-column-bar">
    <p:spTree>
      <p:nvGrpSpPr>
        <p:cNvPr id="688" name="Shape 688"/>
        <p:cNvGrpSpPr/>
        <p:nvPr/>
      </p:nvGrpSpPr>
      <p:grpSpPr>
        <a:xfrm>
          <a:off x="0" y="0"/>
          <a:ext cx="0" cy="0"/>
          <a:chOff x="0" y="0"/>
          <a:chExt cx="0" cy="0"/>
        </a:xfrm>
      </p:grpSpPr>
      <p:sp>
        <p:nvSpPr>
          <p:cNvPr id="689" name="Google Shape;689;g33e3027fc13_6_3209"/>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0" name="Google Shape;690;g33e3027fc13_6_3209"/>
          <p:cNvSpPr txBox="1"/>
          <p:nvPr>
            <p:ph idx="1" type="body"/>
          </p:nvPr>
        </p:nvSpPr>
        <p:spPr>
          <a:xfrm>
            <a:off x="314692" y="2191870"/>
            <a:ext cx="3650700" cy="36174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1" name="Google Shape;691;g33e3027fc13_6_3209"/>
          <p:cNvSpPr txBox="1"/>
          <p:nvPr>
            <p:ph idx="2" type="body"/>
          </p:nvPr>
        </p:nvSpPr>
        <p:spPr>
          <a:xfrm>
            <a:off x="4228076" y="2191870"/>
            <a:ext cx="3646500" cy="36174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g33e3027fc13_6_3209"/>
          <p:cNvSpPr txBox="1"/>
          <p:nvPr>
            <p:ph idx="3" type="body"/>
          </p:nvPr>
        </p:nvSpPr>
        <p:spPr>
          <a:xfrm>
            <a:off x="8156060" y="2191870"/>
            <a:ext cx="3647400" cy="36174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g33e3027fc13_6_3209"/>
          <p:cNvSpPr txBox="1"/>
          <p:nvPr>
            <p:ph idx="4" type="body"/>
          </p:nvPr>
        </p:nvSpPr>
        <p:spPr>
          <a:xfrm>
            <a:off x="314691" y="1636713"/>
            <a:ext cx="36465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g33e3027fc13_6_3209"/>
          <p:cNvSpPr txBox="1"/>
          <p:nvPr>
            <p:ph idx="5" type="body"/>
          </p:nvPr>
        </p:nvSpPr>
        <p:spPr>
          <a:xfrm>
            <a:off x="4231283" y="1636713"/>
            <a:ext cx="36465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g33e3027fc13_6_3209"/>
          <p:cNvSpPr txBox="1"/>
          <p:nvPr>
            <p:ph idx="6" type="body"/>
          </p:nvPr>
        </p:nvSpPr>
        <p:spPr>
          <a:xfrm>
            <a:off x="8159995" y="1636713"/>
            <a:ext cx="36465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umn image">
  <p:cSld name="3-column image">
    <p:spTree>
      <p:nvGrpSpPr>
        <p:cNvPr id="696" name="Shape 696"/>
        <p:cNvGrpSpPr/>
        <p:nvPr/>
      </p:nvGrpSpPr>
      <p:grpSpPr>
        <a:xfrm>
          <a:off x="0" y="0"/>
          <a:ext cx="0" cy="0"/>
          <a:chOff x="0" y="0"/>
          <a:chExt cx="0" cy="0"/>
        </a:xfrm>
      </p:grpSpPr>
      <p:sp>
        <p:nvSpPr>
          <p:cNvPr id="697" name="Google Shape;697;g33e3027fc13_6_3217"/>
          <p:cNvSpPr/>
          <p:nvPr/>
        </p:nvSpPr>
        <p:spPr>
          <a:xfrm>
            <a:off x="0" y="0"/>
            <a:ext cx="12192000" cy="6858000"/>
          </a:xfrm>
          <a:custGeom>
            <a:rect b="b" l="l" r="r" t="t"/>
            <a:pathLst>
              <a:path extrusionOk="0" h="6858000" w="12192000">
                <a:moveTo>
                  <a:pt x="0" y="0"/>
                </a:moveTo>
                <a:lnTo>
                  <a:pt x="12192000" y="0"/>
                </a:lnTo>
                <a:lnTo>
                  <a:pt x="12192000"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698" name="Google Shape;698;g33e3027fc13_6_3217"/>
          <p:cNvSpPr txBox="1"/>
          <p:nvPr>
            <p:ph type="title"/>
          </p:nvPr>
        </p:nvSpPr>
        <p:spPr>
          <a:xfrm>
            <a:off x="314692" y="365125"/>
            <a:ext cx="11685600" cy="917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9" name="Google Shape;699;g33e3027fc13_6_3217"/>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700" name="Google Shape;700;g33e3027fc13_6_3217"/>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
        <p:nvSpPr>
          <p:cNvPr id="701" name="Google Shape;701;g33e3027fc13_6_3217"/>
          <p:cNvSpPr/>
          <p:nvPr>
            <p:ph idx="2" type="pic"/>
          </p:nvPr>
        </p:nvSpPr>
        <p:spPr>
          <a:xfrm>
            <a:off x="1773908" y="1647919"/>
            <a:ext cx="2394000" cy="2394000"/>
          </a:xfrm>
          <a:prstGeom prst="rect">
            <a:avLst/>
          </a:prstGeom>
          <a:solidFill>
            <a:schemeClr val="lt2"/>
          </a:solidFill>
          <a:ln>
            <a:noFill/>
          </a:ln>
        </p:spPr>
      </p:sp>
      <p:sp>
        <p:nvSpPr>
          <p:cNvPr id="702" name="Google Shape;702;g33e3027fc13_6_3217"/>
          <p:cNvSpPr/>
          <p:nvPr>
            <p:ph idx="3" type="pic"/>
          </p:nvPr>
        </p:nvSpPr>
        <p:spPr>
          <a:xfrm>
            <a:off x="4949380" y="1654993"/>
            <a:ext cx="2394000" cy="2394000"/>
          </a:xfrm>
          <a:prstGeom prst="rect">
            <a:avLst/>
          </a:prstGeom>
          <a:solidFill>
            <a:schemeClr val="lt2"/>
          </a:solidFill>
          <a:ln>
            <a:noFill/>
          </a:ln>
        </p:spPr>
      </p:sp>
      <p:sp>
        <p:nvSpPr>
          <p:cNvPr id="703" name="Google Shape;703;g33e3027fc13_6_3217"/>
          <p:cNvSpPr/>
          <p:nvPr>
            <p:ph idx="4" type="pic"/>
          </p:nvPr>
        </p:nvSpPr>
        <p:spPr>
          <a:xfrm>
            <a:off x="8126285" y="1677066"/>
            <a:ext cx="2394000" cy="2394000"/>
          </a:xfrm>
          <a:prstGeom prst="rect">
            <a:avLst/>
          </a:prstGeom>
          <a:solidFill>
            <a:schemeClr val="lt2"/>
          </a:solidFill>
          <a:ln>
            <a:noFill/>
          </a:ln>
        </p:spPr>
      </p:sp>
      <p:sp>
        <p:nvSpPr>
          <p:cNvPr id="704" name="Google Shape;704;g33e3027fc13_6_3217"/>
          <p:cNvSpPr txBox="1"/>
          <p:nvPr>
            <p:ph idx="1" type="body"/>
          </p:nvPr>
        </p:nvSpPr>
        <p:spPr>
          <a:xfrm>
            <a:off x="1773238"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5" name="Google Shape;705;g33e3027fc13_6_3217"/>
          <p:cNvSpPr txBox="1"/>
          <p:nvPr>
            <p:ph idx="5" type="body"/>
          </p:nvPr>
        </p:nvSpPr>
        <p:spPr>
          <a:xfrm>
            <a:off x="4949380"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6" name="Google Shape;706;g33e3027fc13_6_3217"/>
          <p:cNvSpPr txBox="1"/>
          <p:nvPr>
            <p:ph idx="6" type="body"/>
          </p:nvPr>
        </p:nvSpPr>
        <p:spPr>
          <a:xfrm>
            <a:off x="8126285"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column-bar">
  <p:cSld name="4-column-bar">
    <p:spTree>
      <p:nvGrpSpPr>
        <p:cNvPr id="707" name="Shape 707"/>
        <p:cNvGrpSpPr/>
        <p:nvPr/>
      </p:nvGrpSpPr>
      <p:grpSpPr>
        <a:xfrm>
          <a:off x="0" y="0"/>
          <a:ext cx="0" cy="0"/>
          <a:chOff x="0" y="0"/>
          <a:chExt cx="0" cy="0"/>
        </a:xfrm>
      </p:grpSpPr>
      <p:sp>
        <p:nvSpPr>
          <p:cNvPr id="708" name="Google Shape;708;g33e3027fc13_6_3228"/>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9" name="Google Shape;709;g33e3027fc13_6_3228"/>
          <p:cNvSpPr txBox="1"/>
          <p:nvPr>
            <p:ph idx="1" type="body"/>
          </p:nvPr>
        </p:nvSpPr>
        <p:spPr>
          <a:xfrm>
            <a:off x="314692" y="2191870"/>
            <a:ext cx="2744100" cy="36174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0" name="Google Shape;710;g33e3027fc13_6_3228"/>
          <p:cNvSpPr txBox="1"/>
          <p:nvPr>
            <p:ph idx="2" type="body"/>
          </p:nvPr>
        </p:nvSpPr>
        <p:spPr>
          <a:xfrm>
            <a:off x="3237701" y="2191870"/>
            <a:ext cx="2740800" cy="36174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1" name="Google Shape;711;g33e3027fc13_6_3228"/>
          <p:cNvSpPr txBox="1"/>
          <p:nvPr>
            <p:ph idx="3" type="body"/>
          </p:nvPr>
        </p:nvSpPr>
        <p:spPr>
          <a:xfrm>
            <a:off x="6144032" y="2191870"/>
            <a:ext cx="2741400" cy="36174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2" name="Google Shape;712;g33e3027fc13_6_3228"/>
          <p:cNvSpPr txBox="1"/>
          <p:nvPr>
            <p:ph idx="4" type="body"/>
          </p:nvPr>
        </p:nvSpPr>
        <p:spPr>
          <a:xfrm>
            <a:off x="9069571" y="2191870"/>
            <a:ext cx="2737500" cy="3617400"/>
          </a:xfrm>
          <a:prstGeom prst="rect">
            <a:avLst/>
          </a:prstGeom>
          <a:no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sz="1600">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30200" lvl="2" marL="1371600" algn="l">
              <a:lnSpc>
                <a:spcPct val="90000"/>
              </a:lnSpc>
              <a:spcBef>
                <a:spcPts val="1200"/>
              </a:spcBef>
              <a:spcAft>
                <a:spcPts val="0"/>
              </a:spcAft>
              <a:buClr>
                <a:schemeClr val="dk1"/>
              </a:buClr>
              <a:buSzPts val="1600"/>
              <a:buChar char="•"/>
              <a:defRPr sz="1600">
                <a:solidFill>
                  <a:schemeClr val="dk1"/>
                </a:solidFill>
              </a:defRPr>
            </a:lvl3pPr>
            <a:lvl4pPr indent="-330200" lvl="3" marL="1828800" algn="l">
              <a:lnSpc>
                <a:spcPct val="90000"/>
              </a:lnSpc>
              <a:spcBef>
                <a:spcPts val="1200"/>
              </a:spcBef>
              <a:spcAft>
                <a:spcPts val="0"/>
              </a:spcAft>
              <a:buClr>
                <a:schemeClr val="dk1"/>
              </a:buClr>
              <a:buSzPts val="1600"/>
              <a:buChar char="•"/>
              <a:defRPr sz="1600">
                <a:solidFill>
                  <a:schemeClr val="dk1"/>
                </a:solidFill>
              </a:defRPr>
            </a:lvl4pPr>
            <a:lvl5pPr indent="-330200" lvl="4" marL="2286000" algn="l">
              <a:lnSpc>
                <a:spcPct val="90000"/>
              </a:lnSpc>
              <a:spcBef>
                <a:spcPts val="12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3" name="Google Shape;713;g33e3027fc13_6_3228"/>
          <p:cNvSpPr txBox="1"/>
          <p:nvPr>
            <p:ph idx="5" type="body"/>
          </p:nvPr>
        </p:nvSpPr>
        <p:spPr>
          <a:xfrm>
            <a:off x="314692" y="1636713"/>
            <a:ext cx="2740800" cy="434100"/>
          </a:xfrm>
          <a:prstGeom prst="rect">
            <a:avLst/>
          </a:prstGeom>
          <a:solidFill>
            <a:schemeClr val="dk2"/>
          </a:solidFill>
          <a:ln>
            <a:noFill/>
          </a:ln>
        </p:spPr>
        <p:txBody>
          <a:bodyPr anchorCtr="0" anchor="t" bIns="91425" lIns="182875" spcFirstLastPara="1" rIns="91425" wrap="square" tIns="91425">
            <a:sp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4" name="Google Shape;714;g33e3027fc13_6_3228"/>
          <p:cNvSpPr txBox="1"/>
          <p:nvPr>
            <p:ph idx="6" type="body"/>
          </p:nvPr>
        </p:nvSpPr>
        <p:spPr>
          <a:xfrm>
            <a:off x="3237701" y="1636713"/>
            <a:ext cx="27408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5" name="Google Shape;715;g33e3027fc13_6_3228"/>
          <p:cNvSpPr txBox="1"/>
          <p:nvPr>
            <p:ph idx="7" type="body"/>
          </p:nvPr>
        </p:nvSpPr>
        <p:spPr>
          <a:xfrm>
            <a:off x="6144761" y="1636713"/>
            <a:ext cx="27408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6" name="Google Shape;716;g33e3027fc13_6_3228"/>
          <p:cNvSpPr txBox="1"/>
          <p:nvPr>
            <p:ph idx="8" type="body"/>
          </p:nvPr>
        </p:nvSpPr>
        <p:spPr>
          <a:xfrm>
            <a:off x="9069571" y="1636713"/>
            <a:ext cx="2740800" cy="434100"/>
          </a:xfrm>
          <a:prstGeom prst="rect">
            <a:avLst/>
          </a:prstGeom>
          <a:solidFill>
            <a:schemeClr val="dk2"/>
          </a:solidFill>
          <a:ln>
            <a:noFill/>
          </a:ln>
        </p:spPr>
        <p:txBody>
          <a:bodyPr anchorCtr="0" anchor="t" bIns="91425" lIns="182875" spcFirstLastPara="1" rIns="91425" wrap="square" tIns="91425">
            <a:noAutofit/>
          </a:bodyPr>
          <a:lstStyle>
            <a:lvl1pPr indent="-228600" lvl="0" marL="457200" algn="l">
              <a:lnSpc>
                <a:spcPct val="90000"/>
              </a:lnSpc>
              <a:spcBef>
                <a:spcPts val="1200"/>
              </a:spcBef>
              <a:spcAft>
                <a:spcPts val="0"/>
              </a:spcAft>
              <a:buClr>
                <a:schemeClr val="lt1"/>
              </a:buClr>
              <a:buSzPts val="1800"/>
              <a:buNone/>
              <a:defRPr b="1" sz="1800">
                <a:solidFill>
                  <a:schemeClr val="lt1"/>
                </a:solidFill>
              </a:defRPr>
            </a:lvl1pPr>
            <a:lvl2pPr indent="-228600" lvl="1" marL="914400" algn="l">
              <a:lnSpc>
                <a:spcPct val="90000"/>
              </a:lnSpc>
              <a:spcBef>
                <a:spcPts val="1200"/>
              </a:spcBef>
              <a:spcAft>
                <a:spcPts val="0"/>
              </a:spcAft>
              <a:buClr>
                <a:schemeClr val="lt1"/>
              </a:buClr>
              <a:buSzPts val="1800"/>
              <a:buNone/>
              <a:defRPr b="1" sz="1800">
                <a:solidFill>
                  <a:schemeClr val="lt1"/>
                </a:solidFill>
              </a:defRPr>
            </a:lvl2pPr>
            <a:lvl3pPr indent="-228600" lvl="2" marL="1371600" algn="l">
              <a:lnSpc>
                <a:spcPct val="90000"/>
              </a:lnSpc>
              <a:spcBef>
                <a:spcPts val="1200"/>
              </a:spcBef>
              <a:spcAft>
                <a:spcPts val="0"/>
              </a:spcAft>
              <a:buClr>
                <a:schemeClr val="lt1"/>
              </a:buClr>
              <a:buSzPts val="1800"/>
              <a:buNone/>
              <a:defRPr b="1" sz="1800">
                <a:solidFill>
                  <a:schemeClr val="lt1"/>
                </a:solidFill>
              </a:defRPr>
            </a:lvl3pPr>
            <a:lvl4pPr indent="-228600" lvl="3" marL="1828800" algn="l">
              <a:lnSpc>
                <a:spcPct val="90000"/>
              </a:lnSpc>
              <a:spcBef>
                <a:spcPts val="1200"/>
              </a:spcBef>
              <a:spcAft>
                <a:spcPts val="0"/>
              </a:spcAft>
              <a:buClr>
                <a:schemeClr val="lt1"/>
              </a:buClr>
              <a:buSzPts val="1800"/>
              <a:buNone/>
              <a:defRPr b="1" sz="1800">
                <a:solidFill>
                  <a:schemeClr val="lt1"/>
                </a:solidFill>
              </a:defRPr>
            </a:lvl4pPr>
            <a:lvl5pPr indent="-228600" lvl="4" marL="2286000" algn="l">
              <a:lnSpc>
                <a:spcPct val="90000"/>
              </a:lnSpc>
              <a:spcBef>
                <a:spcPts val="1200"/>
              </a:spcBef>
              <a:spcAft>
                <a:spcPts val="0"/>
              </a:spcAft>
              <a:buClr>
                <a:schemeClr val="lt1"/>
              </a:buClr>
              <a:buSzPts val="1800"/>
              <a:buNone/>
              <a:defRPr b="1"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Supporting points">
  <p:cSld name="4-Supporting points">
    <p:spTree>
      <p:nvGrpSpPr>
        <p:cNvPr id="717" name="Shape 717"/>
        <p:cNvGrpSpPr/>
        <p:nvPr/>
      </p:nvGrpSpPr>
      <p:grpSpPr>
        <a:xfrm>
          <a:off x="0" y="0"/>
          <a:ext cx="0" cy="0"/>
          <a:chOff x="0" y="0"/>
          <a:chExt cx="0" cy="0"/>
        </a:xfrm>
      </p:grpSpPr>
      <p:sp>
        <p:nvSpPr>
          <p:cNvPr id="718" name="Google Shape;718;g33e3027fc13_6_3238"/>
          <p:cNvSpPr/>
          <p:nvPr>
            <p:ph idx="2" type="pic"/>
          </p:nvPr>
        </p:nvSpPr>
        <p:spPr>
          <a:xfrm>
            <a:off x="3580965" y="1767787"/>
            <a:ext cx="2194500" cy="1855500"/>
          </a:xfrm>
          <a:prstGeom prst="rect">
            <a:avLst/>
          </a:prstGeom>
          <a:solidFill>
            <a:schemeClr val="lt2"/>
          </a:solidFill>
          <a:ln>
            <a:noFill/>
          </a:ln>
        </p:spPr>
      </p:sp>
      <p:sp>
        <p:nvSpPr>
          <p:cNvPr id="719" name="Google Shape;719;g33e3027fc13_6_3238"/>
          <p:cNvSpPr/>
          <p:nvPr>
            <p:ph idx="3" type="pic"/>
          </p:nvPr>
        </p:nvSpPr>
        <p:spPr>
          <a:xfrm>
            <a:off x="3580965" y="3920190"/>
            <a:ext cx="2194500" cy="1855500"/>
          </a:xfrm>
          <a:prstGeom prst="rect">
            <a:avLst/>
          </a:prstGeom>
          <a:solidFill>
            <a:schemeClr val="lt2"/>
          </a:solidFill>
          <a:ln>
            <a:noFill/>
          </a:ln>
        </p:spPr>
      </p:sp>
      <p:sp>
        <p:nvSpPr>
          <p:cNvPr id="720" name="Google Shape;720;g33e3027fc13_6_3238"/>
          <p:cNvSpPr/>
          <p:nvPr>
            <p:ph idx="4" type="pic"/>
          </p:nvPr>
        </p:nvSpPr>
        <p:spPr>
          <a:xfrm>
            <a:off x="8521865" y="1767787"/>
            <a:ext cx="2194500" cy="1855500"/>
          </a:xfrm>
          <a:prstGeom prst="rect">
            <a:avLst/>
          </a:prstGeom>
          <a:solidFill>
            <a:schemeClr val="lt2"/>
          </a:solidFill>
          <a:ln>
            <a:noFill/>
          </a:ln>
        </p:spPr>
      </p:sp>
      <p:sp>
        <p:nvSpPr>
          <p:cNvPr id="721" name="Google Shape;721;g33e3027fc13_6_3238"/>
          <p:cNvSpPr/>
          <p:nvPr>
            <p:ph idx="5" type="pic"/>
          </p:nvPr>
        </p:nvSpPr>
        <p:spPr>
          <a:xfrm>
            <a:off x="8521865" y="3920190"/>
            <a:ext cx="2194500" cy="1855500"/>
          </a:xfrm>
          <a:prstGeom prst="rect">
            <a:avLst/>
          </a:prstGeom>
          <a:solidFill>
            <a:schemeClr val="lt2"/>
          </a:solidFill>
          <a:ln>
            <a:noFill/>
          </a:ln>
        </p:spPr>
      </p:sp>
      <p:sp>
        <p:nvSpPr>
          <p:cNvPr id="722" name="Google Shape;722;g33e3027fc13_6_3238"/>
          <p:cNvSpPr txBox="1"/>
          <p:nvPr>
            <p:ph idx="1" type="body"/>
          </p:nvPr>
        </p:nvSpPr>
        <p:spPr>
          <a:xfrm>
            <a:off x="1384410" y="3911299"/>
            <a:ext cx="2192400" cy="1873200"/>
          </a:xfrm>
          <a:prstGeom prst="rect">
            <a:avLst/>
          </a:prstGeom>
          <a:solidFill>
            <a:schemeClr val="accent5"/>
          </a:solidFill>
          <a:ln>
            <a:noFill/>
          </a:ln>
        </p:spPr>
        <p:txBody>
          <a:bodyPr anchorCtr="0" anchor="t" bIns="0" lIns="182875" spcFirstLastPara="1" rIns="182875" wrap="square" tIns="182875">
            <a:noAutofit/>
          </a:bodyPr>
          <a:lstStyle>
            <a:lvl1pPr indent="-228600" lvl="0" marL="457200" algn="l">
              <a:lnSpc>
                <a:spcPct val="90000"/>
              </a:lnSpc>
              <a:spcBef>
                <a:spcPts val="1200"/>
              </a:spcBef>
              <a:spcAft>
                <a:spcPts val="0"/>
              </a:spcAft>
              <a:buClr>
                <a:schemeClr val="dk1"/>
              </a:buClr>
              <a:buSzPts val="2000"/>
              <a:buNone/>
              <a:defRPr b="1" sz="2000">
                <a:solidFill>
                  <a:schemeClr val="dk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3" name="Google Shape;723;g33e3027fc13_6_3238"/>
          <p:cNvSpPr txBox="1"/>
          <p:nvPr>
            <p:ph idx="6" type="body"/>
          </p:nvPr>
        </p:nvSpPr>
        <p:spPr>
          <a:xfrm>
            <a:off x="6329527" y="1758896"/>
            <a:ext cx="2192400" cy="1873200"/>
          </a:xfrm>
          <a:prstGeom prst="rect">
            <a:avLst/>
          </a:prstGeom>
          <a:solidFill>
            <a:schemeClr val="dk1"/>
          </a:solidFill>
          <a:ln>
            <a:noFill/>
          </a:ln>
        </p:spPr>
        <p:txBody>
          <a:bodyPr anchorCtr="0" anchor="t" bIns="0" lIns="182875" spcFirstLastPara="1" rIns="182875" wrap="square" tIns="182875">
            <a:noAutofit/>
          </a:bodyPr>
          <a:lstStyle>
            <a:lvl1pPr indent="-228600" lvl="0" marL="457200" algn="l">
              <a:lnSpc>
                <a:spcPct val="90000"/>
              </a:lnSpc>
              <a:spcBef>
                <a:spcPts val="1200"/>
              </a:spcBef>
              <a:spcAft>
                <a:spcPts val="0"/>
              </a:spcAft>
              <a:buClr>
                <a:schemeClr val="lt1"/>
              </a:buClr>
              <a:buSzPts val="2000"/>
              <a:buNone/>
              <a:defRPr b="1" sz="2000">
                <a:solidFill>
                  <a:schemeClr val="lt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g33e3027fc13_6_3238"/>
          <p:cNvSpPr txBox="1"/>
          <p:nvPr>
            <p:ph idx="7" type="body"/>
          </p:nvPr>
        </p:nvSpPr>
        <p:spPr>
          <a:xfrm>
            <a:off x="6329527" y="3911299"/>
            <a:ext cx="2192400" cy="1873200"/>
          </a:xfrm>
          <a:prstGeom prst="rect">
            <a:avLst/>
          </a:prstGeom>
          <a:solidFill>
            <a:schemeClr val="accent4"/>
          </a:solidFill>
          <a:ln>
            <a:noFill/>
          </a:ln>
        </p:spPr>
        <p:txBody>
          <a:bodyPr anchorCtr="0" anchor="t" bIns="0" lIns="182875" spcFirstLastPara="1" rIns="182875" wrap="square" tIns="182875">
            <a:noAutofit/>
          </a:bodyPr>
          <a:lstStyle>
            <a:lvl1pPr indent="-228600" lvl="0" marL="457200" algn="l">
              <a:lnSpc>
                <a:spcPct val="90000"/>
              </a:lnSpc>
              <a:spcBef>
                <a:spcPts val="1200"/>
              </a:spcBef>
              <a:spcAft>
                <a:spcPts val="0"/>
              </a:spcAft>
              <a:buClr>
                <a:schemeClr val="dk1"/>
              </a:buClr>
              <a:buSzPts val="2000"/>
              <a:buNone/>
              <a:defRPr b="1" sz="2000">
                <a:solidFill>
                  <a:schemeClr val="dk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g33e3027fc13_6_3238"/>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6" name="Google Shape;726;g33e3027fc13_6_3238"/>
          <p:cNvSpPr txBox="1"/>
          <p:nvPr>
            <p:ph idx="8" type="body"/>
          </p:nvPr>
        </p:nvSpPr>
        <p:spPr>
          <a:xfrm>
            <a:off x="1384410" y="1758896"/>
            <a:ext cx="2192400" cy="1873200"/>
          </a:xfrm>
          <a:prstGeom prst="rect">
            <a:avLst/>
          </a:prstGeom>
          <a:solidFill>
            <a:schemeClr val="dk2"/>
          </a:solidFill>
          <a:ln>
            <a:noFill/>
          </a:ln>
        </p:spPr>
        <p:txBody>
          <a:bodyPr anchorCtr="0" anchor="t" bIns="0" lIns="182875" spcFirstLastPara="1" rIns="182875" wrap="square" tIns="182875">
            <a:noAutofit/>
          </a:bodyPr>
          <a:lstStyle>
            <a:lvl1pPr indent="-228600" lvl="0" marL="457200" algn="l">
              <a:lnSpc>
                <a:spcPct val="90000"/>
              </a:lnSpc>
              <a:spcBef>
                <a:spcPts val="1200"/>
              </a:spcBef>
              <a:spcAft>
                <a:spcPts val="0"/>
              </a:spcAft>
              <a:buClr>
                <a:schemeClr val="lt1"/>
              </a:buClr>
              <a:buSzPts val="2000"/>
              <a:buNone/>
              <a:defRPr b="1" sz="2000">
                <a:solidFill>
                  <a:schemeClr val="lt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Supporting points">
  <p:cSld name="6-Supporting points">
    <p:spTree>
      <p:nvGrpSpPr>
        <p:cNvPr id="727" name="Shape 727"/>
        <p:cNvGrpSpPr/>
        <p:nvPr/>
      </p:nvGrpSpPr>
      <p:grpSpPr>
        <a:xfrm>
          <a:off x="0" y="0"/>
          <a:ext cx="0" cy="0"/>
          <a:chOff x="0" y="0"/>
          <a:chExt cx="0" cy="0"/>
        </a:xfrm>
      </p:grpSpPr>
      <p:sp>
        <p:nvSpPr>
          <p:cNvPr id="728" name="Google Shape;728;g33e3027fc13_6_3248"/>
          <p:cNvSpPr/>
          <p:nvPr>
            <p:ph idx="2" type="pic"/>
          </p:nvPr>
        </p:nvSpPr>
        <p:spPr>
          <a:xfrm>
            <a:off x="1468099" y="1465385"/>
            <a:ext cx="2658300" cy="1547400"/>
          </a:xfrm>
          <a:prstGeom prst="rect">
            <a:avLst/>
          </a:prstGeom>
          <a:solidFill>
            <a:schemeClr val="lt2"/>
          </a:solidFill>
          <a:ln>
            <a:noFill/>
          </a:ln>
        </p:spPr>
      </p:sp>
      <p:sp>
        <p:nvSpPr>
          <p:cNvPr id="729" name="Google Shape;729;g33e3027fc13_6_3248"/>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0" name="Google Shape;730;g33e3027fc13_6_3248"/>
          <p:cNvSpPr txBox="1"/>
          <p:nvPr>
            <p:ph idx="1" type="body"/>
          </p:nvPr>
        </p:nvSpPr>
        <p:spPr>
          <a:xfrm>
            <a:off x="1468099" y="3012831"/>
            <a:ext cx="2658300" cy="657000"/>
          </a:xfrm>
          <a:prstGeom prst="rect">
            <a:avLst/>
          </a:prstGeom>
          <a:solidFill>
            <a:schemeClr val="dk2"/>
          </a:solidFill>
          <a:ln>
            <a:noFill/>
          </a:ln>
        </p:spPr>
        <p:txBody>
          <a:bodyPr anchorCtr="0" anchor="t" bIns="91425" lIns="91425" spcFirstLastPara="1" rIns="91425" wrap="square" tIns="91425">
            <a:noAutofit/>
          </a:bodyPr>
          <a:lstStyle>
            <a:lvl1pPr indent="-228600" lvl="0" marL="457200" algn="l">
              <a:lnSpc>
                <a:spcPct val="90000"/>
              </a:lnSpc>
              <a:spcBef>
                <a:spcPts val="1200"/>
              </a:spcBef>
              <a:spcAft>
                <a:spcPts val="0"/>
              </a:spcAft>
              <a:buClr>
                <a:schemeClr val="lt1"/>
              </a:buClr>
              <a:buSzPts val="1600"/>
              <a:buNone/>
              <a:defRPr b="1" sz="1600">
                <a:solidFill>
                  <a:schemeClr val="lt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g33e3027fc13_6_3248"/>
          <p:cNvSpPr/>
          <p:nvPr>
            <p:ph idx="3" type="pic"/>
          </p:nvPr>
        </p:nvSpPr>
        <p:spPr>
          <a:xfrm>
            <a:off x="1468099" y="3960136"/>
            <a:ext cx="2658300" cy="1547400"/>
          </a:xfrm>
          <a:prstGeom prst="rect">
            <a:avLst/>
          </a:prstGeom>
          <a:solidFill>
            <a:schemeClr val="lt2"/>
          </a:solidFill>
          <a:ln>
            <a:noFill/>
          </a:ln>
        </p:spPr>
      </p:sp>
      <p:sp>
        <p:nvSpPr>
          <p:cNvPr id="732" name="Google Shape;732;g33e3027fc13_6_3248"/>
          <p:cNvSpPr txBox="1"/>
          <p:nvPr>
            <p:ph idx="4" type="body"/>
          </p:nvPr>
        </p:nvSpPr>
        <p:spPr>
          <a:xfrm>
            <a:off x="1468099" y="5507582"/>
            <a:ext cx="2658300" cy="657000"/>
          </a:xfrm>
          <a:prstGeom prst="rect">
            <a:avLst/>
          </a:prstGeom>
          <a:solidFill>
            <a:schemeClr val="accent5"/>
          </a:solidFill>
          <a:ln>
            <a:noFill/>
          </a:ln>
        </p:spPr>
        <p:txBody>
          <a:bodyPr anchorCtr="0" anchor="t" bIns="91425" lIns="9142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b="1" sz="1600">
                <a:solidFill>
                  <a:schemeClr val="dk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g33e3027fc13_6_3248"/>
          <p:cNvSpPr/>
          <p:nvPr>
            <p:ph idx="5" type="pic"/>
          </p:nvPr>
        </p:nvSpPr>
        <p:spPr>
          <a:xfrm>
            <a:off x="4766787" y="1465385"/>
            <a:ext cx="2658300" cy="1547400"/>
          </a:xfrm>
          <a:prstGeom prst="rect">
            <a:avLst/>
          </a:prstGeom>
          <a:solidFill>
            <a:schemeClr val="lt2"/>
          </a:solidFill>
          <a:ln>
            <a:noFill/>
          </a:ln>
        </p:spPr>
      </p:sp>
      <p:sp>
        <p:nvSpPr>
          <p:cNvPr id="734" name="Google Shape;734;g33e3027fc13_6_3248"/>
          <p:cNvSpPr txBox="1"/>
          <p:nvPr>
            <p:ph idx="6" type="body"/>
          </p:nvPr>
        </p:nvSpPr>
        <p:spPr>
          <a:xfrm>
            <a:off x="4766787" y="3012831"/>
            <a:ext cx="2658300" cy="657000"/>
          </a:xfrm>
          <a:prstGeom prst="rect">
            <a:avLst/>
          </a:prstGeom>
          <a:solidFill>
            <a:schemeClr val="accent3"/>
          </a:solidFill>
          <a:ln>
            <a:noFill/>
          </a:ln>
        </p:spPr>
        <p:txBody>
          <a:bodyPr anchorCtr="0" anchor="t" bIns="91425" lIns="91425" spcFirstLastPara="1" rIns="91425" wrap="square" tIns="91425">
            <a:noAutofit/>
          </a:bodyPr>
          <a:lstStyle>
            <a:lvl1pPr indent="-228600" lvl="0" marL="457200" algn="l">
              <a:lnSpc>
                <a:spcPct val="90000"/>
              </a:lnSpc>
              <a:spcBef>
                <a:spcPts val="1200"/>
              </a:spcBef>
              <a:spcAft>
                <a:spcPts val="0"/>
              </a:spcAft>
              <a:buClr>
                <a:schemeClr val="lt1"/>
              </a:buClr>
              <a:buSzPts val="1600"/>
              <a:buNone/>
              <a:defRPr b="1" sz="1600">
                <a:solidFill>
                  <a:schemeClr val="lt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g33e3027fc13_6_3248"/>
          <p:cNvSpPr/>
          <p:nvPr>
            <p:ph idx="7" type="pic"/>
          </p:nvPr>
        </p:nvSpPr>
        <p:spPr>
          <a:xfrm>
            <a:off x="4766787" y="3960136"/>
            <a:ext cx="2658300" cy="1547400"/>
          </a:xfrm>
          <a:prstGeom prst="rect">
            <a:avLst/>
          </a:prstGeom>
          <a:solidFill>
            <a:schemeClr val="lt2"/>
          </a:solidFill>
          <a:ln>
            <a:noFill/>
          </a:ln>
        </p:spPr>
      </p:sp>
      <p:sp>
        <p:nvSpPr>
          <p:cNvPr id="736" name="Google Shape;736;g33e3027fc13_6_3248"/>
          <p:cNvSpPr txBox="1"/>
          <p:nvPr>
            <p:ph idx="8" type="body"/>
          </p:nvPr>
        </p:nvSpPr>
        <p:spPr>
          <a:xfrm>
            <a:off x="4766787" y="5507582"/>
            <a:ext cx="2658300" cy="657000"/>
          </a:xfrm>
          <a:prstGeom prst="rect">
            <a:avLst/>
          </a:prstGeom>
          <a:solidFill>
            <a:schemeClr val="accent4"/>
          </a:solidFill>
          <a:ln>
            <a:noFill/>
          </a:ln>
        </p:spPr>
        <p:txBody>
          <a:bodyPr anchorCtr="0" anchor="t" bIns="91425" lIns="9142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b="1" sz="1600">
                <a:solidFill>
                  <a:schemeClr val="dk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7" name="Google Shape;737;g33e3027fc13_6_3248"/>
          <p:cNvSpPr/>
          <p:nvPr>
            <p:ph idx="9" type="pic"/>
          </p:nvPr>
        </p:nvSpPr>
        <p:spPr>
          <a:xfrm>
            <a:off x="8065474" y="1465385"/>
            <a:ext cx="2658300" cy="1547400"/>
          </a:xfrm>
          <a:prstGeom prst="rect">
            <a:avLst/>
          </a:prstGeom>
          <a:solidFill>
            <a:schemeClr val="lt2"/>
          </a:solidFill>
          <a:ln>
            <a:noFill/>
          </a:ln>
        </p:spPr>
      </p:sp>
      <p:sp>
        <p:nvSpPr>
          <p:cNvPr id="738" name="Google Shape;738;g33e3027fc13_6_3248"/>
          <p:cNvSpPr txBox="1"/>
          <p:nvPr>
            <p:ph idx="13" type="body"/>
          </p:nvPr>
        </p:nvSpPr>
        <p:spPr>
          <a:xfrm>
            <a:off x="8065474" y="3012831"/>
            <a:ext cx="2658300" cy="657000"/>
          </a:xfrm>
          <a:prstGeom prst="rect">
            <a:avLst/>
          </a:prstGeom>
          <a:solidFill>
            <a:schemeClr val="accent6"/>
          </a:solidFill>
          <a:ln>
            <a:noFill/>
          </a:ln>
        </p:spPr>
        <p:txBody>
          <a:bodyPr anchorCtr="0" anchor="t" bIns="91425" lIns="91425" spcFirstLastPara="1" rIns="91425" wrap="square" tIns="91425">
            <a:noAutofit/>
          </a:bodyPr>
          <a:lstStyle>
            <a:lvl1pPr indent="-228600" lvl="0" marL="457200" algn="l">
              <a:lnSpc>
                <a:spcPct val="90000"/>
              </a:lnSpc>
              <a:spcBef>
                <a:spcPts val="1200"/>
              </a:spcBef>
              <a:spcAft>
                <a:spcPts val="0"/>
              </a:spcAft>
              <a:buClr>
                <a:schemeClr val="dk1"/>
              </a:buClr>
              <a:buSzPts val="1600"/>
              <a:buNone/>
              <a:defRPr b="1" sz="1600">
                <a:solidFill>
                  <a:schemeClr val="dk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9" name="Google Shape;739;g33e3027fc13_6_3248"/>
          <p:cNvSpPr/>
          <p:nvPr>
            <p:ph idx="14" type="pic"/>
          </p:nvPr>
        </p:nvSpPr>
        <p:spPr>
          <a:xfrm>
            <a:off x="8065474" y="3960136"/>
            <a:ext cx="2658300" cy="1547400"/>
          </a:xfrm>
          <a:prstGeom prst="rect">
            <a:avLst/>
          </a:prstGeom>
          <a:solidFill>
            <a:schemeClr val="lt2"/>
          </a:solidFill>
          <a:ln>
            <a:noFill/>
          </a:ln>
        </p:spPr>
      </p:sp>
      <p:sp>
        <p:nvSpPr>
          <p:cNvPr id="740" name="Google Shape;740;g33e3027fc13_6_3248"/>
          <p:cNvSpPr txBox="1"/>
          <p:nvPr>
            <p:ph idx="15" type="body"/>
          </p:nvPr>
        </p:nvSpPr>
        <p:spPr>
          <a:xfrm>
            <a:off x="8065474" y="5507582"/>
            <a:ext cx="2658300" cy="657000"/>
          </a:xfrm>
          <a:prstGeom prst="rect">
            <a:avLst/>
          </a:prstGeom>
          <a:solidFill>
            <a:schemeClr val="dk1"/>
          </a:solidFill>
          <a:ln>
            <a:noFill/>
          </a:ln>
        </p:spPr>
        <p:txBody>
          <a:bodyPr anchorCtr="0" anchor="t" bIns="91425" lIns="91425" spcFirstLastPara="1" rIns="91425" wrap="square" tIns="91425">
            <a:noAutofit/>
          </a:bodyPr>
          <a:lstStyle>
            <a:lvl1pPr indent="-228600" lvl="0" marL="457200" algn="l">
              <a:lnSpc>
                <a:spcPct val="90000"/>
              </a:lnSpc>
              <a:spcBef>
                <a:spcPts val="1200"/>
              </a:spcBef>
              <a:spcAft>
                <a:spcPts val="0"/>
              </a:spcAft>
              <a:buClr>
                <a:schemeClr val="lt1"/>
              </a:buClr>
              <a:buSzPts val="1600"/>
              <a:buNone/>
              <a:defRPr b="1" sz="1600">
                <a:solidFill>
                  <a:schemeClr val="lt1"/>
                </a:solidFill>
              </a:defRPr>
            </a:lvl1pPr>
            <a:lvl2pPr indent="-228600" lvl="1" marL="914400" algn="l">
              <a:lnSpc>
                <a:spcPct val="90000"/>
              </a:lnSpc>
              <a:spcBef>
                <a:spcPts val="1200"/>
              </a:spcBef>
              <a:spcAft>
                <a:spcPts val="0"/>
              </a:spcAft>
              <a:buClr>
                <a:schemeClr val="lt1"/>
              </a:buClr>
              <a:buSzPts val="1800"/>
              <a:buNone/>
              <a:defRPr>
                <a:solidFill>
                  <a:schemeClr val="lt1"/>
                </a:solidFill>
              </a:defRPr>
            </a:lvl2pPr>
            <a:lvl3pPr indent="-228600" lvl="2" marL="1371600" algn="l">
              <a:lnSpc>
                <a:spcPct val="90000"/>
              </a:lnSpc>
              <a:spcBef>
                <a:spcPts val="1200"/>
              </a:spcBef>
              <a:spcAft>
                <a:spcPts val="0"/>
              </a:spcAft>
              <a:buClr>
                <a:schemeClr val="lt1"/>
              </a:buClr>
              <a:buSzPts val="1600"/>
              <a:buNone/>
              <a:defRPr>
                <a:solidFill>
                  <a:schemeClr val="lt1"/>
                </a:solidFill>
              </a:defRPr>
            </a:lvl3pPr>
            <a:lvl4pPr indent="-228600" lvl="3" marL="1828800" algn="l">
              <a:lnSpc>
                <a:spcPct val="90000"/>
              </a:lnSpc>
              <a:spcBef>
                <a:spcPts val="1200"/>
              </a:spcBef>
              <a:spcAft>
                <a:spcPts val="0"/>
              </a:spcAft>
              <a:buClr>
                <a:schemeClr val="lt1"/>
              </a:buClr>
              <a:buSzPts val="1600"/>
              <a:buNone/>
              <a:defRPr>
                <a:solidFill>
                  <a:schemeClr val="lt1"/>
                </a:solidFill>
              </a:defRPr>
            </a:lvl4pPr>
            <a:lvl5pPr indent="-228600" lvl="4" marL="2286000" algn="l">
              <a:lnSpc>
                <a:spcPct val="90000"/>
              </a:lnSpc>
              <a:spcBef>
                <a:spcPts val="1200"/>
              </a:spcBef>
              <a:spcAft>
                <a:spcPts val="0"/>
              </a:spcAft>
              <a:buClr>
                <a:schemeClr val="lt1"/>
              </a:buClr>
              <a:buSzPts val="16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14 positions">
  <p:cSld name="Portrait-14 positions">
    <p:spTree>
      <p:nvGrpSpPr>
        <p:cNvPr id="741" name="Shape 741"/>
        <p:cNvGrpSpPr/>
        <p:nvPr/>
      </p:nvGrpSpPr>
      <p:grpSpPr>
        <a:xfrm>
          <a:off x="0" y="0"/>
          <a:ext cx="0" cy="0"/>
          <a:chOff x="0" y="0"/>
          <a:chExt cx="0" cy="0"/>
        </a:xfrm>
      </p:grpSpPr>
      <p:sp>
        <p:nvSpPr>
          <p:cNvPr id="742" name="Google Shape;742;g33e3027fc13_6_3262"/>
          <p:cNvSpPr/>
          <p:nvPr>
            <p:ph idx="2" type="pic"/>
          </p:nvPr>
        </p:nvSpPr>
        <p:spPr>
          <a:xfrm>
            <a:off x="314691" y="1676401"/>
            <a:ext cx="1411200" cy="1408200"/>
          </a:xfrm>
          <a:prstGeom prst="rect">
            <a:avLst/>
          </a:prstGeom>
          <a:solidFill>
            <a:schemeClr val="lt2"/>
          </a:solidFill>
          <a:ln>
            <a:noFill/>
          </a:ln>
        </p:spPr>
      </p:sp>
      <p:sp>
        <p:nvSpPr>
          <p:cNvPr id="743" name="Google Shape;743;g33e3027fc13_6_3262"/>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4" name="Google Shape;744;g33e3027fc13_6_3262"/>
          <p:cNvSpPr txBox="1"/>
          <p:nvPr>
            <p:ph idx="1" type="body"/>
          </p:nvPr>
        </p:nvSpPr>
        <p:spPr>
          <a:xfrm>
            <a:off x="314325" y="3101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g33e3027fc13_6_3262"/>
          <p:cNvSpPr/>
          <p:nvPr>
            <p:ph idx="3" type="pic"/>
          </p:nvPr>
        </p:nvSpPr>
        <p:spPr>
          <a:xfrm>
            <a:off x="1991091" y="1676401"/>
            <a:ext cx="1411200" cy="1408200"/>
          </a:xfrm>
          <a:prstGeom prst="rect">
            <a:avLst/>
          </a:prstGeom>
          <a:solidFill>
            <a:schemeClr val="lt2"/>
          </a:solidFill>
          <a:ln>
            <a:noFill/>
          </a:ln>
        </p:spPr>
      </p:sp>
      <p:sp>
        <p:nvSpPr>
          <p:cNvPr id="746" name="Google Shape;746;g33e3027fc13_6_3262"/>
          <p:cNvSpPr txBox="1"/>
          <p:nvPr>
            <p:ph idx="4" type="body"/>
          </p:nvPr>
        </p:nvSpPr>
        <p:spPr>
          <a:xfrm>
            <a:off x="1990725" y="3101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g33e3027fc13_6_3262"/>
          <p:cNvSpPr/>
          <p:nvPr>
            <p:ph idx="5" type="pic"/>
          </p:nvPr>
        </p:nvSpPr>
        <p:spPr>
          <a:xfrm>
            <a:off x="3667491" y="1676401"/>
            <a:ext cx="1411200" cy="1408200"/>
          </a:xfrm>
          <a:prstGeom prst="rect">
            <a:avLst/>
          </a:prstGeom>
          <a:solidFill>
            <a:schemeClr val="lt2"/>
          </a:solidFill>
          <a:ln>
            <a:noFill/>
          </a:ln>
        </p:spPr>
      </p:sp>
      <p:sp>
        <p:nvSpPr>
          <p:cNvPr id="748" name="Google Shape;748;g33e3027fc13_6_3262"/>
          <p:cNvSpPr txBox="1"/>
          <p:nvPr>
            <p:ph idx="6" type="body"/>
          </p:nvPr>
        </p:nvSpPr>
        <p:spPr>
          <a:xfrm>
            <a:off x="3667125" y="3101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9" name="Google Shape;749;g33e3027fc13_6_3262"/>
          <p:cNvSpPr/>
          <p:nvPr>
            <p:ph idx="7" type="pic"/>
          </p:nvPr>
        </p:nvSpPr>
        <p:spPr>
          <a:xfrm>
            <a:off x="5343891" y="1676401"/>
            <a:ext cx="1411200" cy="1408200"/>
          </a:xfrm>
          <a:prstGeom prst="rect">
            <a:avLst/>
          </a:prstGeom>
          <a:solidFill>
            <a:schemeClr val="lt2"/>
          </a:solidFill>
          <a:ln>
            <a:noFill/>
          </a:ln>
        </p:spPr>
      </p:sp>
      <p:sp>
        <p:nvSpPr>
          <p:cNvPr id="750" name="Google Shape;750;g33e3027fc13_6_3262"/>
          <p:cNvSpPr txBox="1"/>
          <p:nvPr>
            <p:ph idx="8" type="body"/>
          </p:nvPr>
        </p:nvSpPr>
        <p:spPr>
          <a:xfrm>
            <a:off x="5343525" y="3101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g33e3027fc13_6_3262"/>
          <p:cNvSpPr/>
          <p:nvPr>
            <p:ph idx="9" type="pic"/>
          </p:nvPr>
        </p:nvSpPr>
        <p:spPr>
          <a:xfrm>
            <a:off x="7020291" y="1676401"/>
            <a:ext cx="1411200" cy="1408200"/>
          </a:xfrm>
          <a:prstGeom prst="rect">
            <a:avLst/>
          </a:prstGeom>
          <a:solidFill>
            <a:schemeClr val="lt2"/>
          </a:solidFill>
          <a:ln>
            <a:noFill/>
          </a:ln>
        </p:spPr>
      </p:sp>
      <p:sp>
        <p:nvSpPr>
          <p:cNvPr id="752" name="Google Shape;752;g33e3027fc13_6_3262"/>
          <p:cNvSpPr txBox="1"/>
          <p:nvPr>
            <p:ph idx="13" type="body"/>
          </p:nvPr>
        </p:nvSpPr>
        <p:spPr>
          <a:xfrm>
            <a:off x="7019925" y="3101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g33e3027fc13_6_3262"/>
          <p:cNvSpPr/>
          <p:nvPr>
            <p:ph idx="14" type="pic"/>
          </p:nvPr>
        </p:nvSpPr>
        <p:spPr>
          <a:xfrm>
            <a:off x="8696325" y="1676401"/>
            <a:ext cx="1411200" cy="1408200"/>
          </a:xfrm>
          <a:prstGeom prst="rect">
            <a:avLst/>
          </a:prstGeom>
          <a:solidFill>
            <a:schemeClr val="lt2"/>
          </a:solidFill>
          <a:ln>
            <a:noFill/>
          </a:ln>
        </p:spPr>
      </p:sp>
      <p:sp>
        <p:nvSpPr>
          <p:cNvPr id="754" name="Google Shape;754;g33e3027fc13_6_3262"/>
          <p:cNvSpPr txBox="1"/>
          <p:nvPr>
            <p:ph idx="15" type="body"/>
          </p:nvPr>
        </p:nvSpPr>
        <p:spPr>
          <a:xfrm>
            <a:off x="8695959" y="3101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g33e3027fc13_6_3262"/>
          <p:cNvSpPr/>
          <p:nvPr>
            <p:ph idx="16" type="pic"/>
          </p:nvPr>
        </p:nvSpPr>
        <p:spPr>
          <a:xfrm>
            <a:off x="10371993" y="1676401"/>
            <a:ext cx="1411200" cy="1408200"/>
          </a:xfrm>
          <a:prstGeom prst="rect">
            <a:avLst/>
          </a:prstGeom>
          <a:solidFill>
            <a:schemeClr val="lt2"/>
          </a:solidFill>
          <a:ln>
            <a:noFill/>
          </a:ln>
        </p:spPr>
      </p:sp>
      <p:sp>
        <p:nvSpPr>
          <p:cNvPr id="756" name="Google Shape;756;g33e3027fc13_6_3262"/>
          <p:cNvSpPr txBox="1"/>
          <p:nvPr>
            <p:ph idx="17" type="body"/>
          </p:nvPr>
        </p:nvSpPr>
        <p:spPr>
          <a:xfrm>
            <a:off x="10371627" y="3101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g33e3027fc13_6_3262"/>
          <p:cNvSpPr/>
          <p:nvPr>
            <p:ph idx="18" type="pic"/>
          </p:nvPr>
        </p:nvSpPr>
        <p:spPr>
          <a:xfrm>
            <a:off x="317151" y="3962401"/>
            <a:ext cx="1411200" cy="1408200"/>
          </a:xfrm>
          <a:prstGeom prst="rect">
            <a:avLst/>
          </a:prstGeom>
          <a:solidFill>
            <a:schemeClr val="lt2"/>
          </a:solidFill>
          <a:ln>
            <a:noFill/>
          </a:ln>
        </p:spPr>
      </p:sp>
      <p:sp>
        <p:nvSpPr>
          <p:cNvPr id="758" name="Google Shape;758;g33e3027fc13_6_3262"/>
          <p:cNvSpPr txBox="1"/>
          <p:nvPr>
            <p:ph idx="19" type="body"/>
          </p:nvPr>
        </p:nvSpPr>
        <p:spPr>
          <a:xfrm>
            <a:off x="316785" y="5387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g33e3027fc13_6_3262"/>
          <p:cNvSpPr/>
          <p:nvPr>
            <p:ph idx="20" type="pic"/>
          </p:nvPr>
        </p:nvSpPr>
        <p:spPr>
          <a:xfrm>
            <a:off x="1993551" y="3962401"/>
            <a:ext cx="1411200" cy="1408200"/>
          </a:xfrm>
          <a:prstGeom prst="rect">
            <a:avLst/>
          </a:prstGeom>
          <a:solidFill>
            <a:schemeClr val="lt2"/>
          </a:solidFill>
          <a:ln>
            <a:noFill/>
          </a:ln>
        </p:spPr>
      </p:sp>
      <p:sp>
        <p:nvSpPr>
          <p:cNvPr id="760" name="Google Shape;760;g33e3027fc13_6_3262"/>
          <p:cNvSpPr txBox="1"/>
          <p:nvPr>
            <p:ph idx="21" type="body"/>
          </p:nvPr>
        </p:nvSpPr>
        <p:spPr>
          <a:xfrm>
            <a:off x="1993185" y="5387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g33e3027fc13_6_3262"/>
          <p:cNvSpPr/>
          <p:nvPr>
            <p:ph idx="22" type="pic"/>
          </p:nvPr>
        </p:nvSpPr>
        <p:spPr>
          <a:xfrm>
            <a:off x="3669951" y="3962401"/>
            <a:ext cx="1411200" cy="1408200"/>
          </a:xfrm>
          <a:prstGeom prst="rect">
            <a:avLst/>
          </a:prstGeom>
          <a:solidFill>
            <a:schemeClr val="lt2"/>
          </a:solidFill>
          <a:ln>
            <a:noFill/>
          </a:ln>
        </p:spPr>
      </p:sp>
      <p:sp>
        <p:nvSpPr>
          <p:cNvPr id="762" name="Google Shape;762;g33e3027fc13_6_3262"/>
          <p:cNvSpPr txBox="1"/>
          <p:nvPr>
            <p:ph idx="23" type="body"/>
          </p:nvPr>
        </p:nvSpPr>
        <p:spPr>
          <a:xfrm>
            <a:off x="3669585" y="5387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3" name="Google Shape;763;g33e3027fc13_6_3262"/>
          <p:cNvSpPr/>
          <p:nvPr>
            <p:ph idx="24" type="pic"/>
          </p:nvPr>
        </p:nvSpPr>
        <p:spPr>
          <a:xfrm>
            <a:off x="5346351" y="3962401"/>
            <a:ext cx="1411200" cy="1408200"/>
          </a:xfrm>
          <a:prstGeom prst="rect">
            <a:avLst/>
          </a:prstGeom>
          <a:solidFill>
            <a:schemeClr val="lt2"/>
          </a:solidFill>
          <a:ln>
            <a:noFill/>
          </a:ln>
        </p:spPr>
      </p:sp>
      <p:sp>
        <p:nvSpPr>
          <p:cNvPr id="764" name="Google Shape;764;g33e3027fc13_6_3262"/>
          <p:cNvSpPr txBox="1"/>
          <p:nvPr>
            <p:ph idx="25" type="body"/>
          </p:nvPr>
        </p:nvSpPr>
        <p:spPr>
          <a:xfrm>
            <a:off x="5345985" y="5387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5" name="Google Shape;765;g33e3027fc13_6_3262"/>
          <p:cNvSpPr/>
          <p:nvPr>
            <p:ph idx="26" type="pic"/>
          </p:nvPr>
        </p:nvSpPr>
        <p:spPr>
          <a:xfrm>
            <a:off x="7022751" y="3962401"/>
            <a:ext cx="1411200" cy="1408200"/>
          </a:xfrm>
          <a:prstGeom prst="rect">
            <a:avLst/>
          </a:prstGeom>
          <a:solidFill>
            <a:schemeClr val="lt2"/>
          </a:solidFill>
          <a:ln>
            <a:noFill/>
          </a:ln>
        </p:spPr>
      </p:sp>
      <p:sp>
        <p:nvSpPr>
          <p:cNvPr id="766" name="Google Shape;766;g33e3027fc13_6_3262"/>
          <p:cNvSpPr txBox="1"/>
          <p:nvPr>
            <p:ph idx="27" type="body"/>
          </p:nvPr>
        </p:nvSpPr>
        <p:spPr>
          <a:xfrm>
            <a:off x="7022385" y="5387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g33e3027fc13_6_3262"/>
          <p:cNvSpPr/>
          <p:nvPr>
            <p:ph idx="28" type="pic"/>
          </p:nvPr>
        </p:nvSpPr>
        <p:spPr>
          <a:xfrm>
            <a:off x="8698785" y="3962401"/>
            <a:ext cx="1411200" cy="1408200"/>
          </a:xfrm>
          <a:prstGeom prst="rect">
            <a:avLst/>
          </a:prstGeom>
          <a:solidFill>
            <a:schemeClr val="lt2"/>
          </a:solidFill>
          <a:ln>
            <a:noFill/>
          </a:ln>
        </p:spPr>
      </p:sp>
      <p:sp>
        <p:nvSpPr>
          <p:cNvPr id="768" name="Google Shape;768;g33e3027fc13_6_3262"/>
          <p:cNvSpPr txBox="1"/>
          <p:nvPr>
            <p:ph idx="29" type="body"/>
          </p:nvPr>
        </p:nvSpPr>
        <p:spPr>
          <a:xfrm>
            <a:off x="8698419" y="5387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g33e3027fc13_6_3262"/>
          <p:cNvSpPr/>
          <p:nvPr>
            <p:ph idx="30" type="pic"/>
          </p:nvPr>
        </p:nvSpPr>
        <p:spPr>
          <a:xfrm>
            <a:off x="10374453" y="3962401"/>
            <a:ext cx="1411200" cy="1408200"/>
          </a:xfrm>
          <a:prstGeom prst="rect">
            <a:avLst/>
          </a:prstGeom>
          <a:solidFill>
            <a:schemeClr val="lt2"/>
          </a:solidFill>
          <a:ln>
            <a:noFill/>
          </a:ln>
        </p:spPr>
      </p:sp>
      <p:sp>
        <p:nvSpPr>
          <p:cNvPr id="770" name="Google Shape;770;g33e3027fc13_6_3262"/>
          <p:cNvSpPr txBox="1"/>
          <p:nvPr>
            <p:ph idx="31" type="body"/>
          </p:nvPr>
        </p:nvSpPr>
        <p:spPr>
          <a:xfrm>
            <a:off x="10374087" y="5387730"/>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10 positions">
  <p:cSld name="Portrait-10 positions">
    <p:spTree>
      <p:nvGrpSpPr>
        <p:cNvPr id="771" name="Shape 771"/>
        <p:cNvGrpSpPr/>
        <p:nvPr/>
      </p:nvGrpSpPr>
      <p:grpSpPr>
        <a:xfrm>
          <a:off x="0" y="0"/>
          <a:ext cx="0" cy="0"/>
          <a:chOff x="0" y="0"/>
          <a:chExt cx="0" cy="0"/>
        </a:xfrm>
      </p:grpSpPr>
      <p:sp>
        <p:nvSpPr>
          <p:cNvPr id="772" name="Google Shape;772;g33e3027fc13_6_3292"/>
          <p:cNvSpPr/>
          <p:nvPr>
            <p:ph idx="2" type="pic"/>
          </p:nvPr>
        </p:nvSpPr>
        <p:spPr>
          <a:xfrm>
            <a:off x="1510445" y="1682263"/>
            <a:ext cx="1411200" cy="1408200"/>
          </a:xfrm>
          <a:prstGeom prst="rect">
            <a:avLst/>
          </a:prstGeom>
          <a:solidFill>
            <a:schemeClr val="lt2"/>
          </a:solidFill>
          <a:ln>
            <a:noFill/>
          </a:ln>
        </p:spPr>
      </p:sp>
      <p:sp>
        <p:nvSpPr>
          <p:cNvPr id="773" name="Google Shape;773;g33e3027fc13_6_3292"/>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4" name="Google Shape;774;g33e3027fc13_6_3292"/>
          <p:cNvSpPr txBox="1"/>
          <p:nvPr>
            <p:ph idx="1" type="body"/>
          </p:nvPr>
        </p:nvSpPr>
        <p:spPr>
          <a:xfrm>
            <a:off x="1510079" y="3107592"/>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5" name="Google Shape;775;g33e3027fc13_6_3292"/>
          <p:cNvSpPr/>
          <p:nvPr>
            <p:ph idx="3" type="pic"/>
          </p:nvPr>
        </p:nvSpPr>
        <p:spPr>
          <a:xfrm>
            <a:off x="3409584" y="1682263"/>
            <a:ext cx="1411200" cy="1408200"/>
          </a:xfrm>
          <a:prstGeom prst="rect">
            <a:avLst/>
          </a:prstGeom>
          <a:solidFill>
            <a:schemeClr val="lt2"/>
          </a:solidFill>
          <a:ln>
            <a:noFill/>
          </a:ln>
        </p:spPr>
      </p:sp>
      <p:sp>
        <p:nvSpPr>
          <p:cNvPr id="776" name="Google Shape;776;g33e3027fc13_6_3292"/>
          <p:cNvSpPr txBox="1"/>
          <p:nvPr>
            <p:ph idx="4" type="body"/>
          </p:nvPr>
        </p:nvSpPr>
        <p:spPr>
          <a:xfrm>
            <a:off x="3409218" y="3107592"/>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7" name="Google Shape;777;g33e3027fc13_6_3292"/>
          <p:cNvSpPr/>
          <p:nvPr>
            <p:ph idx="5" type="pic"/>
          </p:nvPr>
        </p:nvSpPr>
        <p:spPr>
          <a:xfrm>
            <a:off x="5308182" y="1682263"/>
            <a:ext cx="1411200" cy="1408200"/>
          </a:xfrm>
          <a:prstGeom prst="rect">
            <a:avLst/>
          </a:prstGeom>
          <a:solidFill>
            <a:schemeClr val="lt2"/>
          </a:solidFill>
          <a:ln>
            <a:noFill/>
          </a:ln>
        </p:spPr>
      </p:sp>
      <p:sp>
        <p:nvSpPr>
          <p:cNvPr id="778" name="Google Shape;778;g33e3027fc13_6_3292"/>
          <p:cNvSpPr txBox="1"/>
          <p:nvPr>
            <p:ph idx="6" type="body"/>
          </p:nvPr>
        </p:nvSpPr>
        <p:spPr>
          <a:xfrm>
            <a:off x="5307640" y="3107592"/>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9" name="Google Shape;779;g33e3027fc13_6_3292"/>
          <p:cNvSpPr/>
          <p:nvPr>
            <p:ph idx="7" type="pic"/>
          </p:nvPr>
        </p:nvSpPr>
        <p:spPr>
          <a:xfrm>
            <a:off x="7206077" y="1682263"/>
            <a:ext cx="1411200" cy="1408200"/>
          </a:xfrm>
          <a:prstGeom prst="rect">
            <a:avLst/>
          </a:prstGeom>
          <a:solidFill>
            <a:schemeClr val="lt2"/>
          </a:solidFill>
          <a:ln>
            <a:noFill/>
          </a:ln>
        </p:spPr>
      </p:sp>
      <p:sp>
        <p:nvSpPr>
          <p:cNvPr id="780" name="Google Shape;780;g33e3027fc13_6_3292"/>
          <p:cNvSpPr txBox="1"/>
          <p:nvPr>
            <p:ph idx="8" type="body"/>
          </p:nvPr>
        </p:nvSpPr>
        <p:spPr>
          <a:xfrm>
            <a:off x="7205711" y="3107592"/>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g33e3027fc13_6_3292"/>
          <p:cNvSpPr/>
          <p:nvPr>
            <p:ph idx="9" type="pic"/>
          </p:nvPr>
        </p:nvSpPr>
        <p:spPr>
          <a:xfrm>
            <a:off x="9103782" y="1682263"/>
            <a:ext cx="1411200" cy="1408200"/>
          </a:xfrm>
          <a:prstGeom prst="rect">
            <a:avLst/>
          </a:prstGeom>
          <a:solidFill>
            <a:schemeClr val="lt2"/>
          </a:solidFill>
          <a:ln>
            <a:noFill/>
          </a:ln>
        </p:spPr>
      </p:sp>
      <p:sp>
        <p:nvSpPr>
          <p:cNvPr id="782" name="Google Shape;782;g33e3027fc13_6_3292"/>
          <p:cNvSpPr txBox="1"/>
          <p:nvPr>
            <p:ph idx="13" type="body"/>
          </p:nvPr>
        </p:nvSpPr>
        <p:spPr>
          <a:xfrm>
            <a:off x="9103416" y="3107592"/>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3" name="Google Shape;783;g33e3027fc13_6_3292"/>
          <p:cNvSpPr/>
          <p:nvPr>
            <p:ph idx="14" type="pic"/>
          </p:nvPr>
        </p:nvSpPr>
        <p:spPr>
          <a:xfrm>
            <a:off x="1510079" y="3970677"/>
            <a:ext cx="1411200" cy="1408200"/>
          </a:xfrm>
          <a:prstGeom prst="rect">
            <a:avLst/>
          </a:prstGeom>
          <a:solidFill>
            <a:schemeClr val="lt2"/>
          </a:solidFill>
          <a:ln>
            <a:noFill/>
          </a:ln>
        </p:spPr>
      </p:sp>
      <p:sp>
        <p:nvSpPr>
          <p:cNvPr id="784" name="Google Shape;784;g33e3027fc13_6_3292"/>
          <p:cNvSpPr txBox="1"/>
          <p:nvPr>
            <p:ph idx="15" type="body"/>
          </p:nvPr>
        </p:nvSpPr>
        <p:spPr>
          <a:xfrm>
            <a:off x="1509713" y="5396006"/>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g33e3027fc13_6_3292"/>
          <p:cNvSpPr/>
          <p:nvPr>
            <p:ph idx="16" type="pic"/>
          </p:nvPr>
        </p:nvSpPr>
        <p:spPr>
          <a:xfrm>
            <a:off x="3409218" y="3970677"/>
            <a:ext cx="1411200" cy="1408200"/>
          </a:xfrm>
          <a:prstGeom prst="rect">
            <a:avLst/>
          </a:prstGeom>
          <a:solidFill>
            <a:schemeClr val="lt2"/>
          </a:solidFill>
          <a:ln>
            <a:noFill/>
          </a:ln>
        </p:spPr>
      </p:sp>
      <p:sp>
        <p:nvSpPr>
          <p:cNvPr id="786" name="Google Shape;786;g33e3027fc13_6_3292"/>
          <p:cNvSpPr txBox="1"/>
          <p:nvPr>
            <p:ph idx="17" type="body"/>
          </p:nvPr>
        </p:nvSpPr>
        <p:spPr>
          <a:xfrm>
            <a:off x="3408852" y="5396006"/>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g33e3027fc13_6_3292"/>
          <p:cNvSpPr/>
          <p:nvPr>
            <p:ph idx="18" type="pic"/>
          </p:nvPr>
        </p:nvSpPr>
        <p:spPr>
          <a:xfrm>
            <a:off x="5307816" y="3970677"/>
            <a:ext cx="1411200" cy="1408200"/>
          </a:xfrm>
          <a:prstGeom prst="rect">
            <a:avLst/>
          </a:prstGeom>
          <a:solidFill>
            <a:schemeClr val="lt2"/>
          </a:solidFill>
          <a:ln>
            <a:noFill/>
          </a:ln>
        </p:spPr>
      </p:sp>
      <p:sp>
        <p:nvSpPr>
          <p:cNvPr id="788" name="Google Shape;788;g33e3027fc13_6_3292"/>
          <p:cNvSpPr txBox="1"/>
          <p:nvPr>
            <p:ph idx="19" type="body"/>
          </p:nvPr>
        </p:nvSpPr>
        <p:spPr>
          <a:xfrm>
            <a:off x="5307274" y="5396006"/>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g33e3027fc13_6_3292"/>
          <p:cNvSpPr/>
          <p:nvPr>
            <p:ph idx="20" type="pic"/>
          </p:nvPr>
        </p:nvSpPr>
        <p:spPr>
          <a:xfrm>
            <a:off x="7205711" y="3970677"/>
            <a:ext cx="1411200" cy="1408200"/>
          </a:xfrm>
          <a:prstGeom prst="rect">
            <a:avLst/>
          </a:prstGeom>
          <a:solidFill>
            <a:schemeClr val="lt2"/>
          </a:solidFill>
          <a:ln>
            <a:noFill/>
          </a:ln>
        </p:spPr>
      </p:sp>
      <p:sp>
        <p:nvSpPr>
          <p:cNvPr id="790" name="Google Shape;790;g33e3027fc13_6_3292"/>
          <p:cNvSpPr txBox="1"/>
          <p:nvPr>
            <p:ph idx="21" type="body"/>
          </p:nvPr>
        </p:nvSpPr>
        <p:spPr>
          <a:xfrm>
            <a:off x="7205345" y="5396006"/>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g33e3027fc13_6_3292"/>
          <p:cNvSpPr/>
          <p:nvPr>
            <p:ph idx="22" type="pic"/>
          </p:nvPr>
        </p:nvSpPr>
        <p:spPr>
          <a:xfrm>
            <a:off x="9103416" y="3970677"/>
            <a:ext cx="1411200" cy="1408200"/>
          </a:xfrm>
          <a:prstGeom prst="rect">
            <a:avLst/>
          </a:prstGeom>
          <a:solidFill>
            <a:schemeClr val="lt2"/>
          </a:solidFill>
          <a:ln>
            <a:noFill/>
          </a:ln>
        </p:spPr>
      </p:sp>
      <p:sp>
        <p:nvSpPr>
          <p:cNvPr id="792" name="Google Shape;792;g33e3027fc13_6_3292"/>
          <p:cNvSpPr txBox="1"/>
          <p:nvPr>
            <p:ph idx="23" type="body"/>
          </p:nvPr>
        </p:nvSpPr>
        <p:spPr>
          <a:xfrm>
            <a:off x="9103050" y="5396006"/>
            <a:ext cx="1412100" cy="321300"/>
          </a:xfrm>
          <a:prstGeom prst="rect">
            <a:avLst/>
          </a:prstGeom>
          <a:noFill/>
          <a:ln>
            <a:noFill/>
          </a:ln>
        </p:spPr>
        <p:txBody>
          <a:bodyPr anchorCtr="0" anchor="t" bIns="0" lIns="0" spcFirstLastPara="1" rIns="0" wrap="square" tIns="91425">
            <a:noAutofit/>
          </a:bodyPr>
          <a:lstStyle>
            <a:lvl1pPr indent="-228600" lvl="0" marL="457200" algn="l">
              <a:lnSpc>
                <a:spcPct val="90000"/>
              </a:lnSpc>
              <a:spcBef>
                <a:spcPts val="1200"/>
              </a:spcBef>
              <a:spcAft>
                <a:spcPts val="0"/>
              </a:spcAft>
              <a:buClr>
                <a:schemeClr val="dk1"/>
              </a:buClr>
              <a:buSzPts val="1600"/>
              <a:buNone/>
              <a:defRPr b="1" sz="1600"/>
            </a:lvl1pPr>
            <a:lvl2pPr indent="-228600" lvl="1" marL="914400" algn="l">
              <a:lnSpc>
                <a:spcPct val="90000"/>
              </a:lnSpc>
              <a:spcBef>
                <a:spcPts val="1200"/>
              </a:spcBef>
              <a:spcAft>
                <a:spcPts val="0"/>
              </a:spcAft>
              <a:buClr>
                <a:schemeClr val="dk1"/>
              </a:buClr>
              <a:buSzPts val="1800"/>
              <a:buNone/>
              <a:defRPr b="1" sz="1800"/>
            </a:lvl2pPr>
            <a:lvl3pPr indent="-228600" lvl="2" marL="1371600" algn="l">
              <a:lnSpc>
                <a:spcPct val="90000"/>
              </a:lnSpc>
              <a:spcBef>
                <a:spcPts val="1200"/>
              </a:spcBef>
              <a:spcAft>
                <a:spcPts val="0"/>
              </a:spcAft>
              <a:buClr>
                <a:schemeClr val="dk1"/>
              </a:buClr>
              <a:buSzPts val="1800"/>
              <a:buNone/>
              <a:defRPr b="1" sz="1800"/>
            </a:lvl3pPr>
            <a:lvl4pPr indent="-228600" lvl="3" marL="1828800" algn="l">
              <a:lnSpc>
                <a:spcPct val="90000"/>
              </a:lnSpc>
              <a:spcBef>
                <a:spcPts val="1200"/>
              </a:spcBef>
              <a:spcAft>
                <a:spcPts val="0"/>
              </a:spcAft>
              <a:buClr>
                <a:schemeClr val="dk1"/>
              </a:buClr>
              <a:buSzPts val="1800"/>
              <a:buNone/>
              <a:defRPr b="1" sz="1800"/>
            </a:lvl4pPr>
            <a:lvl5pPr indent="-228600" lvl="4" marL="2286000" algn="l">
              <a:lnSpc>
                <a:spcPct val="90000"/>
              </a:lnSpc>
              <a:spcBef>
                <a:spcPts val="1200"/>
              </a:spcBef>
              <a:spcAft>
                <a:spcPts val="0"/>
              </a:spcAft>
              <a:buClr>
                <a:schemeClr val="dk1"/>
              </a:buClr>
              <a:buSzPts val="1800"/>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SmartArt">
  <p:cSld name="Portrait-SmartArt">
    <p:spTree>
      <p:nvGrpSpPr>
        <p:cNvPr id="793" name="Shape 793"/>
        <p:cNvGrpSpPr/>
        <p:nvPr/>
      </p:nvGrpSpPr>
      <p:grpSpPr>
        <a:xfrm>
          <a:off x="0" y="0"/>
          <a:ext cx="0" cy="0"/>
          <a:chOff x="0" y="0"/>
          <a:chExt cx="0" cy="0"/>
        </a:xfrm>
      </p:grpSpPr>
      <p:sp>
        <p:nvSpPr>
          <p:cNvPr id="794" name="Google Shape;794;g33e3027fc13_6_3314"/>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5" name="Google Shape;795;g33e3027fc13_6_3314"/>
          <p:cNvSpPr/>
          <p:nvPr>
            <p:ph idx="2" type="dgm"/>
          </p:nvPr>
        </p:nvSpPr>
        <p:spPr>
          <a:xfrm>
            <a:off x="314691" y="1430338"/>
            <a:ext cx="11493000" cy="4853100"/>
          </a:xfrm>
          <a:prstGeom prst="rect">
            <a:avLst/>
          </a:prstGeom>
          <a:noFill/>
          <a:ln>
            <a:noFill/>
          </a:ln>
        </p:spPr>
        <p:txBody>
          <a:bodyPr anchorCtr="0" anchor="t" bIns="0" lIns="0" spcFirstLastPara="1" rIns="0" wrap="square" tIns="0">
            <a:noAutofit/>
          </a:bodyPr>
          <a:lstStyle>
            <a:lvl1pPr lvl="0" marR="0" algn="l">
              <a:lnSpc>
                <a:spcPct val="90000"/>
              </a:lnSpc>
              <a:spcBef>
                <a:spcPts val="1200"/>
              </a:spcBef>
              <a:spcAft>
                <a:spcPts val="0"/>
              </a:spcAft>
              <a:buClr>
                <a:schemeClr val="dk1"/>
              </a:buClr>
              <a:buSzPts val="2200"/>
              <a:buFont typeface="Arial"/>
              <a:buNone/>
              <a:defRPr b="0" i="0" sz="2200" u="none" cap="none" strike="noStrike">
                <a:solidFill>
                  <a:schemeClr val="dk1"/>
                </a:solidFill>
                <a:latin typeface="Roboto"/>
                <a:ea typeface="Roboto"/>
                <a:cs typeface="Roboto"/>
                <a:sym typeface="Roboto"/>
              </a:defRPr>
            </a:lvl1pPr>
            <a:lvl2pPr lvl="1"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3pPr>
            <a:lvl4pPr lvl="3"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4pPr>
            <a:lvl5pPr lvl="4"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 Standard">
  <p:cSld name="Summary - Standard">
    <p:spTree>
      <p:nvGrpSpPr>
        <p:cNvPr id="796" name="Shape 796"/>
        <p:cNvGrpSpPr/>
        <p:nvPr/>
      </p:nvGrpSpPr>
      <p:grpSpPr>
        <a:xfrm>
          <a:off x="0" y="0"/>
          <a:ext cx="0" cy="0"/>
          <a:chOff x="0" y="0"/>
          <a:chExt cx="0" cy="0"/>
        </a:xfrm>
      </p:grpSpPr>
      <p:pic>
        <p:nvPicPr>
          <p:cNvPr descr="A high angle view of a city&#10;&#10;Description automatically generated" id="797" name="Google Shape;797;g33e3027fc13_6_33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98" name="Google Shape;798;g33e3027fc13_6_3317"/>
          <p:cNvSpPr txBox="1"/>
          <p:nvPr>
            <p:ph type="ctrTitle"/>
          </p:nvPr>
        </p:nvSpPr>
        <p:spPr>
          <a:xfrm>
            <a:off x="-9145" y="2258209"/>
            <a:ext cx="12210300" cy="664800"/>
          </a:xfrm>
          <a:prstGeom prst="rect">
            <a:avLst/>
          </a:prstGeom>
          <a:noFill/>
          <a:ln>
            <a:noFill/>
          </a:ln>
        </p:spPr>
        <p:txBody>
          <a:bodyPr anchorCtr="0" anchor="t" bIns="0" lIns="0" spcFirstLastPara="1" rIns="0" wrap="square" tIns="0">
            <a:noAutofit/>
          </a:bodyPr>
          <a:lstStyle>
            <a:lvl1pPr lvl="0" algn="ctr">
              <a:lnSpc>
                <a:spcPct val="90000"/>
              </a:lnSpc>
              <a:spcBef>
                <a:spcPts val="1200"/>
              </a:spcBef>
              <a:spcAft>
                <a:spcPts val="0"/>
              </a:spcAft>
              <a:buClr>
                <a:schemeClr val="dk1"/>
              </a:buClr>
              <a:buSzPts val="4800"/>
              <a:buFont typeface="Roboto"/>
              <a:buNone/>
              <a:defRPr b="1" sz="4800">
                <a:solidFill>
                  <a:schemeClr val="dk1"/>
                </a:solidFill>
              </a:defRPr>
            </a:lvl1pPr>
            <a:lvl2pPr lvl="1">
              <a:spcBef>
                <a:spcPts val="6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9" name="Google Shape;799;g33e3027fc13_6_3317"/>
          <p:cNvSpPr txBox="1"/>
          <p:nvPr>
            <p:ph idx="1" type="subTitle"/>
          </p:nvPr>
        </p:nvSpPr>
        <p:spPr>
          <a:xfrm>
            <a:off x="0" y="2922742"/>
            <a:ext cx="12192000" cy="396900"/>
          </a:xfrm>
          <a:prstGeom prst="rect">
            <a:avLst/>
          </a:prstGeom>
          <a:noFill/>
          <a:ln>
            <a:noFill/>
          </a:ln>
        </p:spPr>
        <p:txBody>
          <a:bodyPr anchorCtr="0" anchor="t" bIns="0" lIns="0" spcFirstLastPara="1" rIns="0" wrap="square" tIns="91425">
            <a:noAutofit/>
          </a:bodyPr>
          <a:lstStyle>
            <a:lvl1pPr lvl="0" algn="ctr">
              <a:lnSpc>
                <a:spcPct val="90000"/>
              </a:lnSpc>
              <a:spcBef>
                <a:spcPts val="1200"/>
              </a:spcBef>
              <a:spcAft>
                <a:spcPts val="0"/>
              </a:spcAft>
              <a:buClr>
                <a:schemeClr val="dk2"/>
              </a:buClr>
              <a:buSzPts val="2200"/>
              <a:buNone/>
              <a:defRPr b="1" sz="2200">
                <a:solidFill>
                  <a:schemeClr val="dk2"/>
                </a:solidFill>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00" name="Google Shape;800;g33e3027fc13_6_3317"/>
          <p:cNvSpPr/>
          <p:nvPr/>
        </p:nvSpPr>
        <p:spPr>
          <a:xfrm>
            <a:off x="5668818" y="3468601"/>
            <a:ext cx="854400" cy="7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3_Title slide">
  <p:cSld name="Red 3_Title slide">
    <p:bg>
      <p:bgPr>
        <a:solidFill>
          <a:schemeClr val="accent1"/>
        </a:solidFill>
      </p:bgPr>
    </p:bg>
    <p:spTree>
      <p:nvGrpSpPr>
        <p:cNvPr id="83" name="Shape 83"/>
        <p:cNvGrpSpPr/>
        <p:nvPr/>
      </p:nvGrpSpPr>
      <p:grpSpPr>
        <a:xfrm>
          <a:off x="0" y="0"/>
          <a:ext cx="0" cy="0"/>
          <a:chOff x="0" y="0"/>
          <a:chExt cx="0" cy="0"/>
        </a:xfrm>
      </p:grpSpPr>
      <p:sp>
        <p:nvSpPr>
          <p:cNvPr id="84" name="Google Shape;84;g33e3027fc13_3_882"/>
          <p:cNvSpPr/>
          <p:nvPr/>
        </p:nvSpPr>
        <p:spPr>
          <a:xfrm>
            <a:off x="0" y="0"/>
            <a:ext cx="7239000" cy="6856500"/>
          </a:xfrm>
          <a:prstGeom prst="rect">
            <a:avLst/>
          </a:prstGeom>
          <a:solidFill>
            <a:schemeClr val="accent3"/>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sp>
        <p:nvSpPr>
          <p:cNvPr id="85" name="Google Shape;85;g33e3027fc13_3_882"/>
          <p:cNvSpPr txBox="1"/>
          <p:nvPr>
            <p:ph type="ctrTitle"/>
          </p:nvPr>
        </p:nvSpPr>
        <p:spPr>
          <a:xfrm>
            <a:off x="1051560" y="1371600"/>
            <a:ext cx="5715000" cy="18288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5400"/>
              <a:buFont typeface="Arial"/>
              <a:buNone/>
              <a:defRPr b="0"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g33e3027fc13_3_882"/>
          <p:cNvSpPr txBox="1"/>
          <p:nvPr>
            <p:ph idx="1" type="subTitle"/>
          </p:nvPr>
        </p:nvSpPr>
        <p:spPr>
          <a:xfrm>
            <a:off x="1051560" y="3429000"/>
            <a:ext cx="5715000" cy="914400"/>
          </a:xfrm>
          <a:prstGeom prst="rect">
            <a:avLst/>
          </a:prstGeom>
          <a:noFill/>
          <a:ln>
            <a:noFill/>
          </a:ln>
        </p:spPr>
        <p:txBody>
          <a:bodyPr anchorCtr="0" anchor="t" bIns="45700" lIns="0" spcFirstLastPara="1" rIns="0" wrap="square" tIns="45700">
            <a:noAutofit/>
          </a:bodyPr>
          <a:lstStyle>
            <a:lvl1pPr lvl="0" algn="l">
              <a:lnSpc>
                <a:spcPct val="90000"/>
              </a:lnSpc>
              <a:spcBef>
                <a:spcPts val="1000"/>
              </a:spcBef>
              <a:spcAft>
                <a:spcPts val="0"/>
              </a:spcAft>
              <a:buSzPts val="1800"/>
              <a:buNone/>
              <a:defRPr sz="180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7" name="Google Shape;87;g33e3027fc13_3_882"/>
          <p:cNvSpPr/>
          <p:nvPr/>
        </p:nvSpPr>
        <p:spPr>
          <a:xfrm>
            <a:off x="7238851" y="0"/>
            <a:ext cx="4953000" cy="6856500"/>
          </a:xfrm>
          <a:prstGeom prst="rect">
            <a:avLst/>
          </a:prstGeom>
          <a:solidFill>
            <a:schemeClr val="accent2"/>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pic>
        <p:nvPicPr>
          <p:cNvPr descr="Image" id="88" name="Google Shape;88;g33e3027fc13_3_882"/>
          <p:cNvPicPr preferRelativeResize="0"/>
          <p:nvPr/>
        </p:nvPicPr>
        <p:blipFill rotWithShape="1">
          <a:blip r:embed="rId2">
            <a:alphaModFix/>
          </a:blip>
          <a:srcRect b="0" l="0" r="0" t="0"/>
          <a:stretch/>
        </p:blipFill>
        <p:spPr>
          <a:xfrm>
            <a:off x="1102356" y="271629"/>
            <a:ext cx="1174571" cy="368301"/>
          </a:xfrm>
          <a:prstGeom prst="rect">
            <a:avLst/>
          </a:prstGeom>
          <a:noFill/>
          <a:ln>
            <a:noFill/>
          </a:ln>
        </p:spPr>
      </p:pic>
      <p:sp>
        <p:nvSpPr>
          <p:cNvPr id="89" name="Google Shape;89;g33e3027fc13_3_882"/>
          <p:cNvSpPr/>
          <p:nvPr/>
        </p:nvSpPr>
        <p:spPr>
          <a:xfrm>
            <a:off x="0" y="0"/>
            <a:ext cx="382200" cy="6858000"/>
          </a:xfrm>
          <a:prstGeom prst="rect">
            <a:avLst/>
          </a:prstGeom>
          <a:solidFill>
            <a:schemeClr val="accent2"/>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rgbClr val="FFFFFF"/>
              </a:solidFill>
              <a:latin typeface="Arial"/>
              <a:ea typeface="Arial"/>
              <a:cs typeface="Arial"/>
              <a:sym typeface="Arial"/>
            </a:endParaRPr>
          </a:p>
        </p:txBody>
      </p:sp>
      <p:sp>
        <p:nvSpPr>
          <p:cNvPr id="90" name="Google Shape;90;g33e3027fc13_3_882"/>
          <p:cNvSpPr/>
          <p:nvPr/>
        </p:nvSpPr>
        <p:spPr>
          <a:xfrm>
            <a:off x="0" y="0"/>
            <a:ext cx="382200" cy="1014000"/>
          </a:xfrm>
          <a:prstGeom prst="rect">
            <a:avLst/>
          </a:prstGeom>
          <a:solidFill>
            <a:schemeClr val="accent1"/>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rgbClr val="FFFFFF"/>
              </a:solidFill>
              <a:latin typeface="Arial"/>
              <a:ea typeface="Arial"/>
              <a:cs typeface="Arial"/>
              <a:sym typeface="Arial"/>
            </a:endParaRPr>
          </a:p>
        </p:txBody>
      </p:sp>
      <p:sp>
        <p:nvSpPr>
          <p:cNvPr id="91" name="Google Shape;91;g33e3027fc13_3_882"/>
          <p:cNvSpPr txBox="1"/>
          <p:nvPr/>
        </p:nvSpPr>
        <p:spPr>
          <a:xfrm>
            <a:off x="3655275" y="6502680"/>
            <a:ext cx="3583500" cy="2061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en-US" sz="700" u="none" cap="none" strike="noStrike">
                <a:solidFill>
                  <a:schemeClr val="lt1"/>
                </a:solidFill>
                <a:latin typeface="Arial"/>
                <a:ea typeface="Arial"/>
                <a:cs typeface="Arial"/>
                <a:sym typeface="Arial"/>
              </a:rPr>
              <a:t>© Ciena Corporation 2025. All rights reserved. Confidential and Proprietary.</a:t>
            </a:r>
            <a:endParaRPr/>
          </a:p>
        </p:txBody>
      </p:sp>
      <p:sp>
        <p:nvSpPr>
          <p:cNvPr id="92" name="Google Shape;92;g33e3027fc13_3_882"/>
          <p:cNvSpPr txBox="1"/>
          <p:nvPr/>
        </p:nvSpPr>
        <p:spPr>
          <a:xfrm>
            <a:off x="954162" y="6385810"/>
            <a:ext cx="26208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600">
                <a:solidFill>
                  <a:schemeClr val="lt2"/>
                </a:solidFill>
                <a:latin typeface="Arial"/>
                <a:ea typeface="Arial"/>
                <a:cs typeface="Arial"/>
                <a:sym typeface="Arial"/>
              </a:rPr>
              <a:t>NON-PUBLIC USE</a:t>
            </a:r>
            <a:endParaRPr b="0" sz="1800">
              <a:solidFill>
                <a:schemeClr val="lt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 Social">
  <p:cSld name="Summary - Social">
    <p:spTree>
      <p:nvGrpSpPr>
        <p:cNvPr id="801" name="Shape 801"/>
        <p:cNvGrpSpPr/>
        <p:nvPr/>
      </p:nvGrpSpPr>
      <p:grpSpPr>
        <a:xfrm>
          <a:off x="0" y="0"/>
          <a:ext cx="0" cy="0"/>
          <a:chOff x="0" y="0"/>
          <a:chExt cx="0" cy="0"/>
        </a:xfrm>
      </p:grpSpPr>
      <p:pic>
        <p:nvPicPr>
          <p:cNvPr descr="A high angle view of a city&#10;&#10;Description automatically generated" id="802" name="Google Shape;802;g33e3027fc13_6_332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03" name="Google Shape;803;g33e3027fc13_6_3322"/>
          <p:cNvSpPr/>
          <p:nvPr/>
        </p:nvSpPr>
        <p:spPr>
          <a:xfrm>
            <a:off x="0" y="0"/>
            <a:ext cx="12192000" cy="2576100"/>
          </a:xfrm>
          <a:prstGeom prst="rect">
            <a:avLst/>
          </a:prstGeom>
          <a:gradFill>
            <a:gsLst>
              <a:gs pos="0">
                <a:srgbClr val="FFFFFF">
                  <a:alpha val="91372"/>
                </a:srgbClr>
              </a:gs>
              <a:gs pos="15000">
                <a:srgbClr val="FFFFFF">
                  <a:alpha val="91372"/>
                </a:srgbClr>
              </a:gs>
              <a:gs pos="57000">
                <a:srgbClr val="FFFFFF">
                  <a:alpha val="61960"/>
                </a:srgbClr>
              </a:gs>
              <a:gs pos="100000">
                <a:srgbClr val="FFFFFF">
                  <a:alpha val="0"/>
                </a:srgbClr>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804" name="Google Shape;804;g33e3027fc13_6_3322"/>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05" name="Google Shape;805;g33e3027fc13_6_3322"/>
          <p:cNvGrpSpPr/>
          <p:nvPr/>
        </p:nvGrpSpPr>
        <p:grpSpPr>
          <a:xfrm>
            <a:off x="2230499" y="1950275"/>
            <a:ext cx="7731858" cy="1180635"/>
            <a:chOff x="2419238" y="1689595"/>
            <a:chExt cx="7333641" cy="1119828"/>
          </a:xfrm>
        </p:grpSpPr>
        <p:sp>
          <p:nvSpPr>
            <p:cNvPr id="806" name="Google Shape;806;g33e3027fc13_6_3322"/>
            <p:cNvSpPr/>
            <p:nvPr/>
          </p:nvSpPr>
          <p:spPr>
            <a:xfrm>
              <a:off x="6151118" y="1690962"/>
              <a:ext cx="1113777" cy="1113775"/>
            </a:xfrm>
            <a:custGeom>
              <a:rect b="b" l="l" r="r" t="t"/>
              <a:pathLst>
                <a:path extrusionOk="0" h="543305" w="543306">
                  <a:moveTo>
                    <a:pt x="0" y="0"/>
                  </a:moveTo>
                  <a:lnTo>
                    <a:pt x="543306" y="0"/>
                  </a:lnTo>
                  <a:lnTo>
                    <a:pt x="543306" y="543306"/>
                  </a:lnTo>
                  <a:lnTo>
                    <a:pt x="0" y="543306"/>
                  </a:lnTo>
                  <a:close/>
                </a:path>
              </a:pathLst>
            </a:custGeom>
            <a:solidFill>
              <a:srgbClr val="0079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07" name="Google Shape;807;g33e3027fc13_6_3322"/>
            <p:cNvSpPr/>
            <p:nvPr/>
          </p:nvSpPr>
          <p:spPr>
            <a:xfrm>
              <a:off x="6531907" y="1870334"/>
              <a:ext cx="352264" cy="754324"/>
            </a:xfrm>
            <a:custGeom>
              <a:rect b="b" l="l" r="r" t="t"/>
              <a:pathLst>
                <a:path extrusionOk="0" h="367963" w="171836">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08" name="Google Shape;808;g33e3027fc13_6_3322"/>
            <p:cNvSpPr/>
            <p:nvPr/>
          </p:nvSpPr>
          <p:spPr>
            <a:xfrm>
              <a:off x="4907224" y="1690572"/>
              <a:ext cx="1113777" cy="1113777"/>
            </a:xfrm>
            <a:custGeom>
              <a:rect b="b" l="l" r="r" t="t"/>
              <a:pathLst>
                <a:path extrusionOk="0" h="543306" w="543306">
                  <a:moveTo>
                    <a:pt x="0" y="0"/>
                  </a:moveTo>
                  <a:lnTo>
                    <a:pt x="543306" y="0"/>
                  </a:lnTo>
                  <a:lnTo>
                    <a:pt x="543306" y="543306"/>
                  </a:lnTo>
                  <a:lnTo>
                    <a:pt x="0" y="543306"/>
                  </a:lnTo>
                  <a:close/>
                </a:path>
              </a:pathLst>
            </a:custGeom>
            <a:solidFill>
              <a:srgbClr val="0079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09" name="Google Shape;809;g33e3027fc13_6_3322"/>
            <p:cNvSpPr/>
            <p:nvPr/>
          </p:nvSpPr>
          <p:spPr>
            <a:xfrm>
              <a:off x="5613002" y="2009890"/>
              <a:ext cx="88648" cy="88648"/>
            </a:xfrm>
            <a:custGeom>
              <a:rect b="b" l="l" r="r" t="t"/>
              <a:pathLst>
                <a:path extrusionOk="0" h="43243" w="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0" name="Google Shape;810;g33e3027fc13_6_3322"/>
            <p:cNvSpPr/>
            <p:nvPr/>
          </p:nvSpPr>
          <p:spPr>
            <a:xfrm>
              <a:off x="5100064" y="1883412"/>
              <a:ext cx="727742" cy="727742"/>
            </a:xfrm>
            <a:custGeom>
              <a:rect b="b" l="l" r="r" t="t"/>
              <a:pathLst>
                <a:path extrusionOk="0" h="354996" w="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1" name="Google Shape;811;g33e3027fc13_6_3322"/>
            <p:cNvSpPr/>
            <p:nvPr/>
          </p:nvSpPr>
          <p:spPr>
            <a:xfrm>
              <a:off x="5276508" y="2059857"/>
              <a:ext cx="374902" cy="374904"/>
            </a:xfrm>
            <a:custGeom>
              <a:rect b="b" l="l" r="r" t="t"/>
              <a:pathLst>
                <a:path extrusionOk="0" h="182880" w="182879">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2" name="Google Shape;812;g33e3027fc13_6_3322"/>
            <p:cNvSpPr/>
            <p:nvPr/>
          </p:nvSpPr>
          <p:spPr>
            <a:xfrm>
              <a:off x="7395013" y="1695646"/>
              <a:ext cx="1113777" cy="1113777"/>
            </a:xfrm>
            <a:custGeom>
              <a:rect b="b" l="l" r="r" t="t"/>
              <a:pathLst>
                <a:path extrusionOk="0" h="543306" w="543306">
                  <a:moveTo>
                    <a:pt x="0" y="0"/>
                  </a:moveTo>
                  <a:lnTo>
                    <a:pt x="543306" y="0"/>
                  </a:lnTo>
                  <a:lnTo>
                    <a:pt x="543306" y="543306"/>
                  </a:lnTo>
                  <a:lnTo>
                    <a:pt x="0" y="543306"/>
                  </a:lnTo>
                  <a:close/>
                </a:path>
              </a:pathLst>
            </a:custGeom>
            <a:solidFill>
              <a:srgbClr val="0079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3" name="Google Shape;813;g33e3027fc13_6_3322"/>
            <p:cNvSpPr/>
            <p:nvPr/>
          </p:nvSpPr>
          <p:spPr>
            <a:xfrm>
              <a:off x="7581999" y="1991739"/>
              <a:ext cx="739654" cy="521350"/>
            </a:xfrm>
            <a:custGeom>
              <a:rect b="b" l="l" r="r" t="t"/>
              <a:pathLst>
                <a:path extrusionOk="0" h="254317" w="36080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4" name="Google Shape;814;g33e3027fc13_6_3322"/>
            <p:cNvSpPr/>
            <p:nvPr/>
          </p:nvSpPr>
          <p:spPr>
            <a:xfrm>
              <a:off x="2419238" y="1689595"/>
              <a:ext cx="1113775" cy="1113775"/>
            </a:xfrm>
            <a:custGeom>
              <a:rect b="b" l="l" r="r" t="t"/>
              <a:pathLst>
                <a:path extrusionOk="0" h="543305" w="543305">
                  <a:moveTo>
                    <a:pt x="0" y="0"/>
                  </a:moveTo>
                  <a:lnTo>
                    <a:pt x="543306" y="0"/>
                  </a:lnTo>
                  <a:lnTo>
                    <a:pt x="543306" y="543306"/>
                  </a:lnTo>
                  <a:lnTo>
                    <a:pt x="0" y="543306"/>
                  </a:lnTo>
                  <a:close/>
                </a:path>
              </a:pathLst>
            </a:custGeom>
            <a:solidFill>
              <a:srgbClr val="0079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5" name="Google Shape;815;g33e3027fc13_6_3322"/>
            <p:cNvSpPr/>
            <p:nvPr/>
          </p:nvSpPr>
          <p:spPr>
            <a:xfrm>
              <a:off x="2628279" y="2125633"/>
              <a:ext cx="149178" cy="479759"/>
            </a:xfrm>
            <a:custGeom>
              <a:rect b="b" l="l" r="r" t="t"/>
              <a:pathLst>
                <a:path extrusionOk="0" h="234029" w="72770">
                  <a:moveTo>
                    <a:pt x="0" y="0"/>
                  </a:moveTo>
                  <a:lnTo>
                    <a:pt x="72771" y="0"/>
                  </a:lnTo>
                  <a:lnTo>
                    <a:pt x="72771" y="234029"/>
                  </a:lnTo>
                  <a:lnTo>
                    <a:pt x="0" y="23402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6" name="Google Shape;816;g33e3027fc13_6_3322"/>
            <p:cNvSpPr/>
            <p:nvPr/>
          </p:nvSpPr>
          <p:spPr>
            <a:xfrm>
              <a:off x="2616371" y="1887316"/>
              <a:ext cx="172610" cy="173002"/>
            </a:xfrm>
            <a:custGeom>
              <a:rect b="b" l="l" r="r" t="t"/>
              <a:pathLst>
                <a:path extrusionOk="0" h="84391" w="84200">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7" name="Google Shape;817;g33e3027fc13_6_3322"/>
            <p:cNvSpPr/>
            <p:nvPr/>
          </p:nvSpPr>
          <p:spPr>
            <a:xfrm>
              <a:off x="2870888" y="2113727"/>
              <a:ext cx="464920" cy="491670"/>
            </a:xfrm>
            <a:custGeom>
              <a:rect b="b" l="l" r="r" t="t"/>
              <a:pathLst>
                <a:path extrusionOk="0" h="239839" w="226790">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8" name="Google Shape;818;g33e3027fc13_6_3322"/>
            <p:cNvSpPr/>
            <p:nvPr/>
          </p:nvSpPr>
          <p:spPr>
            <a:xfrm>
              <a:off x="8639104" y="1690572"/>
              <a:ext cx="1113775" cy="1113777"/>
            </a:xfrm>
            <a:custGeom>
              <a:rect b="b" l="l" r="r" t="t"/>
              <a:pathLst>
                <a:path extrusionOk="0" h="543306" w="543305">
                  <a:moveTo>
                    <a:pt x="0" y="0"/>
                  </a:moveTo>
                  <a:lnTo>
                    <a:pt x="543306" y="0"/>
                  </a:lnTo>
                  <a:lnTo>
                    <a:pt x="543306" y="543306"/>
                  </a:lnTo>
                  <a:lnTo>
                    <a:pt x="0" y="543306"/>
                  </a:lnTo>
                  <a:close/>
                </a:path>
              </a:pathLst>
            </a:custGeom>
            <a:solidFill>
              <a:srgbClr val="0079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19" name="Google Shape;819;g33e3027fc13_6_3322"/>
            <p:cNvSpPr/>
            <p:nvPr/>
          </p:nvSpPr>
          <p:spPr>
            <a:xfrm>
              <a:off x="9250999" y="2079375"/>
              <a:ext cx="335851" cy="335851"/>
            </a:xfrm>
            <a:custGeom>
              <a:rect b="b" l="l" r="r" t="t"/>
              <a:pathLst>
                <a:path extrusionOk="0" h="163830" w="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20" name="Google Shape;820;g33e3027fc13_6_3322"/>
            <p:cNvSpPr/>
            <p:nvPr/>
          </p:nvSpPr>
          <p:spPr>
            <a:xfrm>
              <a:off x="8804617" y="2079375"/>
              <a:ext cx="335851" cy="335849"/>
            </a:xfrm>
            <a:custGeom>
              <a:rect b="b" l="l" r="r" t="t"/>
              <a:pathLst>
                <a:path extrusionOk="0" h="163829" w="163830">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21" name="Google Shape;821;g33e3027fc13_6_3322"/>
            <p:cNvSpPr/>
            <p:nvPr/>
          </p:nvSpPr>
          <p:spPr>
            <a:xfrm>
              <a:off x="3663327" y="1692523"/>
              <a:ext cx="1113777" cy="1113777"/>
            </a:xfrm>
            <a:custGeom>
              <a:rect b="b" l="l" r="r" t="t"/>
              <a:pathLst>
                <a:path extrusionOk="0" h="543306" w="543306">
                  <a:moveTo>
                    <a:pt x="0" y="0"/>
                  </a:moveTo>
                  <a:lnTo>
                    <a:pt x="543306" y="0"/>
                  </a:lnTo>
                  <a:lnTo>
                    <a:pt x="543306" y="543306"/>
                  </a:lnTo>
                  <a:lnTo>
                    <a:pt x="0" y="543306"/>
                  </a:lnTo>
                  <a:close/>
                </a:path>
              </a:pathLst>
            </a:custGeom>
            <a:solidFill>
              <a:srgbClr val="0079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822" name="Google Shape;822;g33e3027fc13_6_3322"/>
            <p:cNvSpPr/>
            <p:nvPr/>
          </p:nvSpPr>
          <p:spPr>
            <a:xfrm>
              <a:off x="3867878" y="1889462"/>
              <a:ext cx="704116" cy="719542"/>
            </a:xfrm>
            <a:custGeom>
              <a:rect b="b" l="l" r="r" t="t"/>
              <a:pathLst>
                <a:path extrusionOk="0" h="350996" w="343471">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3 key points">
  <p:cSld name="Summary-3 key points">
    <p:spTree>
      <p:nvGrpSpPr>
        <p:cNvPr id="823" name="Shape 823"/>
        <p:cNvGrpSpPr/>
        <p:nvPr/>
      </p:nvGrpSpPr>
      <p:grpSpPr>
        <a:xfrm>
          <a:off x="0" y="0"/>
          <a:ext cx="0" cy="0"/>
          <a:chOff x="0" y="0"/>
          <a:chExt cx="0" cy="0"/>
        </a:xfrm>
      </p:grpSpPr>
      <p:pic>
        <p:nvPicPr>
          <p:cNvPr id="824" name="Google Shape;824;g33e3027fc13_6_33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25" name="Google Shape;825;g33e3027fc13_6_3344"/>
          <p:cNvSpPr txBox="1"/>
          <p:nvPr>
            <p:ph type="title"/>
          </p:nvPr>
        </p:nvSpPr>
        <p:spPr>
          <a:xfrm>
            <a:off x="314692" y="365125"/>
            <a:ext cx="116856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6" name="Google Shape;826;g33e3027fc13_6_3344"/>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827" name="Google Shape;827;g33e3027fc13_6_3344"/>
          <p:cNvPicPr preferRelativeResize="0"/>
          <p:nvPr/>
        </p:nvPicPr>
        <p:blipFill rotWithShape="1">
          <a:blip r:embed="rId3">
            <a:alphaModFix/>
          </a:blip>
          <a:srcRect b="0" l="0" r="0" t="0"/>
          <a:stretch/>
        </p:blipFill>
        <p:spPr>
          <a:xfrm>
            <a:off x="314693" y="6431818"/>
            <a:ext cx="1188988" cy="285824"/>
          </a:xfrm>
          <a:prstGeom prst="rect">
            <a:avLst/>
          </a:prstGeom>
          <a:noFill/>
          <a:ln>
            <a:noFill/>
          </a:ln>
        </p:spPr>
      </p:pic>
      <p:sp>
        <p:nvSpPr>
          <p:cNvPr id="828" name="Google Shape;828;g33e3027fc13_6_3344"/>
          <p:cNvSpPr/>
          <p:nvPr>
            <p:ph idx="2" type="pic"/>
          </p:nvPr>
        </p:nvSpPr>
        <p:spPr>
          <a:xfrm>
            <a:off x="1773908" y="1647919"/>
            <a:ext cx="2394000" cy="2394000"/>
          </a:xfrm>
          <a:prstGeom prst="rect">
            <a:avLst/>
          </a:prstGeom>
          <a:solidFill>
            <a:schemeClr val="lt2"/>
          </a:solidFill>
          <a:ln>
            <a:noFill/>
          </a:ln>
        </p:spPr>
      </p:sp>
      <p:sp>
        <p:nvSpPr>
          <p:cNvPr id="829" name="Google Shape;829;g33e3027fc13_6_3344"/>
          <p:cNvSpPr/>
          <p:nvPr>
            <p:ph idx="3" type="pic"/>
          </p:nvPr>
        </p:nvSpPr>
        <p:spPr>
          <a:xfrm>
            <a:off x="4949380" y="1654993"/>
            <a:ext cx="2394000" cy="2394000"/>
          </a:xfrm>
          <a:prstGeom prst="rect">
            <a:avLst/>
          </a:prstGeom>
          <a:solidFill>
            <a:schemeClr val="lt2"/>
          </a:solidFill>
          <a:ln>
            <a:noFill/>
          </a:ln>
        </p:spPr>
      </p:sp>
      <p:sp>
        <p:nvSpPr>
          <p:cNvPr id="830" name="Google Shape;830;g33e3027fc13_6_3344"/>
          <p:cNvSpPr/>
          <p:nvPr>
            <p:ph idx="4" type="pic"/>
          </p:nvPr>
        </p:nvSpPr>
        <p:spPr>
          <a:xfrm>
            <a:off x="8126285" y="1677066"/>
            <a:ext cx="2394000" cy="2394000"/>
          </a:xfrm>
          <a:prstGeom prst="rect">
            <a:avLst/>
          </a:prstGeom>
          <a:solidFill>
            <a:schemeClr val="lt2"/>
          </a:solidFill>
          <a:ln>
            <a:noFill/>
          </a:ln>
        </p:spPr>
      </p:sp>
      <p:sp>
        <p:nvSpPr>
          <p:cNvPr id="831" name="Google Shape;831;g33e3027fc13_6_3344"/>
          <p:cNvSpPr txBox="1"/>
          <p:nvPr>
            <p:ph idx="1" type="body"/>
          </p:nvPr>
        </p:nvSpPr>
        <p:spPr>
          <a:xfrm>
            <a:off x="1773238"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2" name="Google Shape;832;g33e3027fc13_6_3344"/>
          <p:cNvSpPr txBox="1"/>
          <p:nvPr>
            <p:ph idx="5" type="body"/>
          </p:nvPr>
        </p:nvSpPr>
        <p:spPr>
          <a:xfrm>
            <a:off x="4949380"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3" name="Google Shape;833;g33e3027fc13_6_3344"/>
          <p:cNvSpPr txBox="1"/>
          <p:nvPr>
            <p:ph idx="6" type="body"/>
          </p:nvPr>
        </p:nvSpPr>
        <p:spPr>
          <a:xfrm>
            <a:off x="8126285"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xagon custom">
  <p:cSld name="Hexagon custom">
    <p:spTree>
      <p:nvGrpSpPr>
        <p:cNvPr id="834" name="Shape 834"/>
        <p:cNvGrpSpPr/>
        <p:nvPr/>
      </p:nvGrpSpPr>
      <p:grpSpPr>
        <a:xfrm>
          <a:off x="0" y="0"/>
          <a:ext cx="0" cy="0"/>
          <a:chOff x="0" y="0"/>
          <a:chExt cx="0" cy="0"/>
        </a:xfrm>
      </p:grpSpPr>
      <p:sp>
        <p:nvSpPr>
          <p:cNvPr id="835" name="Google Shape;835;g33e3027fc13_6_3355"/>
          <p:cNvSpPr/>
          <p:nvPr>
            <p:ph idx="2" type="pic"/>
          </p:nvPr>
        </p:nvSpPr>
        <p:spPr>
          <a:xfrm>
            <a:off x="5139371" y="-23484"/>
            <a:ext cx="6737400" cy="6865500"/>
          </a:xfrm>
          <a:prstGeom prst="rect">
            <a:avLst/>
          </a:prstGeom>
          <a:noFill/>
          <a:ln>
            <a:noFill/>
          </a:ln>
        </p:spPr>
      </p:sp>
      <p:sp>
        <p:nvSpPr>
          <p:cNvPr id="836" name="Google Shape;836;g33e3027fc13_6_3355"/>
          <p:cNvSpPr txBox="1"/>
          <p:nvPr>
            <p:ph type="title"/>
          </p:nvPr>
        </p:nvSpPr>
        <p:spPr>
          <a:xfrm>
            <a:off x="314693" y="365125"/>
            <a:ext cx="4413000" cy="1772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7" name="Google Shape;837;g33e3027fc13_6_3355"/>
          <p:cNvSpPr txBox="1"/>
          <p:nvPr>
            <p:ph idx="1" type="body"/>
          </p:nvPr>
        </p:nvSpPr>
        <p:spPr>
          <a:xfrm>
            <a:off x="314693" y="2514601"/>
            <a:ext cx="4413000" cy="37569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2000"/>
              <a:buNone/>
              <a:defRPr sz="2000"/>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 ORNL">
  <p:cSld name="Summary - ORNL">
    <p:spTree>
      <p:nvGrpSpPr>
        <p:cNvPr id="838" name="Shape 838"/>
        <p:cNvGrpSpPr/>
        <p:nvPr/>
      </p:nvGrpSpPr>
      <p:grpSpPr>
        <a:xfrm>
          <a:off x="0" y="0"/>
          <a:ext cx="0" cy="0"/>
          <a:chOff x="0" y="0"/>
          <a:chExt cx="0" cy="0"/>
        </a:xfrm>
      </p:grpSpPr>
      <p:pic>
        <p:nvPicPr>
          <p:cNvPr id="839" name="Google Shape;839;g33e3027fc13_6_3359"/>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840" name="Google Shape;840;g33e3027fc13_6_3359"/>
          <p:cNvGrpSpPr/>
          <p:nvPr/>
        </p:nvGrpSpPr>
        <p:grpSpPr>
          <a:xfrm>
            <a:off x="4258347" y="5999107"/>
            <a:ext cx="3675167" cy="369239"/>
            <a:chOff x="2384568" y="6390825"/>
            <a:chExt cx="3439879" cy="345600"/>
          </a:xfrm>
        </p:grpSpPr>
        <p:pic>
          <p:nvPicPr>
            <p:cNvPr id="841" name="Google Shape;841;g33e3027fc13_6_3359"/>
            <p:cNvPicPr preferRelativeResize="0"/>
            <p:nvPr/>
          </p:nvPicPr>
          <p:blipFill rotWithShape="1">
            <a:blip r:embed="rId3">
              <a:alphaModFix/>
            </a:blip>
            <a:srcRect b="0" l="0" r="0" t="0"/>
            <a:stretch/>
          </p:blipFill>
          <p:spPr>
            <a:xfrm>
              <a:off x="2384568" y="6424653"/>
              <a:ext cx="1103769" cy="278048"/>
            </a:xfrm>
            <a:prstGeom prst="rect">
              <a:avLst/>
            </a:prstGeom>
            <a:noFill/>
            <a:ln>
              <a:noFill/>
            </a:ln>
          </p:spPr>
        </p:pic>
        <p:sp>
          <p:nvSpPr>
            <p:cNvPr id="842" name="Google Shape;842;g33e3027fc13_6_3359"/>
            <p:cNvSpPr txBox="1"/>
            <p:nvPr/>
          </p:nvSpPr>
          <p:spPr>
            <a:xfrm>
              <a:off x="3588247" y="6390825"/>
              <a:ext cx="2236200" cy="34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900">
                  <a:solidFill>
                    <a:schemeClr val="lt1"/>
                  </a:solidFill>
                  <a:latin typeface="Roboto"/>
                  <a:ea typeface="Roboto"/>
                  <a:cs typeface="Roboto"/>
                  <a:sym typeface="Roboto"/>
                </a:rPr>
                <a:t>ORNL IS MANAGED BY UT-BATTELLE LLC </a:t>
              </a:r>
              <a:br>
                <a:rPr b="0" lang="en-US" sz="900">
                  <a:solidFill>
                    <a:schemeClr val="lt1"/>
                  </a:solidFill>
                  <a:latin typeface="Roboto"/>
                  <a:ea typeface="Roboto"/>
                  <a:cs typeface="Roboto"/>
                  <a:sym typeface="Roboto"/>
                </a:rPr>
              </a:br>
              <a:r>
                <a:rPr b="0" lang="en-US" sz="900">
                  <a:solidFill>
                    <a:schemeClr val="lt1"/>
                  </a:solidFill>
                  <a:latin typeface="Roboto"/>
                  <a:ea typeface="Roboto"/>
                  <a:cs typeface="Roboto"/>
                  <a:sym typeface="Roboto"/>
                </a:rPr>
                <a:t>FOR THE US DEPARTMENT OF ENERGY</a:t>
              </a:r>
              <a:endParaRPr/>
            </a:p>
          </p:txBody>
        </p:sp>
      </p:grpSp>
      <p:pic>
        <p:nvPicPr>
          <p:cNvPr id="843" name="Google Shape;843;g33e3027fc13_6_3359"/>
          <p:cNvPicPr preferRelativeResize="0"/>
          <p:nvPr/>
        </p:nvPicPr>
        <p:blipFill rotWithShape="1">
          <a:blip r:embed="rId4">
            <a:alphaModFix/>
          </a:blip>
          <a:srcRect b="0" l="0" r="0" t="0"/>
          <a:stretch/>
        </p:blipFill>
        <p:spPr>
          <a:xfrm>
            <a:off x="3209255" y="2735048"/>
            <a:ext cx="5773488" cy="1387904"/>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
  <p:cSld name="6_Title ">
    <p:spTree>
      <p:nvGrpSpPr>
        <p:cNvPr id="871" name="Shape 871"/>
        <p:cNvGrpSpPr/>
        <p:nvPr/>
      </p:nvGrpSpPr>
      <p:grpSpPr>
        <a:xfrm>
          <a:off x="0" y="0"/>
          <a:ext cx="0" cy="0"/>
          <a:chOff x="0" y="0"/>
          <a:chExt cx="0" cy="0"/>
        </a:xfrm>
      </p:grpSpPr>
      <p:pic>
        <p:nvPicPr>
          <p:cNvPr descr="Gtd increases cable capacity with Infinera's optical transport solutions |  Capacity Media" id="872" name="Google Shape;872;g33e3027fc13_16_89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td increases cable capacity with Infinera's optical transport solutions |  Capacity Media" id="873" name="Google Shape;873;g33e3027fc13_16_891"/>
          <p:cNvPicPr preferRelativeResize="0"/>
          <p:nvPr/>
        </p:nvPicPr>
        <p:blipFill rotWithShape="1">
          <a:blip r:embed="rId2">
            <a:alphaModFix/>
          </a:blip>
          <a:srcRect b="0" l="0" r="0" t="0"/>
          <a:stretch/>
        </p:blipFill>
        <p:spPr>
          <a:xfrm>
            <a:off x="0" y="9007"/>
            <a:ext cx="12192000" cy="6858000"/>
          </a:xfrm>
          <a:prstGeom prst="rect">
            <a:avLst/>
          </a:prstGeom>
          <a:noFill/>
          <a:ln>
            <a:noFill/>
          </a:ln>
        </p:spPr>
      </p:pic>
      <p:sp>
        <p:nvSpPr>
          <p:cNvPr id="874" name="Google Shape;874;g33e3027fc13_16_891"/>
          <p:cNvSpPr/>
          <p:nvPr/>
        </p:nvSpPr>
        <p:spPr>
          <a:xfrm rot="5400000">
            <a:off x="3887209" y="-1302572"/>
            <a:ext cx="4407300" cy="9463200"/>
          </a:xfrm>
          <a:prstGeom prst="rect">
            <a:avLst/>
          </a:prstGeom>
          <a:solidFill>
            <a:srgbClr val="181818">
              <a:alpha val="49800"/>
            </a:srgbClr>
          </a:solidFill>
          <a:ln cap="flat" cmpd="sng" w="22225">
            <a:solidFill>
              <a:srgbClr val="181818"/>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1" anchor="ctr" bIns="39000" lIns="75000" spcFirstLastPara="1" rIns="75000" wrap="square" tIns="39000">
            <a:noAutofit/>
          </a:bodyPr>
          <a:lstStyle/>
          <a:p>
            <a:pPr indent="0" lvl="0" marL="0" marR="0" rtl="0" algn="l">
              <a:spcBef>
                <a:spcPts val="0"/>
              </a:spcBef>
              <a:spcAft>
                <a:spcPts val="0"/>
              </a:spcAft>
              <a:buNone/>
            </a:pPr>
            <a:r>
              <a:t/>
            </a:r>
            <a:endParaRPr sz="1300">
              <a:solidFill>
                <a:srgbClr val="000000"/>
              </a:solidFill>
              <a:latin typeface="Lato"/>
              <a:ea typeface="Lato"/>
              <a:cs typeface="Lato"/>
              <a:sym typeface="Lato"/>
            </a:endParaRPr>
          </a:p>
        </p:txBody>
      </p:sp>
      <p:sp>
        <p:nvSpPr>
          <p:cNvPr id="875" name="Google Shape;875;g33e3027fc13_16_891"/>
          <p:cNvSpPr txBox="1"/>
          <p:nvPr>
            <p:ph type="ctrTitle"/>
          </p:nvPr>
        </p:nvSpPr>
        <p:spPr>
          <a:xfrm>
            <a:off x="2217839" y="1778806"/>
            <a:ext cx="7716900" cy="1515900"/>
          </a:xfrm>
          <a:prstGeom prst="rect">
            <a:avLst/>
          </a:prstGeom>
          <a:noFill/>
          <a:ln>
            <a:noFill/>
          </a:ln>
        </p:spPr>
        <p:txBody>
          <a:bodyPr anchorCtr="0" anchor="b" bIns="0" lIns="0" spcFirstLastPara="1" rIns="0" wrap="square" tIns="0">
            <a:normAutofit/>
          </a:bodyPr>
          <a:lstStyle>
            <a:lvl1pPr lvl="0" algn="l">
              <a:lnSpc>
                <a:spcPct val="110000"/>
              </a:lnSpc>
              <a:spcBef>
                <a:spcPts val="0"/>
              </a:spcBef>
              <a:spcAft>
                <a:spcPts val="0"/>
              </a:spcAft>
              <a:buClr>
                <a:srgbClr val="FEFEFE"/>
              </a:buClr>
              <a:buSzPts val="4400"/>
              <a:buFont typeface="Lato Light"/>
              <a:buNone/>
              <a:defRPr sz="4400">
                <a:solidFill>
                  <a:srgbClr val="FEFEFE"/>
                </a:solidFill>
                <a:latin typeface="Lato Light"/>
                <a:ea typeface="Lato Light"/>
                <a:cs typeface="Lato Light"/>
                <a:sym typeface="Lato Light"/>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876" name="Google Shape;876;g33e3027fc13_16_891"/>
          <p:cNvSpPr txBox="1"/>
          <p:nvPr>
            <p:ph idx="1" type="subTitle"/>
          </p:nvPr>
        </p:nvSpPr>
        <p:spPr>
          <a:xfrm>
            <a:off x="2217843" y="3585945"/>
            <a:ext cx="7716900" cy="408000"/>
          </a:xfrm>
          <a:prstGeom prst="rect">
            <a:avLst/>
          </a:prstGeom>
          <a:noFill/>
          <a:ln>
            <a:noFill/>
          </a:ln>
        </p:spPr>
        <p:txBody>
          <a:bodyPr anchorCtr="0" anchor="ctr" bIns="0" lIns="0" spcFirstLastPara="1" rIns="0" wrap="square" tIns="0">
            <a:spAutoFit/>
          </a:bodyPr>
          <a:lstStyle>
            <a:lvl1pPr lvl="0" algn="l">
              <a:lnSpc>
                <a:spcPct val="95000"/>
              </a:lnSpc>
              <a:spcBef>
                <a:spcPts val="1000"/>
              </a:spcBef>
              <a:spcAft>
                <a:spcPts val="0"/>
              </a:spcAft>
              <a:buClr>
                <a:srgbClr val="FEFEFE"/>
              </a:buClr>
              <a:buSzPts val="2800"/>
              <a:buNone/>
              <a:defRPr b="0" sz="2800">
                <a:solidFill>
                  <a:srgbClr val="FEFEFE"/>
                </a:solidFill>
                <a:latin typeface="Lato Light"/>
                <a:ea typeface="Lato Light"/>
                <a:cs typeface="Lato Light"/>
                <a:sym typeface="Lato Light"/>
              </a:defRPr>
            </a:lvl1pPr>
            <a:lvl2pPr lvl="1" algn="ctr">
              <a:lnSpc>
                <a:spcPct val="95000"/>
              </a:lnSpc>
              <a:spcBef>
                <a:spcPts val="500"/>
              </a:spcBef>
              <a:spcAft>
                <a:spcPts val="0"/>
              </a:spcAft>
              <a:buClr>
                <a:srgbClr val="000000"/>
              </a:buClr>
              <a:buSzPts val="2000"/>
              <a:buNone/>
              <a:defRPr sz="2000"/>
            </a:lvl2pPr>
            <a:lvl3pPr lvl="2" algn="ctr">
              <a:lnSpc>
                <a:spcPct val="95000"/>
              </a:lnSpc>
              <a:spcBef>
                <a:spcPts val="500"/>
              </a:spcBef>
              <a:spcAft>
                <a:spcPts val="0"/>
              </a:spcAft>
              <a:buClr>
                <a:srgbClr val="000000"/>
              </a:buClr>
              <a:buSzPts val="1800"/>
              <a:buNone/>
              <a:defRPr sz="1800"/>
            </a:lvl3pPr>
            <a:lvl4pPr lvl="3" algn="ctr">
              <a:lnSpc>
                <a:spcPct val="95000"/>
              </a:lnSpc>
              <a:spcBef>
                <a:spcPts val="500"/>
              </a:spcBef>
              <a:spcAft>
                <a:spcPts val="0"/>
              </a:spcAft>
              <a:buClr>
                <a:srgbClr val="000000"/>
              </a:buClr>
              <a:buSzPts val="1600"/>
              <a:buNone/>
              <a:defRPr sz="1600"/>
            </a:lvl4pPr>
            <a:lvl5pPr lvl="4" algn="ctr">
              <a:lnSpc>
                <a:spcPct val="95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877" name="Google Shape;877;g33e3027fc13_16_891"/>
          <p:cNvPicPr preferRelativeResize="0"/>
          <p:nvPr/>
        </p:nvPicPr>
        <p:blipFill rotWithShape="1">
          <a:blip r:embed="rId3">
            <a:alphaModFix/>
          </a:blip>
          <a:srcRect b="0" l="0" r="0" t="0"/>
          <a:stretch/>
        </p:blipFill>
        <p:spPr>
          <a:xfrm>
            <a:off x="7115003" y="4885765"/>
            <a:ext cx="3463256" cy="542437"/>
          </a:xfrm>
          <a:prstGeom prst="rect">
            <a:avLst/>
          </a:prstGeom>
          <a:noFill/>
          <a:ln>
            <a:noFill/>
          </a:ln>
        </p:spPr>
      </p:pic>
      <p:cxnSp>
        <p:nvCxnSpPr>
          <p:cNvPr id="878" name="Google Shape;878;g33e3027fc13_16_891"/>
          <p:cNvCxnSpPr/>
          <p:nvPr/>
        </p:nvCxnSpPr>
        <p:spPr>
          <a:xfrm>
            <a:off x="2190557" y="3448305"/>
            <a:ext cx="7699200" cy="0"/>
          </a:xfrm>
          <a:prstGeom prst="straightConnector1">
            <a:avLst/>
          </a:prstGeom>
          <a:noFill/>
          <a:ln cap="flat" cmpd="sng" w="19050">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79" name="Shape 879"/>
        <p:cNvGrpSpPr/>
        <p:nvPr/>
      </p:nvGrpSpPr>
      <p:grpSpPr>
        <a:xfrm>
          <a:off x="0" y="0"/>
          <a:ext cx="0" cy="0"/>
          <a:chOff x="0" y="0"/>
          <a:chExt cx="0" cy="0"/>
        </a:xfrm>
      </p:grpSpPr>
      <p:sp>
        <p:nvSpPr>
          <p:cNvPr id="880" name="Google Shape;880;g33e3027fc13_16_899"/>
          <p:cNvSpPr txBox="1"/>
          <p:nvPr>
            <p:ph type="title"/>
          </p:nvPr>
        </p:nvSpPr>
        <p:spPr>
          <a:xfrm>
            <a:off x="494968" y="176180"/>
            <a:ext cx="11251500" cy="856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0000"/>
              </a:buClr>
              <a:buSzPts val="3300"/>
              <a:buFont typeface="Lato Light"/>
              <a:buNone/>
              <a:defRPr b="1" sz="33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881" name="Google Shape;881;g33e3027fc13_16_899"/>
          <p:cNvSpPr txBox="1"/>
          <p:nvPr>
            <p:ph idx="1" type="body"/>
          </p:nvPr>
        </p:nvSpPr>
        <p:spPr>
          <a:xfrm>
            <a:off x="494969" y="1261032"/>
            <a:ext cx="11251500" cy="51735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200"/>
              </a:spcBef>
              <a:spcAft>
                <a:spcPts val="0"/>
              </a:spcAft>
              <a:buClr>
                <a:srgbClr val="000000"/>
              </a:buClr>
              <a:buSzPts val="2100"/>
              <a:buNone/>
              <a:defRPr b="1" sz="2100">
                <a:solidFill>
                  <a:srgbClr val="000000"/>
                </a:solidFill>
              </a:defRPr>
            </a:lvl1pPr>
            <a:lvl2pPr indent="-342900" lvl="1" marL="914400" algn="l">
              <a:lnSpc>
                <a:spcPct val="110000"/>
              </a:lnSpc>
              <a:spcBef>
                <a:spcPts val="200"/>
              </a:spcBef>
              <a:spcAft>
                <a:spcPts val="0"/>
              </a:spcAft>
              <a:buClr>
                <a:schemeClr val="accent1"/>
              </a:buClr>
              <a:buSzPts val="1800"/>
              <a:buFont typeface="Noto Sans Symbols"/>
              <a:buChar char="▪"/>
              <a:defRPr sz="1800">
                <a:solidFill>
                  <a:srgbClr val="000000"/>
                </a:solidFill>
              </a:defRPr>
            </a:lvl2pPr>
            <a:lvl3pPr indent="-342900" lvl="2" marL="1371600" algn="l">
              <a:lnSpc>
                <a:spcPct val="110000"/>
              </a:lnSpc>
              <a:spcBef>
                <a:spcPts val="200"/>
              </a:spcBef>
              <a:spcAft>
                <a:spcPts val="0"/>
              </a:spcAft>
              <a:buClr>
                <a:srgbClr val="000000"/>
              </a:buClr>
              <a:buSzPts val="1800"/>
              <a:buChar char="•"/>
              <a:defRPr sz="1800"/>
            </a:lvl3pPr>
            <a:lvl4pPr indent="-342900" lvl="3" marL="1828800" algn="l">
              <a:lnSpc>
                <a:spcPct val="110000"/>
              </a:lnSpc>
              <a:spcBef>
                <a:spcPts val="200"/>
              </a:spcBef>
              <a:spcAft>
                <a:spcPts val="0"/>
              </a:spcAft>
              <a:buClr>
                <a:srgbClr val="000000"/>
              </a:buClr>
              <a:buSzPts val="1800"/>
              <a:buChar char="•"/>
              <a:defRPr sz="1800"/>
            </a:lvl4pPr>
            <a:lvl5pPr indent="-342900" lvl="4" marL="2286000" algn="l">
              <a:lnSpc>
                <a:spcPct val="110000"/>
              </a:lnSpc>
              <a:spcBef>
                <a:spcPts val="200"/>
              </a:spcBef>
              <a:spcAft>
                <a:spcPts val="0"/>
              </a:spcAft>
              <a:buClr>
                <a:srgbClr val="000000"/>
              </a:buClr>
              <a:buSzPts val="1800"/>
              <a:buChar char="•"/>
              <a:defRPr sz="1800"/>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882" name="Google Shape;882;g33e3027fc13_16_899"/>
          <p:cNvSpPr txBox="1"/>
          <p:nvPr>
            <p:ph idx="12" type="sldNum"/>
          </p:nvPr>
        </p:nvSpPr>
        <p:spPr>
          <a:xfrm>
            <a:off x="11359290" y="6549738"/>
            <a:ext cx="387000" cy="291600"/>
          </a:xfrm>
          <a:prstGeom prst="rect">
            <a:avLst/>
          </a:prstGeom>
          <a:noFill/>
          <a:ln>
            <a:noFill/>
          </a:ln>
        </p:spPr>
        <p:txBody>
          <a:bodyPr anchorCtr="0" anchor="ctr" bIns="30000" lIns="30000" spcFirstLastPara="1" rIns="30000" wrap="square" tIns="30000">
            <a:spAutoFit/>
          </a:bodyPr>
          <a:lstStyle>
            <a:lvl1pPr indent="0" lvl="0" marL="0" algn="ctr">
              <a:spcBef>
                <a:spcPts val="0"/>
              </a:spcBef>
              <a:buNone/>
              <a:defRPr b="1" sz="1500">
                <a:solidFill>
                  <a:schemeClr val="dk1"/>
                </a:solidFill>
                <a:latin typeface="Lato Light"/>
                <a:ea typeface="Lato Light"/>
                <a:cs typeface="Lato Light"/>
                <a:sym typeface="Lato Light"/>
              </a:defRPr>
            </a:lvl1pPr>
            <a:lvl2pPr indent="0" lvl="1" marL="0" algn="ctr">
              <a:spcBef>
                <a:spcPts val="0"/>
              </a:spcBef>
              <a:buNone/>
              <a:defRPr b="1" sz="1500">
                <a:solidFill>
                  <a:schemeClr val="dk1"/>
                </a:solidFill>
                <a:latin typeface="Lato Light"/>
                <a:ea typeface="Lato Light"/>
                <a:cs typeface="Lato Light"/>
                <a:sym typeface="Lato Light"/>
              </a:defRPr>
            </a:lvl2pPr>
            <a:lvl3pPr indent="0" lvl="2" marL="0" algn="ctr">
              <a:spcBef>
                <a:spcPts val="0"/>
              </a:spcBef>
              <a:buNone/>
              <a:defRPr b="1" sz="1500">
                <a:solidFill>
                  <a:schemeClr val="dk1"/>
                </a:solidFill>
                <a:latin typeface="Lato Light"/>
                <a:ea typeface="Lato Light"/>
                <a:cs typeface="Lato Light"/>
                <a:sym typeface="Lato Light"/>
              </a:defRPr>
            </a:lvl3pPr>
            <a:lvl4pPr indent="0" lvl="3" marL="0" algn="ctr">
              <a:spcBef>
                <a:spcPts val="0"/>
              </a:spcBef>
              <a:buNone/>
              <a:defRPr b="1" sz="1500">
                <a:solidFill>
                  <a:schemeClr val="dk1"/>
                </a:solidFill>
                <a:latin typeface="Lato Light"/>
                <a:ea typeface="Lato Light"/>
                <a:cs typeface="Lato Light"/>
                <a:sym typeface="Lato Light"/>
              </a:defRPr>
            </a:lvl4pPr>
            <a:lvl5pPr indent="0" lvl="4" marL="0" algn="ctr">
              <a:spcBef>
                <a:spcPts val="0"/>
              </a:spcBef>
              <a:buNone/>
              <a:defRPr b="1" sz="1500">
                <a:solidFill>
                  <a:schemeClr val="dk1"/>
                </a:solidFill>
                <a:latin typeface="Lato Light"/>
                <a:ea typeface="Lato Light"/>
                <a:cs typeface="Lato Light"/>
                <a:sym typeface="Lato Light"/>
              </a:defRPr>
            </a:lvl5pPr>
            <a:lvl6pPr indent="0" lvl="5" marL="0" algn="ctr">
              <a:spcBef>
                <a:spcPts val="0"/>
              </a:spcBef>
              <a:buNone/>
              <a:defRPr b="1" sz="1500">
                <a:solidFill>
                  <a:schemeClr val="dk1"/>
                </a:solidFill>
                <a:latin typeface="Lato Light"/>
                <a:ea typeface="Lato Light"/>
                <a:cs typeface="Lato Light"/>
                <a:sym typeface="Lato Light"/>
              </a:defRPr>
            </a:lvl6pPr>
            <a:lvl7pPr indent="0" lvl="6" marL="0" algn="ctr">
              <a:spcBef>
                <a:spcPts val="0"/>
              </a:spcBef>
              <a:buNone/>
              <a:defRPr b="1" sz="1500">
                <a:solidFill>
                  <a:schemeClr val="dk1"/>
                </a:solidFill>
                <a:latin typeface="Lato Light"/>
                <a:ea typeface="Lato Light"/>
                <a:cs typeface="Lato Light"/>
                <a:sym typeface="Lato Light"/>
              </a:defRPr>
            </a:lvl7pPr>
            <a:lvl8pPr indent="0" lvl="7" marL="0" algn="ctr">
              <a:spcBef>
                <a:spcPts val="0"/>
              </a:spcBef>
              <a:buNone/>
              <a:defRPr b="1" sz="1500">
                <a:solidFill>
                  <a:schemeClr val="dk1"/>
                </a:solidFill>
                <a:latin typeface="Lato Light"/>
                <a:ea typeface="Lato Light"/>
                <a:cs typeface="Lato Light"/>
                <a:sym typeface="Lato Light"/>
              </a:defRPr>
            </a:lvl8pPr>
            <a:lvl9pPr indent="0" lvl="8" marL="0" algn="ctr">
              <a:spcBef>
                <a:spcPts val="0"/>
              </a:spcBef>
              <a:buNone/>
              <a:defRPr b="1" sz="1500">
                <a:solidFill>
                  <a:schemeClr val="dk1"/>
                </a:solidFill>
                <a:latin typeface="Lato Light"/>
                <a:ea typeface="Lato Light"/>
                <a:cs typeface="Lato Light"/>
                <a:sym typeface="Lato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83" name="Shape 883"/>
        <p:cNvGrpSpPr/>
        <p:nvPr/>
      </p:nvGrpSpPr>
      <p:grpSpPr>
        <a:xfrm>
          <a:off x="0" y="0"/>
          <a:ext cx="0" cy="0"/>
          <a:chOff x="0" y="0"/>
          <a:chExt cx="0" cy="0"/>
        </a:xfrm>
      </p:grpSpPr>
      <p:sp>
        <p:nvSpPr>
          <p:cNvPr id="884" name="Google Shape;884;g33e3027fc13_16_903"/>
          <p:cNvSpPr txBox="1"/>
          <p:nvPr>
            <p:ph type="title"/>
          </p:nvPr>
        </p:nvSpPr>
        <p:spPr>
          <a:xfrm>
            <a:off x="494968" y="176180"/>
            <a:ext cx="11251500" cy="856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0000"/>
              </a:buClr>
              <a:buSzPts val="3300"/>
              <a:buFont typeface="Lato Light"/>
              <a:buNone/>
              <a:defRPr b="1" sz="33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885" name="Google Shape;885;g33e3027fc13_16_903"/>
          <p:cNvSpPr txBox="1"/>
          <p:nvPr>
            <p:ph idx="1" type="body"/>
          </p:nvPr>
        </p:nvSpPr>
        <p:spPr>
          <a:xfrm>
            <a:off x="513112" y="5670804"/>
            <a:ext cx="11251500" cy="76140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1000"/>
              </a:spcBef>
              <a:spcAft>
                <a:spcPts val="0"/>
              </a:spcAft>
              <a:buClr>
                <a:srgbClr val="000000"/>
              </a:buClr>
              <a:buSzPts val="1500"/>
              <a:buNone/>
              <a:defRPr/>
            </a:lvl1pPr>
            <a:lvl2pPr indent="-228600" lvl="1" marL="914400" algn="l">
              <a:lnSpc>
                <a:spcPct val="95000"/>
              </a:lnSpc>
              <a:spcBef>
                <a:spcPts val="500"/>
              </a:spcBef>
              <a:spcAft>
                <a:spcPts val="0"/>
              </a:spcAft>
              <a:buClr>
                <a:srgbClr val="000000"/>
              </a:buClr>
              <a:buSzPts val="1900"/>
              <a:buNone/>
              <a:defRPr/>
            </a:lvl2pPr>
            <a:lvl3pPr indent="-228600" lvl="2" marL="1371600" algn="l">
              <a:lnSpc>
                <a:spcPct val="95000"/>
              </a:lnSpc>
              <a:spcBef>
                <a:spcPts val="500"/>
              </a:spcBef>
              <a:spcAft>
                <a:spcPts val="0"/>
              </a:spcAft>
              <a:buClr>
                <a:srgbClr val="000000"/>
              </a:buClr>
              <a:buSzPts val="1500"/>
              <a:buNone/>
              <a:defRPr/>
            </a:lvl3pPr>
            <a:lvl4pPr indent="-228600" lvl="3" marL="1828800" algn="l">
              <a:lnSpc>
                <a:spcPct val="95000"/>
              </a:lnSpc>
              <a:spcBef>
                <a:spcPts val="500"/>
              </a:spcBef>
              <a:spcAft>
                <a:spcPts val="0"/>
              </a:spcAft>
              <a:buClr>
                <a:srgbClr val="000000"/>
              </a:buClr>
              <a:buSzPts val="1500"/>
              <a:buNone/>
              <a:defRPr/>
            </a:lvl4pPr>
            <a:lvl5pPr indent="-228600" lvl="4" marL="2286000" algn="l">
              <a:lnSpc>
                <a:spcPct val="95000"/>
              </a:lnSpc>
              <a:spcBef>
                <a:spcPts val="500"/>
              </a:spcBef>
              <a:spcAft>
                <a:spcPts val="0"/>
              </a:spcAft>
              <a:buClr>
                <a:srgbClr val="000000"/>
              </a:buClr>
              <a:buSzPts val="1500"/>
              <a:buNone/>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cxnSp>
        <p:nvCxnSpPr>
          <p:cNvPr id="886" name="Google Shape;886;g33e3027fc13_16_903"/>
          <p:cNvCxnSpPr/>
          <p:nvPr/>
        </p:nvCxnSpPr>
        <p:spPr>
          <a:xfrm>
            <a:off x="510793" y="5581124"/>
            <a:ext cx="11170500" cy="0"/>
          </a:xfrm>
          <a:prstGeom prst="straightConnector1">
            <a:avLst/>
          </a:prstGeom>
          <a:noFill/>
          <a:ln cap="flat" cmpd="sng" w="15875">
            <a:solidFill>
              <a:srgbClr val="83B235"/>
            </a:solidFill>
            <a:prstDash val="solid"/>
            <a:miter lim="800000"/>
            <a:headEnd len="sm" w="sm" type="none"/>
            <a:tailEnd len="sm" w="sm" type="none"/>
          </a:ln>
        </p:spPr>
      </p:cxnSp>
      <p:sp>
        <p:nvSpPr>
          <p:cNvPr id="887" name="Google Shape;887;g33e3027fc13_16_903"/>
          <p:cNvSpPr txBox="1"/>
          <p:nvPr>
            <p:ph idx="2" type="body"/>
          </p:nvPr>
        </p:nvSpPr>
        <p:spPr>
          <a:xfrm>
            <a:off x="501015" y="1267078"/>
            <a:ext cx="11251500" cy="42297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200"/>
              </a:spcBef>
              <a:spcAft>
                <a:spcPts val="0"/>
              </a:spcAft>
              <a:buClr>
                <a:srgbClr val="000000"/>
              </a:buClr>
              <a:buSzPts val="2100"/>
              <a:buNone/>
              <a:defRPr b="1" sz="2100">
                <a:solidFill>
                  <a:srgbClr val="000000"/>
                </a:solidFill>
              </a:defRPr>
            </a:lvl1pPr>
            <a:lvl2pPr indent="-349250" lvl="1" marL="914400" algn="l">
              <a:lnSpc>
                <a:spcPct val="110000"/>
              </a:lnSpc>
              <a:spcBef>
                <a:spcPts val="200"/>
              </a:spcBef>
              <a:spcAft>
                <a:spcPts val="0"/>
              </a:spcAft>
              <a:buClr>
                <a:schemeClr val="accent1"/>
              </a:buClr>
              <a:buSzPts val="1900"/>
              <a:buFont typeface="Noto Sans Symbols"/>
              <a:buChar char="▪"/>
              <a:defRPr>
                <a:solidFill>
                  <a:srgbClr val="000000"/>
                </a:solidFill>
              </a:defRPr>
            </a:lvl2pPr>
            <a:lvl3pPr indent="-323850" lvl="2" marL="1371600" algn="l">
              <a:lnSpc>
                <a:spcPct val="95000"/>
              </a:lnSpc>
              <a:spcBef>
                <a:spcPts val="500"/>
              </a:spcBef>
              <a:spcAft>
                <a:spcPts val="0"/>
              </a:spcAft>
              <a:buClr>
                <a:srgbClr val="000000"/>
              </a:buClr>
              <a:buSzPts val="1500"/>
              <a:buChar char="•"/>
              <a:defRPr/>
            </a:lvl3pPr>
            <a:lvl4pPr indent="-323850" lvl="3" marL="1828800" algn="l">
              <a:lnSpc>
                <a:spcPct val="95000"/>
              </a:lnSpc>
              <a:spcBef>
                <a:spcPts val="500"/>
              </a:spcBef>
              <a:spcAft>
                <a:spcPts val="0"/>
              </a:spcAft>
              <a:buClr>
                <a:srgbClr val="000000"/>
              </a:buClr>
              <a:buSzPts val="1500"/>
              <a:buChar char="•"/>
              <a:defRPr/>
            </a:lvl4pPr>
            <a:lvl5pPr indent="-323850" lvl="4" marL="2286000" algn="l">
              <a:lnSpc>
                <a:spcPct val="95000"/>
              </a:lnSpc>
              <a:spcBef>
                <a:spcPts val="500"/>
              </a:spcBef>
              <a:spcAft>
                <a:spcPts val="0"/>
              </a:spcAft>
              <a:buClr>
                <a:srgbClr val="000000"/>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888" name="Google Shape;888;g33e3027fc13_16_903"/>
          <p:cNvSpPr txBox="1"/>
          <p:nvPr>
            <p:ph idx="12" type="sldNum"/>
          </p:nvPr>
        </p:nvSpPr>
        <p:spPr>
          <a:xfrm>
            <a:off x="11359290" y="6549738"/>
            <a:ext cx="387000" cy="291600"/>
          </a:xfrm>
          <a:prstGeom prst="rect">
            <a:avLst/>
          </a:prstGeom>
          <a:noFill/>
          <a:ln>
            <a:noFill/>
          </a:ln>
        </p:spPr>
        <p:txBody>
          <a:bodyPr anchorCtr="0" anchor="ctr" bIns="30000" lIns="30000" spcFirstLastPara="1" rIns="30000" wrap="square" tIns="30000">
            <a:spAutoFit/>
          </a:bodyPr>
          <a:lstStyle>
            <a:lvl1pPr indent="0" lvl="0" marL="0" algn="ctr">
              <a:spcBef>
                <a:spcPts val="0"/>
              </a:spcBef>
              <a:buNone/>
              <a:defRPr b="1" sz="1500">
                <a:solidFill>
                  <a:schemeClr val="dk1"/>
                </a:solidFill>
                <a:latin typeface="Lato Light"/>
                <a:ea typeface="Lato Light"/>
                <a:cs typeface="Lato Light"/>
                <a:sym typeface="Lato Light"/>
              </a:defRPr>
            </a:lvl1pPr>
            <a:lvl2pPr indent="0" lvl="1" marL="0" algn="ctr">
              <a:spcBef>
                <a:spcPts val="0"/>
              </a:spcBef>
              <a:buNone/>
              <a:defRPr b="1" sz="1500">
                <a:solidFill>
                  <a:schemeClr val="dk1"/>
                </a:solidFill>
                <a:latin typeface="Lato Light"/>
                <a:ea typeface="Lato Light"/>
                <a:cs typeface="Lato Light"/>
                <a:sym typeface="Lato Light"/>
              </a:defRPr>
            </a:lvl2pPr>
            <a:lvl3pPr indent="0" lvl="2" marL="0" algn="ctr">
              <a:spcBef>
                <a:spcPts val="0"/>
              </a:spcBef>
              <a:buNone/>
              <a:defRPr b="1" sz="1500">
                <a:solidFill>
                  <a:schemeClr val="dk1"/>
                </a:solidFill>
                <a:latin typeface="Lato Light"/>
                <a:ea typeface="Lato Light"/>
                <a:cs typeface="Lato Light"/>
                <a:sym typeface="Lato Light"/>
              </a:defRPr>
            </a:lvl3pPr>
            <a:lvl4pPr indent="0" lvl="3" marL="0" algn="ctr">
              <a:spcBef>
                <a:spcPts val="0"/>
              </a:spcBef>
              <a:buNone/>
              <a:defRPr b="1" sz="1500">
                <a:solidFill>
                  <a:schemeClr val="dk1"/>
                </a:solidFill>
                <a:latin typeface="Lato Light"/>
                <a:ea typeface="Lato Light"/>
                <a:cs typeface="Lato Light"/>
                <a:sym typeface="Lato Light"/>
              </a:defRPr>
            </a:lvl4pPr>
            <a:lvl5pPr indent="0" lvl="4" marL="0" algn="ctr">
              <a:spcBef>
                <a:spcPts val="0"/>
              </a:spcBef>
              <a:buNone/>
              <a:defRPr b="1" sz="1500">
                <a:solidFill>
                  <a:schemeClr val="dk1"/>
                </a:solidFill>
                <a:latin typeface="Lato Light"/>
                <a:ea typeface="Lato Light"/>
                <a:cs typeface="Lato Light"/>
                <a:sym typeface="Lato Light"/>
              </a:defRPr>
            </a:lvl5pPr>
            <a:lvl6pPr indent="0" lvl="5" marL="0" algn="ctr">
              <a:spcBef>
                <a:spcPts val="0"/>
              </a:spcBef>
              <a:buNone/>
              <a:defRPr b="1" sz="1500">
                <a:solidFill>
                  <a:schemeClr val="dk1"/>
                </a:solidFill>
                <a:latin typeface="Lato Light"/>
                <a:ea typeface="Lato Light"/>
                <a:cs typeface="Lato Light"/>
                <a:sym typeface="Lato Light"/>
              </a:defRPr>
            </a:lvl6pPr>
            <a:lvl7pPr indent="0" lvl="6" marL="0" algn="ctr">
              <a:spcBef>
                <a:spcPts val="0"/>
              </a:spcBef>
              <a:buNone/>
              <a:defRPr b="1" sz="1500">
                <a:solidFill>
                  <a:schemeClr val="dk1"/>
                </a:solidFill>
                <a:latin typeface="Lato Light"/>
                <a:ea typeface="Lato Light"/>
                <a:cs typeface="Lato Light"/>
                <a:sym typeface="Lato Light"/>
              </a:defRPr>
            </a:lvl7pPr>
            <a:lvl8pPr indent="0" lvl="7" marL="0" algn="ctr">
              <a:spcBef>
                <a:spcPts val="0"/>
              </a:spcBef>
              <a:buNone/>
              <a:defRPr b="1" sz="1500">
                <a:solidFill>
                  <a:schemeClr val="dk1"/>
                </a:solidFill>
                <a:latin typeface="Lato Light"/>
                <a:ea typeface="Lato Light"/>
                <a:cs typeface="Lato Light"/>
                <a:sym typeface="Lato Light"/>
              </a:defRPr>
            </a:lvl8pPr>
            <a:lvl9pPr indent="0" lvl="8" marL="0" algn="ctr">
              <a:spcBef>
                <a:spcPts val="0"/>
              </a:spcBef>
              <a:buNone/>
              <a:defRPr b="1" sz="1500">
                <a:solidFill>
                  <a:schemeClr val="dk1"/>
                </a:solidFill>
                <a:latin typeface="Lato Light"/>
                <a:ea typeface="Lato Light"/>
                <a:cs typeface="Lato Light"/>
                <a:sym typeface="Lato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BLANK_3_1_1_2_2">
    <p:bg>
      <p:bgPr>
        <a:blipFill>
          <a:blip r:embed="rId2">
            <a:alphaModFix/>
          </a:blip>
          <a:stretch>
            <a:fillRect/>
          </a:stretch>
        </a:blipFill>
      </p:bgPr>
    </p:bg>
    <p:spTree>
      <p:nvGrpSpPr>
        <p:cNvPr id="894" name="Shape 894"/>
        <p:cNvGrpSpPr/>
        <p:nvPr/>
      </p:nvGrpSpPr>
      <p:grpSpPr>
        <a:xfrm>
          <a:off x="0" y="0"/>
          <a:ext cx="0" cy="0"/>
          <a:chOff x="0" y="0"/>
          <a:chExt cx="0" cy="0"/>
        </a:xfrm>
      </p:grpSpPr>
      <p:pic>
        <p:nvPicPr>
          <p:cNvPr id="895" name="Google Shape;895;g33e3027fc13_16_1320"/>
          <p:cNvPicPr preferRelativeResize="0"/>
          <p:nvPr/>
        </p:nvPicPr>
        <p:blipFill rotWithShape="1">
          <a:blip r:embed="rId3">
            <a:alphaModFix/>
          </a:blip>
          <a:srcRect b="0" l="0" r="0" t="0"/>
          <a:stretch/>
        </p:blipFill>
        <p:spPr>
          <a:xfrm>
            <a:off x="0" y="0"/>
            <a:ext cx="12192005" cy="6858000"/>
          </a:xfrm>
          <a:prstGeom prst="rect">
            <a:avLst/>
          </a:prstGeom>
          <a:noFill/>
          <a:ln>
            <a:noFill/>
          </a:ln>
        </p:spPr>
      </p:pic>
      <p:sp>
        <p:nvSpPr>
          <p:cNvPr id="896" name="Google Shape;896;g33e3027fc13_16_1320"/>
          <p:cNvSpPr/>
          <p:nvPr/>
        </p:nvSpPr>
        <p:spPr>
          <a:xfrm>
            <a:off x="0" y="4820600"/>
            <a:ext cx="12192000" cy="1664400"/>
          </a:xfrm>
          <a:prstGeom prst="rect">
            <a:avLst/>
          </a:prstGeom>
          <a:solidFill>
            <a:srgbClr val="FFFFFF">
              <a:alpha val="8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897" name="Google Shape;897;g33e3027fc13_16_1320"/>
          <p:cNvSpPr txBox="1"/>
          <p:nvPr>
            <p:ph type="title"/>
          </p:nvPr>
        </p:nvSpPr>
        <p:spPr>
          <a:xfrm>
            <a:off x="609600" y="2518367"/>
            <a:ext cx="10972800" cy="1908300"/>
          </a:xfrm>
          <a:prstGeom prst="rect">
            <a:avLst/>
          </a:prstGeom>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4300"/>
              <a:buNone/>
              <a:defRPr>
                <a:solidFill>
                  <a:schemeClr val="lt1"/>
                </a:solidFill>
              </a:defRPr>
            </a:lvl2pPr>
            <a:lvl3pPr lvl="2">
              <a:spcBef>
                <a:spcPts val="0"/>
              </a:spcBef>
              <a:spcAft>
                <a:spcPts val="0"/>
              </a:spcAft>
              <a:buClr>
                <a:schemeClr val="lt1"/>
              </a:buClr>
              <a:buSzPts val="4300"/>
              <a:buNone/>
              <a:defRPr>
                <a:solidFill>
                  <a:schemeClr val="lt1"/>
                </a:solidFill>
              </a:defRPr>
            </a:lvl3pPr>
            <a:lvl4pPr lvl="3">
              <a:spcBef>
                <a:spcPts val="0"/>
              </a:spcBef>
              <a:spcAft>
                <a:spcPts val="0"/>
              </a:spcAft>
              <a:buClr>
                <a:schemeClr val="lt1"/>
              </a:buClr>
              <a:buSzPts val="4300"/>
              <a:buNone/>
              <a:defRPr>
                <a:solidFill>
                  <a:schemeClr val="lt1"/>
                </a:solidFill>
              </a:defRPr>
            </a:lvl4pPr>
            <a:lvl5pPr lvl="4">
              <a:spcBef>
                <a:spcPts val="0"/>
              </a:spcBef>
              <a:spcAft>
                <a:spcPts val="0"/>
              </a:spcAft>
              <a:buClr>
                <a:schemeClr val="lt1"/>
              </a:buClr>
              <a:buSzPts val="4300"/>
              <a:buNone/>
              <a:defRPr>
                <a:solidFill>
                  <a:schemeClr val="lt1"/>
                </a:solidFill>
              </a:defRPr>
            </a:lvl5pPr>
            <a:lvl6pPr lvl="5">
              <a:spcBef>
                <a:spcPts val="0"/>
              </a:spcBef>
              <a:spcAft>
                <a:spcPts val="0"/>
              </a:spcAft>
              <a:buClr>
                <a:schemeClr val="lt1"/>
              </a:buClr>
              <a:buSzPts val="4300"/>
              <a:buNone/>
              <a:defRPr>
                <a:solidFill>
                  <a:schemeClr val="lt1"/>
                </a:solidFill>
              </a:defRPr>
            </a:lvl6pPr>
            <a:lvl7pPr lvl="6">
              <a:spcBef>
                <a:spcPts val="0"/>
              </a:spcBef>
              <a:spcAft>
                <a:spcPts val="0"/>
              </a:spcAft>
              <a:buClr>
                <a:schemeClr val="lt1"/>
              </a:buClr>
              <a:buSzPts val="4300"/>
              <a:buNone/>
              <a:defRPr>
                <a:solidFill>
                  <a:schemeClr val="lt1"/>
                </a:solidFill>
              </a:defRPr>
            </a:lvl7pPr>
            <a:lvl8pPr lvl="7">
              <a:spcBef>
                <a:spcPts val="0"/>
              </a:spcBef>
              <a:spcAft>
                <a:spcPts val="0"/>
              </a:spcAft>
              <a:buClr>
                <a:schemeClr val="lt1"/>
              </a:buClr>
              <a:buSzPts val="4300"/>
              <a:buNone/>
              <a:defRPr>
                <a:solidFill>
                  <a:schemeClr val="lt1"/>
                </a:solidFill>
              </a:defRPr>
            </a:lvl8pPr>
            <a:lvl9pPr lvl="8">
              <a:spcBef>
                <a:spcPts val="0"/>
              </a:spcBef>
              <a:spcAft>
                <a:spcPts val="0"/>
              </a:spcAft>
              <a:buClr>
                <a:schemeClr val="lt1"/>
              </a:buClr>
              <a:buSzPts val="4300"/>
              <a:buNone/>
              <a:defRPr>
                <a:solidFill>
                  <a:schemeClr val="lt1"/>
                </a:solidFill>
              </a:defRPr>
            </a:lvl9pPr>
          </a:lstStyle>
          <a:p/>
        </p:txBody>
      </p:sp>
      <p:sp>
        <p:nvSpPr>
          <p:cNvPr id="898" name="Google Shape;898;g33e3027fc13_16_1320"/>
          <p:cNvSpPr/>
          <p:nvPr>
            <p:ph idx="2" type="pic"/>
          </p:nvPr>
        </p:nvSpPr>
        <p:spPr>
          <a:xfrm>
            <a:off x="609600" y="4887600"/>
            <a:ext cx="1275600" cy="1513200"/>
          </a:xfrm>
          <a:prstGeom prst="roundRect">
            <a:avLst>
              <a:gd fmla="val 16667" name="adj"/>
            </a:avLst>
          </a:prstGeom>
          <a:noFill/>
          <a:ln>
            <a:noFill/>
          </a:ln>
          <a:effectLst>
            <a:outerShdw blurRad="57150" rotWithShape="0" algn="bl" dir="5400000" dist="19050">
              <a:srgbClr val="000000">
                <a:alpha val="50000"/>
              </a:srgbClr>
            </a:outerShdw>
          </a:effectLst>
        </p:spPr>
      </p:sp>
      <p:sp>
        <p:nvSpPr>
          <p:cNvPr id="899" name="Google Shape;899;g33e3027fc13_16_1320"/>
          <p:cNvSpPr txBox="1"/>
          <p:nvPr>
            <p:ph idx="1" type="subTitle"/>
          </p:nvPr>
        </p:nvSpPr>
        <p:spPr>
          <a:xfrm>
            <a:off x="8685600" y="4887600"/>
            <a:ext cx="2896800" cy="1513200"/>
          </a:xfrm>
          <a:prstGeom prst="rect">
            <a:avLst/>
          </a:prstGeom>
          <a:noFill/>
        </p:spPr>
        <p:txBody>
          <a:bodyPr anchorCtr="0" anchor="ctr" bIns="121900" lIns="121900" spcFirstLastPara="1" rIns="121900" wrap="square" tIns="121900">
            <a:noAutofit/>
          </a:bodyPr>
          <a:lstStyle>
            <a:lvl1pPr lvl="0" algn="r">
              <a:spcBef>
                <a:spcPts val="0"/>
              </a:spcBef>
              <a:spcAft>
                <a:spcPts val="0"/>
              </a:spcAft>
              <a:buClr>
                <a:schemeClr val="accent5"/>
              </a:buClr>
              <a:buSzPts val="2400"/>
              <a:buNone/>
              <a:defRPr sz="2400">
                <a:solidFill>
                  <a:schemeClr val="accent5"/>
                </a:solidFill>
              </a:defRPr>
            </a:lvl1pPr>
            <a:lvl2pPr lvl="1" algn="r">
              <a:spcBef>
                <a:spcPts val="700"/>
              </a:spcBef>
              <a:spcAft>
                <a:spcPts val="0"/>
              </a:spcAft>
              <a:buClr>
                <a:schemeClr val="accent5"/>
              </a:buClr>
              <a:buSzPts val="2400"/>
              <a:buNone/>
              <a:defRPr sz="2400">
                <a:solidFill>
                  <a:schemeClr val="accent5"/>
                </a:solidFill>
              </a:defRPr>
            </a:lvl2pPr>
            <a:lvl3pPr lvl="2" algn="r">
              <a:spcBef>
                <a:spcPts val="700"/>
              </a:spcBef>
              <a:spcAft>
                <a:spcPts val="0"/>
              </a:spcAft>
              <a:buClr>
                <a:schemeClr val="accent5"/>
              </a:buClr>
              <a:buSzPts val="2400"/>
              <a:buNone/>
              <a:defRPr>
                <a:solidFill>
                  <a:schemeClr val="accent5"/>
                </a:solidFill>
              </a:defRPr>
            </a:lvl3pPr>
            <a:lvl4pPr lvl="3" algn="r">
              <a:spcBef>
                <a:spcPts val="700"/>
              </a:spcBef>
              <a:spcAft>
                <a:spcPts val="0"/>
              </a:spcAft>
              <a:buClr>
                <a:schemeClr val="accent5"/>
              </a:buClr>
              <a:buSzPts val="2400"/>
              <a:buNone/>
              <a:defRPr sz="2400">
                <a:solidFill>
                  <a:schemeClr val="accent5"/>
                </a:solidFill>
              </a:defRPr>
            </a:lvl4pPr>
            <a:lvl5pPr lvl="4" algn="r">
              <a:spcBef>
                <a:spcPts val="700"/>
              </a:spcBef>
              <a:spcAft>
                <a:spcPts val="0"/>
              </a:spcAft>
              <a:buClr>
                <a:schemeClr val="accent5"/>
              </a:buClr>
              <a:buSzPts val="2400"/>
              <a:buNone/>
              <a:defRPr sz="2400">
                <a:solidFill>
                  <a:schemeClr val="accent5"/>
                </a:solidFill>
              </a:defRPr>
            </a:lvl5pPr>
            <a:lvl6pPr lvl="5" algn="r">
              <a:spcBef>
                <a:spcPts val="700"/>
              </a:spcBef>
              <a:spcAft>
                <a:spcPts val="0"/>
              </a:spcAft>
              <a:buClr>
                <a:schemeClr val="accent5"/>
              </a:buClr>
              <a:buSzPts val="2400"/>
              <a:buNone/>
              <a:defRPr sz="2400">
                <a:solidFill>
                  <a:schemeClr val="accent5"/>
                </a:solidFill>
              </a:defRPr>
            </a:lvl6pPr>
            <a:lvl7pPr lvl="6" algn="r">
              <a:spcBef>
                <a:spcPts val="700"/>
              </a:spcBef>
              <a:spcAft>
                <a:spcPts val="0"/>
              </a:spcAft>
              <a:buClr>
                <a:schemeClr val="accent5"/>
              </a:buClr>
              <a:buSzPts val="2400"/>
              <a:buNone/>
              <a:defRPr sz="2400">
                <a:solidFill>
                  <a:schemeClr val="accent5"/>
                </a:solidFill>
              </a:defRPr>
            </a:lvl7pPr>
            <a:lvl8pPr lvl="7" algn="r">
              <a:spcBef>
                <a:spcPts val="700"/>
              </a:spcBef>
              <a:spcAft>
                <a:spcPts val="0"/>
              </a:spcAft>
              <a:buClr>
                <a:schemeClr val="accent5"/>
              </a:buClr>
              <a:buSzPts val="2400"/>
              <a:buNone/>
              <a:defRPr sz="2400">
                <a:solidFill>
                  <a:schemeClr val="accent5"/>
                </a:solidFill>
              </a:defRPr>
            </a:lvl8pPr>
            <a:lvl9pPr lvl="8" algn="r">
              <a:spcBef>
                <a:spcPts val="700"/>
              </a:spcBef>
              <a:spcAft>
                <a:spcPts val="700"/>
              </a:spcAft>
              <a:buClr>
                <a:schemeClr val="accent5"/>
              </a:buClr>
              <a:buSzPts val="2400"/>
              <a:buNone/>
              <a:defRPr sz="2400">
                <a:solidFill>
                  <a:schemeClr val="accent5"/>
                </a:solidFill>
              </a:defRPr>
            </a:lvl9pPr>
          </a:lstStyle>
          <a:p/>
        </p:txBody>
      </p:sp>
      <p:sp>
        <p:nvSpPr>
          <p:cNvPr id="900" name="Google Shape;900;g33e3027fc13_16_1320"/>
          <p:cNvSpPr txBox="1"/>
          <p:nvPr>
            <p:ph idx="3" type="subTitle"/>
          </p:nvPr>
        </p:nvSpPr>
        <p:spPr>
          <a:xfrm>
            <a:off x="1885200" y="4887567"/>
            <a:ext cx="3128100" cy="15132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1pPr>
            <a:lvl2pPr lvl="1">
              <a:spcBef>
                <a:spcPts val="700"/>
              </a:spcBef>
              <a:spcAft>
                <a:spcPts val="0"/>
              </a:spcAft>
              <a:buClr>
                <a:schemeClr val="accent5"/>
              </a:buClr>
              <a:buSzPts val="2700"/>
              <a:buFont typeface="Inter SemiBold"/>
              <a:buNone/>
              <a:defRPr>
                <a:solidFill>
                  <a:schemeClr val="accent5"/>
                </a:solidFill>
                <a:latin typeface="Inter SemiBold"/>
                <a:ea typeface="Inter SemiBold"/>
                <a:cs typeface="Inter SemiBold"/>
                <a:sym typeface="Inter SemiBold"/>
              </a:defRPr>
            </a:lvl2pPr>
            <a:lvl3pPr lvl="2">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3pPr>
            <a:lvl4pPr lvl="3">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4pPr>
            <a:lvl5pPr lvl="4">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5pPr>
            <a:lvl6pPr lvl="5">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6pPr>
            <a:lvl7pPr lvl="6">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7pPr>
            <a:lvl8pPr lvl="7">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8pPr>
            <a:lvl9pPr lvl="8">
              <a:spcBef>
                <a:spcPts val="700"/>
              </a:spcBef>
              <a:spcAft>
                <a:spcPts val="70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9pPr>
          </a:lstStyle>
          <a:p/>
        </p:txBody>
      </p:sp>
      <p:pic>
        <p:nvPicPr>
          <p:cNvPr id="901" name="Google Shape;901;g33e3027fc13_16_1320"/>
          <p:cNvPicPr preferRelativeResize="0"/>
          <p:nvPr/>
        </p:nvPicPr>
        <p:blipFill>
          <a:blip r:embed="rId4">
            <a:alphaModFix/>
          </a:blip>
          <a:stretch>
            <a:fillRect/>
          </a:stretch>
        </p:blipFill>
        <p:spPr>
          <a:xfrm>
            <a:off x="609604" y="457217"/>
            <a:ext cx="1911168" cy="462867"/>
          </a:xfrm>
          <a:prstGeom prst="rect">
            <a:avLst/>
          </a:prstGeom>
          <a:noFill/>
          <a:ln>
            <a:noFill/>
          </a:ln>
          <a:effectLst>
            <a:outerShdw blurRad="57150" rotWithShape="0" algn="bl" dir="5400000" dist="19050">
              <a:srgbClr val="000000">
                <a:alpha val="50000"/>
              </a:srgbClr>
            </a:outerShdw>
          </a:effectLst>
        </p:spPr>
      </p:pic>
      <p:pic>
        <p:nvPicPr>
          <p:cNvPr id="902" name="Google Shape;902;g33e3027fc13_16_1320"/>
          <p:cNvPicPr preferRelativeResize="0"/>
          <p:nvPr/>
        </p:nvPicPr>
        <p:blipFill>
          <a:blip r:embed="rId5">
            <a:alphaModFix/>
          </a:blip>
          <a:stretch>
            <a:fillRect/>
          </a:stretch>
        </p:blipFill>
        <p:spPr>
          <a:xfrm>
            <a:off x="609600" y="974950"/>
            <a:ext cx="1911169" cy="520966"/>
          </a:xfrm>
          <a:prstGeom prst="rect">
            <a:avLst/>
          </a:prstGeom>
          <a:noFill/>
          <a:ln>
            <a:noFill/>
          </a:ln>
          <a:effectLst>
            <a:outerShdw blurRad="57150" rotWithShape="0" algn="bl" dir="5400000" dist="19050">
              <a:srgbClr val="000000">
                <a:alpha val="50000"/>
              </a:srgbClr>
            </a:outerShdw>
          </a:effectLst>
        </p:spPr>
      </p:pic>
      <p:sp>
        <p:nvSpPr>
          <p:cNvPr id="903" name="Google Shape;903;g33e3027fc13_16_1320"/>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BLANK_3_1_1_2_2_1">
    <p:bg>
      <p:bgPr>
        <a:blipFill>
          <a:blip r:embed="rId2">
            <a:alphaModFix/>
          </a:blip>
          <a:stretch>
            <a:fillRect/>
          </a:stretch>
        </a:blipFill>
      </p:bgPr>
    </p:bg>
    <p:spTree>
      <p:nvGrpSpPr>
        <p:cNvPr id="904" name="Shape 904"/>
        <p:cNvGrpSpPr/>
        <p:nvPr/>
      </p:nvGrpSpPr>
      <p:grpSpPr>
        <a:xfrm>
          <a:off x="0" y="0"/>
          <a:ext cx="0" cy="0"/>
          <a:chOff x="0" y="0"/>
          <a:chExt cx="0" cy="0"/>
        </a:xfrm>
      </p:grpSpPr>
      <p:pic>
        <p:nvPicPr>
          <p:cNvPr id="905" name="Google Shape;905;g33e3027fc13_16_1330"/>
          <p:cNvPicPr preferRelativeResize="0"/>
          <p:nvPr/>
        </p:nvPicPr>
        <p:blipFill rotWithShape="1">
          <a:blip r:embed="rId3">
            <a:alphaModFix/>
          </a:blip>
          <a:srcRect b="0" l="0" r="0" t="0"/>
          <a:stretch/>
        </p:blipFill>
        <p:spPr>
          <a:xfrm>
            <a:off x="0" y="0"/>
            <a:ext cx="12192005" cy="6858000"/>
          </a:xfrm>
          <a:prstGeom prst="rect">
            <a:avLst/>
          </a:prstGeom>
          <a:noFill/>
          <a:ln>
            <a:noFill/>
          </a:ln>
        </p:spPr>
      </p:pic>
      <p:sp>
        <p:nvSpPr>
          <p:cNvPr id="906" name="Google Shape;906;g33e3027fc13_16_1330"/>
          <p:cNvSpPr/>
          <p:nvPr/>
        </p:nvSpPr>
        <p:spPr>
          <a:xfrm>
            <a:off x="0" y="4820600"/>
            <a:ext cx="12192000" cy="1664400"/>
          </a:xfrm>
          <a:prstGeom prst="rect">
            <a:avLst/>
          </a:prstGeom>
          <a:solidFill>
            <a:srgbClr val="FFFFFF">
              <a:alpha val="8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907" name="Google Shape;907;g33e3027fc13_16_1330"/>
          <p:cNvSpPr txBox="1"/>
          <p:nvPr>
            <p:ph type="title"/>
          </p:nvPr>
        </p:nvSpPr>
        <p:spPr>
          <a:xfrm>
            <a:off x="609600" y="2518367"/>
            <a:ext cx="10972800" cy="1908300"/>
          </a:xfrm>
          <a:prstGeom prst="rect">
            <a:avLst/>
          </a:prstGeom>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4300"/>
              <a:buNone/>
              <a:defRPr>
                <a:solidFill>
                  <a:schemeClr val="lt1"/>
                </a:solidFill>
              </a:defRPr>
            </a:lvl2pPr>
            <a:lvl3pPr lvl="2">
              <a:spcBef>
                <a:spcPts val="0"/>
              </a:spcBef>
              <a:spcAft>
                <a:spcPts val="0"/>
              </a:spcAft>
              <a:buClr>
                <a:schemeClr val="lt1"/>
              </a:buClr>
              <a:buSzPts val="4300"/>
              <a:buNone/>
              <a:defRPr>
                <a:solidFill>
                  <a:schemeClr val="lt1"/>
                </a:solidFill>
              </a:defRPr>
            </a:lvl3pPr>
            <a:lvl4pPr lvl="3">
              <a:spcBef>
                <a:spcPts val="0"/>
              </a:spcBef>
              <a:spcAft>
                <a:spcPts val="0"/>
              </a:spcAft>
              <a:buClr>
                <a:schemeClr val="lt1"/>
              </a:buClr>
              <a:buSzPts val="4300"/>
              <a:buNone/>
              <a:defRPr>
                <a:solidFill>
                  <a:schemeClr val="lt1"/>
                </a:solidFill>
              </a:defRPr>
            </a:lvl4pPr>
            <a:lvl5pPr lvl="4">
              <a:spcBef>
                <a:spcPts val="0"/>
              </a:spcBef>
              <a:spcAft>
                <a:spcPts val="0"/>
              </a:spcAft>
              <a:buClr>
                <a:schemeClr val="lt1"/>
              </a:buClr>
              <a:buSzPts val="4300"/>
              <a:buNone/>
              <a:defRPr>
                <a:solidFill>
                  <a:schemeClr val="lt1"/>
                </a:solidFill>
              </a:defRPr>
            </a:lvl5pPr>
            <a:lvl6pPr lvl="5">
              <a:spcBef>
                <a:spcPts val="0"/>
              </a:spcBef>
              <a:spcAft>
                <a:spcPts val="0"/>
              </a:spcAft>
              <a:buClr>
                <a:schemeClr val="lt1"/>
              </a:buClr>
              <a:buSzPts val="4300"/>
              <a:buNone/>
              <a:defRPr>
                <a:solidFill>
                  <a:schemeClr val="lt1"/>
                </a:solidFill>
              </a:defRPr>
            </a:lvl6pPr>
            <a:lvl7pPr lvl="6">
              <a:spcBef>
                <a:spcPts val="0"/>
              </a:spcBef>
              <a:spcAft>
                <a:spcPts val="0"/>
              </a:spcAft>
              <a:buClr>
                <a:schemeClr val="lt1"/>
              </a:buClr>
              <a:buSzPts val="4300"/>
              <a:buNone/>
              <a:defRPr>
                <a:solidFill>
                  <a:schemeClr val="lt1"/>
                </a:solidFill>
              </a:defRPr>
            </a:lvl7pPr>
            <a:lvl8pPr lvl="7">
              <a:spcBef>
                <a:spcPts val="0"/>
              </a:spcBef>
              <a:spcAft>
                <a:spcPts val="0"/>
              </a:spcAft>
              <a:buClr>
                <a:schemeClr val="lt1"/>
              </a:buClr>
              <a:buSzPts val="4300"/>
              <a:buNone/>
              <a:defRPr>
                <a:solidFill>
                  <a:schemeClr val="lt1"/>
                </a:solidFill>
              </a:defRPr>
            </a:lvl8pPr>
            <a:lvl9pPr lvl="8">
              <a:spcBef>
                <a:spcPts val="0"/>
              </a:spcBef>
              <a:spcAft>
                <a:spcPts val="0"/>
              </a:spcAft>
              <a:buClr>
                <a:schemeClr val="lt1"/>
              </a:buClr>
              <a:buSzPts val="4300"/>
              <a:buNone/>
              <a:defRPr>
                <a:solidFill>
                  <a:schemeClr val="lt1"/>
                </a:solidFill>
              </a:defRPr>
            </a:lvl9pPr>
          </a:lstStyle>
          <a:p/>
        </p:txBody>
      </p:sp>
      <p:sp>
        <p:nvSpPr>
          <p:cNvPr id="908" name="Google Shape;908;g33e3027fc13_16_1330"/>
          <p:cNvSpPr/>
          <p:nvPr>
            <p:ph idx="2" type="pic"/>
          </p:nvPr>
        </p:nvSpPr>
        <p:spPr>
          <a:xfrm>
            <a:off x="609600" y="4887600"/>
            <a:ext cx="1275600" cy="1513200"/>
          </a:xfrm>
          <a:prstGeom prst="roundRect">
            <a:avLst>
              <a:gd fmla="val 16667" name="adj"/>
            </a:avLst>
          </a:prstGeom>
          <a:noFill/>
          <a:ln>
            <a:noFill/>
          </a:ln>
          <a:effectLst>
            <a:outerShdw blurRad="57150" rotWithShape="0" algn="bl" dir="5400000" dist="19050">
              <a:srgbClr val="000000">
                <a:alpha val="50000"/>
              </a:srgbClr>
            </a:outerShdw>
          </a:effectLst>
        </p:spPr>
      </p:sp>
      <p:sp>
        <p:nvSpPr>
          <p:cNvPr id="909" name="Google Shape;909;g33e3027fc13_16_1330"/>
          <p:cNvSpPr txBox="1"/>
          <p:nvPr>
            <p:ph idx="1" type="subTitle"/>
          </p:nvPr>
        </p:nvSpPr>
        <p:spPr>
          <a:xfrm>
            <a:off x="8685600" y="4887600"/>
            <a:ext cx="2896800" cy="1513200"/>
          </a:xfrm>
          <a:prstGeom prst="rect">
            <a:avLst/>
          </a:prstGeom>
          <a:noFill/>
        </p:spPr>
        <p:txBody>
          <a:bodyPr anchorCtr="0" anchor="ctr" bIns="121900" lIns="121900" spcFirstLastPara="1" rIns="121900" wrap="square" tIns="121900">
            <a:noAutofit/>
          </a:bodyPr>
          <a:lstStyle>
            <a:lvl1pPr lvl="0" algn="r">
              <a:spcBef>
                <a:spcPts val="0"/>
              </a:spcBef>
              <a:spcAft>
                <a:spcPts val="0"/>
              </a:spcAft>
              <a:buClr>
                <a:schemeClr val="accent5"/>
              </a:buClr>
              <a:buSzPts val="2400"/>
              <a:buNone/>
              <a:defRPr sz="2400">
                <a:solidFill>
                  <a:schemeClr val="accent5"/>
                </a:solidFill>
              </a:defRPr>
            </a:lvl1pPr>
            <a:lvl2pPr lvl="1" algn="r">
              <a:spcBef>
                <a:spcPts val="700"/>
              </a:spcBef>
              <a:spcAft>
                <a:spcPts val="0"/>
              </a:spcAft>
              <a:buClr>
                <a:schemeClr val="accent5"/>
              </a:buClr>
              <a:buSzPts val="2400"/>
              <a:buNone/>
              <a:defRPr sz="2400">
                <a:solidFill>
                  <a:schemeClr val="accent5"/>
                </a:solidFill>
              </a:defRPr>
            </a:lvl2pPr>
            <a:lvl3pPr lvl="2" algn="r">
              <a:spcBef>
                <a:spcPts val="700"/>
              </a:spcBef>
              <a:spcAft>
                <a:spcPts val="0"/>
              </a:spcAft>
              <a:buClr>
                <a:schemeClr val="accent5"/>
              </a:buClr>
              <a:buSzPts val="2400"/>
              <a:buNone/>
              <a:defRPr>
                <a:solidFill>
                  <a:schemeClr val="accent5"/>
                </a:solidFill>
              </a:defRPr>
            </a:lvl3pPr>
            <a:lvl4pPr lvl="3" algn="r">
              <a:spcBef>
                <a:spcPts val="700"/>
              </a:spcBef>
              <a:spcAft>
                <a:spcPts val="0"/>
              </a:spcAft>
              <a:buClr>
                <a:schemeClr val="accent5"/>
              </a:buClr>
              <a:buSzPts val="2400"/>
              <a:buNone/>
              <a:defRPr sz="2400">
                <a:solidFill>
                  <a:schemeClr val="accent5"/>
                </a:solidFill>
              </a:defRPr>
            </a:lvl4pPr>
            <a:lvl5pPr lvl="4" algn="r">
              <a:spcBef>
                <a:spcPts val="700"/>
              </a:spcBef>
              <a:spcAft>
                <a:spcPts val="0"/>
              </a:spcAft>
              <a:buClr>
                <a:schemeClr val="accent5"/>
              </a:buClr>
              <a:buSzPts val="2400"/>
              <a:buNone/>
              <a:defRPr sz="2400">
                <a:solidFill>
                  <a:schemeClr val="accent5"/>
                </a:solidFill>
              </a:defRPr>
            </a:lvl5pPr>
            <a:lvl6pPr lvl="5" algn="r">
              <a:spcBef>
                <a:spcPts val="700"/>
              </a:spcBef>
              <a:spcAft>
                <a:spcPts val="0"/>
              </a:spcAft>
              <a:buClr>
                <a:schemeClr val="accent5"/>
              </a:buClr>
              <a:buSzPts val="2400"/>
              <a:buNone/>
              <a:defRPr sz="2400">
                <a:solidFill>
                  <a:schemeClr val="accent5"/>
                </a:solidFill>
              </a:defRPr>
            </a:lvl6pPr>
            <a:lvl7pPr lvl="6" algn="r">
              <a:spcBef>
                <a:spcPts val="700"/>
              </a:spcBef>
              <a:spcAft>
                <a:spcPts val="0"/>
              </a:spcAft>
              <a:buClr>
                <a:schemeClr val="accent5"/>
              </a:buClr>
              <a:buSzPts val="2400"/>
              <a:buNone/>
              <a:defRPr sz="2400">
                <a:solidFill>
                  <a:schemeClr val="accent5"/>
                </a:solidFill>
              </a:defRPr>
            </a:lvl7pPr>
            <a:lvl8pPr lvl="7" algn="r">
              <a:spcBef>
                <a:spcPts val="700"/>
              </a:spcBef>
              <a:spcAft>
                <a:spcPts val="0"/>
              </a:spcAft>
              <a:buClr>
                <a:schemeClr val="accent5"/>
              </a:buClr>
              <a:buSzPts val="2400"/>
              <a:buNone/>
              <a:defRPr sz="2400">
                <a:solidFill>
                  <a:schemeClr val="accent5"/>
                </a:solidFill>
              </a:defRPr>
            </a:lvl8pPr>
            <a:lvl9pPr lvl="8" algn="r">
              <a:spcBef>
                <a:spcPts val="700"/>
              </a:spcBef>
              <a:spcAft>
                <a:spcPts val="700"/>
              </a:spcAft>
              <a:buClr>
                <a:schemeClr val="accent5"/>
              </a:buClr>
              <a:buSzPts val="2400"/>
              <a:buNone/>
              <a:defRPr sz="2400">
                <a:solidFill>
                  <a:schemeClr val="accent5"/>
                </a:solidFill>
              </a:defRPr>
            </a:lvl9pPr>
          </a:lstStyle>
          <a:p/>
        </p:txBody>
      </p:sp>
      <p:sp>
        <p:nvSpPr>
          <p:cNvPr id="910" name="Google Shape;910;g33e3027fc13_16_1330"/>
          <p:cNvSpPr txBox="1"/>
          <p:nvPr>
            <p:ph idx="3" type="subTitle"/>
          </p:nvPr>
        </p:nvSpPr>
        <p:spPr>
          <a:xfrm>
            <a:off x="1885200" y="4887567"/>
            <a:ext cx="3128100" cy="15132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1pPr>
            <a:lvl2pPr lvl="1">
              <a:spcBef>
                <a:spcPts val="700"/>
              </a:spcBef>
              <a:spcAft>
                <a:spcPts val="0"/>
              </a:spcAft>
              <a:buClr>
                <a:schemeClr val="accent5"/>
              </a:buClr>
              <a:buSzPts val="2700"/>
              <a:buFont typeface="Inter SemiBold"/>
              <a:buNone/>
              <a:defRPr>
                <a:solidFill>
                  <a:schemeClr val="accent5"/>
                </a:solidFill>
                <a:latin typeface="Inter SemiBold"/>
                <a:ea typeface="Inter SemiBold"/>
                <a:cs typeface="Inter SemiBold"/>
                <a:sym typeface="Inter SemiBold"/>
              </a:defRPr>
            </a:lvl2pPr>
            <a:lvl3pPr lvl="2">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3pPr>
            <a:lvl4pPr lvl="3">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4pPr>
            <a:lvl5pPr lvl="4">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5pPr>
            <a:lvl6pPr lvl="5">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6pPr>
            <a:lvl7pPr lvl="6">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7pPr>
            <a:lvl8pPr lvl="7">
              <a:spcBef>
                <a:spcPts val="700"/>
              </a:spcBef>
              <a:spcAft>
                <a:spcPts val="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8pPr>
            <a:lvl9pPr lvl="8">
              <a:spcBef>
                <a:spcPts val="700"/>
              </a:spcBef>
              <a:spcAft>
                <a:spcPts val="700"/>
              </a:spcAft>
              <a:buClr>
                <a:schemeClr val="accent5"/>
              </a:buClr>
              <a:buSzPts val="2700"/>
              <a:buFont typeface="Inter SemiBold"/>
              <a:buNone/>
              <a:defRPr sz="2700">
                <a:solidFill>
                  <a:schemeClr val="accent5"/>
                </a:solidFill>
                <a:latin typeface="Inter SemiBold"/>
                <a:ea typeface="Inter SemiBold"/>
                <a:cs typeface="Inter SemiBold"/>
                <a:sym typeface="Inter SemiBold"/>
              </a:defRPr>
            </a:lvl9pPr>
          </a:lstStyle>
          <a:p/>
        </p:txBody>
      </p:sp>
      <p:pic>
        <p:nvPicPr>
          <p:cNvPr id="911" name="Google Shape;911;g33e3027fc13_16_1330"/>
          <p:cNvPicPr preferRelativeResize="0"/>
          <p:nvPr/>
        </p:nvPicPr>
        <p:blipFill>
          <a:blip r:embed="rId4">
            <a:alphaModFix/>
          </a:blip>
          <a:stretch>
            <a:fillRect/>
          </a:stretch>
        </p:blipFill>
        <p:spPr>
          <a:xfrm>
            <a:off x="609604" y="457217"/>
            <a:ext cx="1911168" cy="462867"/>
          </a:xfrm>
          <a:prstGeom prst="rect">
            <a:avLst/>
          </a:prstGeom>
          <a:noFill/>
          <a:ln>
            <a:noFill/>
          </a:ln>
        </p:spPr>
      </p:pic>
      <p:pic>
        <p:nvPicPr>
          <p:cNvPr id="912" name="Google Shape;912;g33e3027fc13_16_1330"/>
          <p:cNvPicPr preferRelativeResize="0"/>
          <p:nvPr/>
        </p:nvPicPr>
        <p:blipFill>
          <a:blip r:embed="rId5">
            <a:alphaModFix/>
          </a:blip>
          <a:stretch>
            <a:fillRect/>
          </a:stretch>
        </p:blipFill>
        <p:spPr>
          <a:xfrm>
            <a:off x="609600" y="974950"/>
            <a:ext cx="1911169" cy="520966"/>
          </a:xfrm>
          <a:prstGeom prst="rect">
            <a:avLst/>
          </a:prstGeom>
          <a:noFill/>
          <a:ln>
            <a:noFill/>
          </a:ln>
        </p:spPr>
      </p:pic>
      <p:sp>
        <p:nvSpPr>
          <p:cNvPr id="913" name="Google Shape;913;g33e3027fc13_16_1330"/>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Slide" showMasterSp="0">
  <p:cSld name="BLANK_3_1_1_3">
    <p:bg>
      <p:bgPr>
        <a:solidFill>
          <a:schemeClr val="accent1"/>
        </a:solidFill>
      </p:bgPr>
    </p:bg>
    <p:spTree>
      <p:nvGrpSpPr>
        <p:cNvPr id="914" name="Shape 914"/>
        <p:cNvGrpSpPr/>
        <p:nvPr/>
      </p:nvGrpSpPr>
      <p:grpSpPr>
        <a:xfrm>
          <a:off x="0" y="0"/>
          <a:ext cx="0" cy="0"/>
          <a:chOff x="0" y="0"/>
          <a:chExt cx="0" cy="0"/>
        </a:xfrm>
      </p:grpSpPr>
      <p:pic>
        <p:nvPicPr>
          <p:cNvPr id="915" name="Google Shape;915;g33e3027fc13_16_1340"/>
          <p:cNvPicPr preferRelativeResize="0"/>
          <p:nvPr/>
        </p:nvPicPr>
        <p:blipFill rotWithShape="1">
          <a:blip r:embed="rId2">
            <a:alphaModFix/>
          </a:blip>
          <a:srcRect b="0" l="0" r="0" t="0"/>
          <a:stretch/>
        </p:blipFill>
        <p:spPr>
          <a:xfrm>
            <a:off x="0" y="0"/>
            <a:ext cx="12192005" cy="6858000"/>
          </a:xfrm>
          <a:prstGeom prst="rect">
            <a:avLst/>
          </a:prstGeom>
          <a:noFill/>
          <a:ln>
            <a:noFill/>
          </a:ln>
          <a:effectLst>
            <a:outerShdw blurRad="57150" rotWithShape="0" algn="bl" dir="5400000" dist="19050">
              <a:srgbClr val="000000">
                <a:alpha val="50000"/>
              </a:srgbClr>
            </a:outerShdw>
          </a:effectLst>
        </p:spPr>
      </p:pic>
      <p:sp>
        <p:nvSpPr>
          <p:cNvPr id="916" name="Google Shape;916;g33e3027fc13_16_1340"/>
          <p:cNvSpPr txBox="1"/>
          <p:nvPr>
            <p:ph type="title"/>
          </p:nvPr>
        </p:nvSpPr>
        <p:spPr>
          <a:xfrm>
            <a:off x="609600" y="2561633"/>
            <a:ext cx="10972800" cy="1945500"/>
          </a:xfrm>
          <a:prstGeom prst="rect">
            <a:avLst/>
          </a:prstGeom>
          <a:effectLst>
            <a:outerShdw blurRad="57150" rotWithShape="0" algn="bl" dir="5400000" dist="19050">
              <a:srgbClr val="000000">
                <a:alpha val="50000"/>
              </a:srgbClr>
            </a:outerShdw>
          </a:effectLst>
        </p:spPr>
        <p:txBody>
          <a:bodyPr anchorCtr="0" anchor="b" bIns="121900" lIns="121900" spcFirstLastPara="1" rIns="121900" wrap="square" tIns="12190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917" name="Google Shape;917;g33e3027fc13_16_1340"/>
          <p:cNvSpPr/>
          <p:nvPr/>
        </p:nvSpPr>
        <p:spPr>
          <a:xfrm>
            <a:off x="0" y="4507133"/>
            <a:ext cx="12192000" cy="1102500"/>
          </a:xfrm>
          <a:prstGeom prst="rect">
            <a:avLst/>
          </a:prstGeom>
          <a:solidFill>
            <a:srgbClr val="FFFFFF">
              <a:alpha val="8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918" name="Google Shape;918;g33e3027fc13_16_1340"/>
          <p:cNvSpPr txBox="1"/>
          <p:nvPr>
            <p:ph idx="1" type="subTitle"/>
          </p:nvPr>
        </p:nvSpPr>
        <p:spPr>
          <a:xfrm>
            <a:off x="609600" y="4522267"/>
            <a:ext cx="10972800" cy="1080900"/>
          </a:xfrm>
          <a:prstGeom prst="rect">
            <a:avLst/>
          </a:prstGeom>
          <a:effectLst>
            <a:outerShdw blurRad="57150" rotWithShape="0" algn="bl" dir="5400000" dist="19050">
              <a:schemeClr val="lt1">
                <a:alpha val="80000"/>
              </a:schemeClr>
            </a:outerShdw>
          </a:effectLst>
        </p:spPr>
        <p:txBody>
          <a:bodyPr anchorCtr="0" anchor="t" bIns="121900" lIns="0" spcFirstLastPara="1" rIns="121900" wrap="square" tIns="121900">
            <a:noAutofit/>
          </a:bodyPr>
          <a:lstStyle>
            <a:lvl1pPr lvl="0">
              <a:spcBef>
                <a:spcPts val="1200"/>
              </a:spcBef>
              <a:spcAft>
                <a:spcPts val="0"/>
              </a:spcAft>
              <a:buClr>
                <a:schemeClr val="accent5"/>
              </a:buClr>
              <a:buSzPts val="3200"/>
              <a:buFont typeface="Inter SemiBold"/>
              <a:buNone/>
              <a:defRPr>
                <a:solidFill>
                  <a:schemeClr val="accent5"/>
                </a:solidFill>
                <a:latin typeface="Inter SemiBold"/>
                <a:ea typeface="Inter SemiBold"/>
                <a:cs typeface="Inter SemiBold"/>
                <a:sym typeface="Inter SemiBold"/>
              </a:defRPr>
            </a:lvl1pPr>
            <a:lvl2pPr lvl="1">
              <a:spcBef>
                <a:spcPts val="500"/>
              </a:spcBef>
              <a:spcAft>
                <a:spcPts val="0"/>
              </a:spcAft>
              <a:buClr>
                <a:schemeClr val="accent5"/>
              </a:buClr>
              <a:buSzPts val="2300"/>
              <a:buFont typeface="Inter SemiBold"/>
              <a:buNone/>
              <a:defRPr>
                <a:solidFill>
                  <a:schemeClr val="accent5"/>
                </a:solidFill>
                <a:latin typeface="Inter SemiBold"/>
                <a:ea typeface="Inter SemiBold"/>
                <a:cs typeface="Inter SemiBold"/>
                <a:sym typeface="Inter SemiBold"/>
              </a:defRPr>
            </a:lvl2pPr>
            <a:lvl3pPr lvl="2">
              <a:spcBef>
                <a:spcPts val="500"/>
              </a:spcBef>
              <a:spcAft>
                <a:spcPts val="0"/>
              </a:spcAft>
              <a:buClr>
                <a:schemeClr val="accent5"/>
              </a:buClr>
              <a:buSzPts val="2400"/>
              <a:buFont typeface="Inter SemiBold"/>
              <a:buNone/>
              <a:defRPr>
                <a:solidFill>
                  <a:schemeClr val="accent5"/>
                </a:solidFill>
                <a:latin typeface="Inter SemiBold"/>
                <a:ea typeface="Inter SemiBold"/>
                <a:cs typeface="Inter SemiBold"/>
                <a:sym typeface="Inter SemiBold"/>
              </a:defRPr>
            </a:lvl3pPr>
            <a:lvl4pPr lvl="3">
              <a:spcBef>
                <a:spcPts val="400"/>
              </a:spcBef>
              <a:spcAft>
                <a:spcPts val="0"/>
              </a:spcAft>
              <a:buClr>
                <a:schemeClr val="accent5"/>
              </a:buClr>
              <a:buSzPts val="2100"/>
              <a:buFont typeface="Inter SemiBold"/>
              <a:buNone/>
              <a:defRPr>
                <a:solidFill>
                  <a:schemeClr val="accent5"/>
                </a:solidFill>
                <a:latin typeface="Inter SemiBold"/>
                <a:ea typeface="Inter SemiBold"/>
                <a:cs typeface="Inter SemiBold"/>
                <a:sym typeface="Inter SemiBold"/>
              </a:defRPr>
            </a:lvl4pPr>
            <a:lvl5pPr lvl="4">
              <a:spcBef>
                <a:spcPts val="400"/>
              </a:spcBef>
              <a:spcAft>
                <a:spcPts val="0"/>
              </a:spcAft>
              <a:buClr>
                <a:schemeClr val="accent5"/>
              </a:buClr>
              <a:buSzPts val="1900"/>
              <a:buFont typeface="Inter SemiBold"/>
              <a:buNone/>
              <a:defRPr>
                <a:solidFill>
                  <a:schemeClr val="accent5"/>
                </a:solidFill>
                <a:latin typeface="Inter SemiBold"/>
                <a:ea typeface="Inter SemiBold"/>
                <a:cs typeface="Inter SemiBold"/>
                <a:sym typeface="Inter SemiBold"/>
              </a:defRPr>
            </a:lvl5pPr>
            <a:lvl6pPr lvl="5">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6pPr>
            <a:lvl7pPr lvl="6">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7pPr>
            <a:lvl8pPr lvl="7">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8pPr>
            <a:lvl9pPr lvl="8">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9pPr>
          </a:lstStyle>
          <a:p/>
        </p:txBody>
      </p:sp>
      <p:pic>
        <p:nvPicPr>
          <p:cNvPr id="919" name="Google Shape;919;g33e3027fc13_16_1340"/>
          <p:cNvPicPr preferRelativeResize="0"/>
          <p:nvPr/>
        </p:nvPicPr>
        <p:blipFill>
          <a:blip r:embed="rId3">
            <a:alphaModFix/>
          </a:blip>
          <a:stretch>
            <a:fillRect/>
          </a:stretch>
        </p:blipFill>
        <p:spPr>
          <a:xfrm>
            <a:off x="609604" y="457217"/>
            <a:ext cx="1911168" cy="462867"/>
          </a:xfrm>
          <a:prstGeom prst="rect">
            <a:avLst/>
          </a:prstGeom>
          <a:noFill/>
          <a:ln>
            <a:noFill/>
          </a:ln>
          <a:effectLst>
            <a:outerShdw blurRad="57150" rotWithShape="0" algn="bl" dir="5400000" dist="19050">
              <a:srgbClr val="000000">
                <a:alpha val="50000"/>
              </a:srgbClr>
            </a:outerShdw>
          </a:effectLst>
        </p:spPr>
      </p:pic>
      <p:pic>
        <p:nvPicPr>
          <p:cNvPr id="920" name="Google Shape;920;g33e3027fc13_16_1340"/>
          <p:cNvPicPr preferRelativeResize="0"/>
          <p:nvPr/>
        </p:nvPicPr>
        <p:blipFill>
          <a:blip r:embed="rId4">
            <a:alphaModFix/>
          </a:blip>
          <a:stretch>
            <a:fillRect/>
          </a:stretch>
        </p:blipFill>
        <p:spPr>
          <a:xfrm>
            <a:off x="609600" y="974950"/>
            <a:ext cx="1911169" cy="520966"/>
          </a:xfrm>
          <a:prstGeom prst="rect">
            <a:avLst/>
          </a:prstGeom>
          <a:noFill/>
          <a:ln>
            <a:noFill/>
          </a:ln>
          <a:effectLst>
            <a:outerShdw blurRad="57150" rotWithShape="0" algn="bl" dir="5400000" dist="19050">
              <a:srgbClr val="000000">
                <a:alpha val="50000"/>
              </a:srgbClr>
            </a:outerShdw>
          </a:effectLst>
        </p:spPr>
      </p:pic>
      <p:sp>
        <p:nvSpPr>
          <p:cNvPr id="921" name="Google Shape;921;g33e3027fc13_16_1340"/>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96" name="Shape 96"/>
        <p:cNvGrpSpPr/>
        <p:nvPr/>
      </p:nvGrpSpPr>
      <p:grpSpPr>
        <a:xfrm>
          <a:off x="0" y="0"/>
          <a:ext cx="0" cy="0"/>
          <a:chOff x="0" y="0"/>
          <a:chExt cx="0" cy="0"/>
        </a:xfrm>
      </p:grpSpPr>
      <p:sp>
        <p:nvSpPr>
          <p:cNvPr id="97" name="Google Shape;97;g33e3027fc13_3_895"/>
          <p:cNvSpPr/>
          <p:nvPr/>
        </p:nvSpPr>
        <p:spPr>
          <a:xfrm>
            <a:off x="0" y="0"/>
            <a:ext cx="382200" cy="6858000"/>
          </a:xfrm>
          <a:prstGeom prst="rect">
            <a:avLst/>
          </a:prstGeom>
          <a:solidFill>
            <a:srgbClr val="B9010E"/>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98" name="Google Shape;98;g33e3027fc13_3_895"/>
          <p:cNvSpPr/>
          <p:nvPr/>
        </p:nvSpPr>
        <p:spPr>
          <a:xfrm>
            <a:off x="0" y="0"/>
            <a:ext cx="382200" cy="1014000"/>
          </a:xfrm>
          <a:prstGeom prst="rect">
            <a:avLst/>
          </a:prstGeom>
          <a:solidFill>
            <a:srgbClr val="DC0000"/>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99" name="Google Shape;99;g33e3027fc13_3_895"/>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2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g33e3027fc13_3_895"/>
          <p:cNvSpPr txBox="1"/>
          <p:nvPr>
            <p:ph idx="1" type="body"/>
          </p:nvPr>
        </p:nvSpPr>
        <p:spPr>
          <a:xfrm>
            <a:off x="1051560" y="1234440"/>
            <a:ext cx="10470900" cy="43512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1000"/>
              </a:spcBef>
              <a:spcAft>
                <a:spcPts val="0"/>
              </a:spcAft>
              <a:buSzPts val="2000"/>
              <a:buNone/>
              <a:defRPr>
                <a:latin typeface="Arial"/>
                <a:ea typeface="Arial"/>
                <a:cs typeface="Arial"/>
                <a:sym typeface="Arial"/>
              </a:defRPr>
            </a:lvl1pPr>
            <a:lvl2pPr indent="-342900" lvl="1" marL="914400" algn="l">
              <a:lnSpc>
                <a:spcPct val="90000"/>
              </a:lnSpc>
              <a:spcBef>
                <a:spcPts val="500"/>
              </a:spcBef>
              <a:spcAft>
                <a:spcPts val="0"/>
              </a:spcAft>
              <a:buSzPts val="1800"/>
              <a:buChar char="▪"/>
              <a:defRPr>
                <a:latin typeface="Arial"/>
                <a:ea typeface="Arial"/>
                <a:cs typeface="Arial"/>
                <a:sym typeface="Arial"/>
              </a:defRPr>
            </a:lvl2pPr>
            <a:lvl3pPr indent="-330200" lvl="2" marL="1371600" algn="l">
              <a:lnSpc>
                <a:spcPct val="90000"/>
              </a:lnSpc>
              <a:spcBef>
                <a:spcPts val="500"/>
              </a:spcBef>
              <a:spcAft>
                <a:spcPts val="0"/>
              </a:spcAft>
              <a:buSzPts val="1600"/>
              <a:buChar char="▪"/>
              <a:defRPr>
                <a:latin typeface="Arial"/>
                <a:ea typeface="Arial"/>
                <a:cs typeface="Arial"/>
                <a:sym typeface="Arial"/>
              </a:defRPr>
            </a:lvl3pPr>
            <a:lvl4pPr indent="-317500" lvl="3" marL="1828800" algn="l">
              <a:lnSpc>
                <a:spcPct val="90000"/>
              </a:lnSpc>
              <a:spcBef>
                <a:spcPts val="500"/>
              </a:spcBef>
              <a:spcAft>
                <a:spcPts val="0"/>
              </a:spcAft>
              <a:buSzPts val="1400"/>
              <a:buChar char="▪"/>
              <a:defRPr>
                <a:latin typeface="Arial"/>
                <a:ea typeface="Arial"/>
                <a:cs typeface="Arial"/>
                <a:sym typeface="Arial"/>
              </a:defRPr>
            </a:lvl4pPr>
            <a:lvl5pPr indent="-317500" lvl="4" marL="2286000" algn="l">
              <a:lnSpc>
                <a:spcPct val="90000"/>
              </a:lnSpc>
              <a:spcBef>
                <a:spcPts val="500"/>
              </a:spcBef>
              <a:spcAft>
                <a:spcPts val="0"/>
              </a:spcAft>
              <a:buSzPts val="14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g33e3027fc13_3_895"/>
          <p:cNvSpPr txBox="1"/>
          <p:nvPr/>
        </p:nvSpPr>
        <p:spPr>
          <a:xfrm>
            <a:off x="1051560" y="6558189"/>
            <a:ext cx="4228200" cy="1830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dk2"/>
              </a:buClr>
              <a:buSzPts val="700"/>
              <a:buFont typeface="Arial"/>
              <a:buNone/>
            </a:pPr>
            <a:r>
              <a:rPr b="0" i="0" lang="en-US" sz="700" u="none" cap="none" strike="noStrike">
                <a:solidFill>
                  <a:schemeClr val="dk2"/>
                </a:solidFill>
                <a:latin typeface="Arial"/>
                <a:ea typeface="Arial"/>
                <a:cs typeface="Arial"/>
                <a:sym typeface="Arial"/>
              </a:rPr>
              <a:t>© Ciena Corporation 2025. All rights reserved. </a:t>
            </a:r>
            <a:endParaRPr/>
          </a:p>
        </p:txBody>
      </p:sp>
      <p:sp>
        <p:nvSpPr>
          <p:cNvPr id="102" name="Google Shape;102;g33e3027fc13_3_895"/>
          <p:cNvSpPr txBox="1"/>
          <p:nvPr/>
        </p:nvSpPr>
        <p:spPr>
          <a:xfrm>
            <a:off x="0" y="6558189"/>
            <a:ext cx="384000" cy="183000"/>
          </a:xfrm>
          <a:prstGeom prst="rect">
            <a:avLst/>
          </a:prstGeom>
          <a:no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lt1"/>
              </a:buClr>
              <a:buSzPts val="700"/>
              <a:buFont typeface="Arial"/>
              <a:buNone/>
            </a:pPr>
            <a:fld id="{00000000-1234-1234-1234-123412341234}" type="slidenum">
              <a:rPr b="0" i="0" lang="en-US" sz="700" u="none" cap="none" strike="noStrike">
                <a:solidFill>
                  <a:schemeClr val="lt1"/>
                </a:solidFill>
                <a:latin typeface="Arial"/>
                <a:ea typeface="Arial"/>
                <a:cs typeface="Arial"/>
                <a:sym typeface="Arial"/>
              </a:rPr>
              <a:t>‹#›</a:t>
            </a:fld>
            <a:endParaRPr b="0" i="0" sz="700" u="none" cap="none" strike="noStrike">
              <a:solidFill>
                <a:schemeClr val="lt1"/>
              </a:solidFill>
              <a:latin typeface="Arial"/>
              <a:ea typeface="Arial"/>
              <a:cs typeface="Arial"/>
              <a:sym typeface="Arial"/>
            </a:endParaRPr>
          </a:p>
        </p:txBody>
      </p:sp>
      <p:pic>
        <p:nvPicPr>
          <p:cNvPr id="103" name="Google Shape;103;g33e3027fc13_3_895"/>
          <p:cNvPicPr preferRelativeResize="0"/>
          <p:nvPr/>
        </p:nvPicPr>
        <p:blipFill rotWithShape="1">
          <a:blip r:embed="rId2">
            <a:alphaModFix/>
          </a:blip>
          <a:srcRect b="0" l="0" r="0" t="0"/>
          <a:stretch/>
        </p:blipFill>
        <p:spPr>
          <a:xfrm>
            <a:off x="10795638" y="6445230"/>
            <a:ext cx="722384" cy="2390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Slide 1" showMasterSp="0">
  <p:cSld name="BLANK_3_1_1_3_1">
    <p:bg>
      <p:bgPr>
        <a:solidFill>
          <a:schemeClr val="accent1"/>
        </a:solidFill>
      </p:bgPr>
    </p:bg>
    <p:spTree>
      <p:nvGrpSpPr>
        <p:cNvPr id="922" name="Shape 922"/>
        <p:cNvGrpSpPr/>
        <p:nvPr/>
      </p:nvGrpSpPr>
      <p:grpSpPr>
        <a:xfrm>
          <a:off x="0" y="0"/>
          <a:ext cx="0" cy="0"/>
          <a:chOff x="0" y="0"/>
          <a:chExt cx="0" cy="0"/>
        </a:xfrm>
      </p:grpSpPr>
      <p:pic>
        <p:nvPicPr>
          <p:cNvPr id="923" name="Google Shape;923;g33e3027fc13_16_1348"/>
          <p:cNvPicPr preferRelativeResize="0"/>
          <p:nvPr/>
        </p:nvPicPr>
        <p:blipFill rotWithShape="1">
          <a:blip r:embed="rId2">
            <a:alphaModFix/>
          </a:blip>
          <a:srcRect b="0" l="0" r="0" t="0"/>
          <a:stretch/>
        </p:blipFill>
        <p:spPr>
          <a:xfrm>
            <a:off x="0" y="0"/>
            <a:ext cx="12192005" cy="6858000"/>
          </a:xfrm>
          <a:prstGeom prst="rect">
            <a:avLst/>
          </a:prstGeom>
          <a:noFill/>
          <a:ln>
            <a:noFill/>
          </a:ln>
          <a:effectLst>
            <a:outerShdw blurRad="57150" rotWithShape="0" algn="bl" dir="5400000" dist="19050">
              <a:srgbClr val="000000">
                <a:alpha val="50000"/>
              </a:srgbClr>
            </a:outerShdw>
          </a:effectLst>
        </p:spPr>
      </p:pic>
      <p:sp>
        <p:nvSpPr>
          <p:cNvPr id="924" name="Google Shape;924;g33e3027fc13_16_1348"/>
          <p:cNvSpPr txBox="1"/>
          <p:nvPr>
            <p:ph type="title"/>
          </p:nvPr>
        </p:nvSpPr>
        <p:spPr>
          <a:xfrm>
            <a:off x="609600" y="2561633"/>
            <a:ext cx="10972800" cy="1945500"/>
          </a:xfrm>
          <a:prstGeom prst="rect">
            <a:avLst/>
          </a:prstGeom>
          <a:effectLst>
            <a:outerShdw blurRad="57150" rotWithShape="0" algn="bl" dir="5400000" dist="19050">
              <a:srgbClr val="000000">
                <a:alpha val="50000"/>
              </a:srgbClr>
            </a:outerShdw>
          </a:effectLst>
        </p:spPr>
        <p:txBody>
          <a:bodyPr anchorCtr="0" anchor="b" bIns="121900" lIns="121900" spcFirstLastPara="1" rIns="121900" wrap="square" tIns="12190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925" name="Google Shape;925;g33e3027fc13_16_1348"/>
          <p:cNvSpPr/>
          <p:nvPr/>
        </p:nvSpPr>
        <p:spPr>
          <a:xfrm>
            <a:off x="0" y="4507133"/>
            <a:ext cx="12192000" cy="1102500"/>
          </a:xfrm>
          <a:prstGeom prst="rect">
            <a:avLst/>
          </a:prstGeom>
          <a:solidFill>
            <a:srgbClr val="FFFFFF">
              <a:alpha val="8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926" name="Google Shape;926;g33e3027fc13_16_1348"/>
          <p:cNvSpPr txBox="1"/>
          <p:nvPr>
            <p:ph idx="1" type="subTitle"/>
          </p:nvPr>
        </p:nvSpPr>
        <p:spPr>
          <a:xfrm>
            <a:off x="609600" y="4522267"/>
            <a:ext cx="10972800" cy="1080900"/>
          </a:xfrm>
          <a:prstGeom prst="rect">
            <a:avLst/>
          </a:prstGeom>
          <a:effectLst>
            <a:outerShdw blurRad="57150" rotWithShape="0" algn="bl" dir="5400000" dist="19050">
              <a:schemeClr val="lt1">
                <a:alpha val="80000"/>
              </a:schemeClr>
            </a:outerShdw>
          </a:effectLst>
        </p:spPr>
        <p:txBody>
          <a:bodyPr anchorCtr="0" anchor="t" bIns="121900" lIns="0" spcFirstLastPara="1" rIns="121900" wrap="square" tIns="121900">
            <a:noAutofit/>
          </a:bodyPr>
          <a:lstStyle>
            <a:lvl1pPr lvl="0">
              <a:spcBef>
                <a:spcPts val="1200"/>
              </a:spcBef>
              <a:spcAft>
                <a:spcPts val="0"/>
              </a:spcAft>
              <a:buClr>
                <a:schemeClr val="accent5"/>
              </a:buClr>
              <a:buSzPts val="3200"/>
              <a:buFont typeface="Inter SemiBold"/>
              <a:buNone/>
              <a:defRPr>
                <a:solidFill>
                  <a:schemeClr val="accent5"/>
                </a:solidFill>
                <a:latin typeface="Inter SemiBold"/>
                <a:ea typeface="Inter SemiBold"/>
                <a:cs typeface="Inter SemiBold"/>
                <a:sym typeface="Inter SemiBold"/>
              </a:defRPr>
            </a:lvl1pPr>
            <a:lvl2pPr lvl="1">
              <a:spcBef>
                <a:spcPts val="500"/>
              </a:spcBef>
              <a:spcAft>
                <a:spcPts val="0"/>
              </a:spcAft>
              <a:buClr>
                <a:schemeClr val="accent5"/>
              </a:buClr>
              <a:buSzPts val="2300"/>
              <a:buFont typeface="Inter SemiBold"/>
              <a:buNone/>
              <a:defRPr>
                <a:solidFill>
                  <a:schemeClr val="accent5"/>
                </a:solidFill>
                <a:latin typeface="Inter SemiBold"/>
                <a:ea typeface="Inter SemiBold"/>
                <a:cs typeface="Inter SemiBold"/>
                <a:sym typeface="Inter SemiBold"/>
              </a:defRPr>
            </a:lvl2pPr>
            <a:lvl3pPr lvl="2">
              <a:spcBef>
                <a:spcPts val="500"/>
              </a:spcBef>
              <a:spcAft>
                <a:spcPts val="0"/>
              </a:spcAft>
              <a:buClr>
                <a:schemeClr val="accent5"/>
              </a:buClr>
              <a:buSzPts val="2400"/>
              <a:buFont typeface="Inter SemiBold"/>
              <a:buNone/>
              <a:defRPr>
                <a:solidFill>
                  <a:schemeClr val="accent5"/>
                </a:solidFill>
                <a:latin typeface="Inter SemiBold"/>
                <a:ea typeface="Inter SemiBold"/>
                <a:cs typeface="Inter SemiBold"/>
                <a:sym typeface="Inter SemiBold"/>
              </a:defRPr>
            </a:lvl3pPr>
            <a:lvl4pPr lvl="3">
              <a:spcBef>
                <a:spcPts val="400"/>
              </a:spcBef>
              <a:spcAft>
                <a:spcPts val="0"/>
              </a:spcAft>
              <a:buClr>
                <a:schemeClr val="accent5"/>
              </a:buClr>
              <a:buSzPts val="2100"/>
              <a:buFont typeface="Inter SemiBold"/>
              <a:buNone/>
              <a:defRPr>
                <a:solidFill>
                  <a:schemeClr val="accent5"/>
                </a:solidFill>
                <a:latin typeface="Inter SemiBold"/>
                <a:ea typeface="Inter SemiBold"/>
                <a:cs typeface="Inter SemiBold"/>
                <a:sym typeface="Inter SemiBold"/>
              </a:defRPr>
            </a:lvl4pPr>
            <a:lvl5pPr lvl="4">
              <a:spcBef>
                <a:spcPts val="400"/>
              </a:spcBef>
              <a:spcAft>
                <a:spcPts val="0"/>
              </a:spcAft>
              <a:buClr>
                <a:schemeClr val="accent5"/>
              </a:buClr>
              <a:buSzPts val="1900"/>
              <a:buFont typeface="Inter SemiBold"/>
              <a:buNone/>
              <a:defRPr>
                <a:solidFill>
                  <a:schemeClr val="accent5"/>
                </a:solidFill>
                <a:latin typeface="Inter SemiBold"/>
                <a:ea typeface="Inter SemiBold"/>
                <a:cs typeface="Inter SemiBold"/>
                <a:sym typeface="Inter SemiBold"/>
              </a:defRPr>
            </a:lvl5pPr>
            <a:lvl6pPr lvl="5">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6pPr>
            <a:lvl7pPr lvl="6">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7pPr>
            <a:lvl8pPr lvl="7">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8pPr>
            <a:lvl9pPr lvl="8">
              <a:spcBef>
                <a:spcPts val="500"/>
              </a:spcBef>
              <a:spcAft>
                <a:spcPts val="0"/>
              </a:spcAft>
              <a:buClr>
                <a:schemeClr val="accent5"/>
              </a:buClr>
              <a:buSzPts val="1600"/>
              <a:buFont typeface="Inter SemiBold"/>
              <a:buNone/>
              <a:defRPr>
                <a:solidFill>
                  <a:schemeClr val="accent5"/>
                </a:solidFill>
                <a:latin typeface="Inter SemiBold"/>
                <a:ea typeface="Inter SemiBold"/>
                <a:cs typeface="Inter SemiBold"/>
                <a:sym typeface="Inter SemiBold"/>
              </a:defRPr>
            </a:lvl9pPr>
          </a:lstStyle>
          <a:p/>
        </p:txBody>
      </p:sp>
      <p:pic>
        <p:nvPicPr>
          <p:cNvPr id="927" name="Google Shape;927;g33e3027fc13_16_1348"/>
          <p:cNvPicPr preferRelativeResize="0"/>
          <p:nvPr/>
        </p:nvPicPr>
        <p:blipFill>
          <a:blip r:embed="rId3">
            <a:alphaModFix/>
          </a:blip>
          <a:stretch>
            <a:fillRect/>
          </a:stretch>
        </p:blipFill>
        <p:spPr>
          <a:xfrm>
            <a:off x="609604" y="457217"/>
            <a:ext cx="1911168" cy="462867"/>
          </a:xfrm>
          <a:prstGeom prst="rect">
            <a:avLst/>
          </a:prstGeom>
          <a:noFill/>
          <a:ln>
            <a:noFill/>
          </a:ln>
        </p:spPr>
      </p:pic>
      <p:pic>
        <p:nvPicPr>
          <p:cNvPr id="928" name="Google Shape;928;g33e3027fc13_16_1348"/>
          <p:cNvPicPr preferRelativeResize="0"/>
          <p:nvPr/>
        </p:nvPicPr>
        <p:blipFill>
          <a:blip r:embed="rId4">
            <a:alphaModFix/>
          </a:blip>
          <a:stretch>
            <a:fillRect/>
          </a:stretch>
        </p:blipFill>
        <p:spPr>
          <a:xfrm>
            <a:off x="609600" y="974950"/>
            <a:ext cx="1911169" cy="520966"/>
          </a:xfrm>
          <a:prstGeom prst="rect">
            <a:avLst/>
          </a:prstGeom>
          <a:noFill/>
          <a:ln>
            <a:noFill/>
          </a:ln>
        </p:spPr>
      </p:pic>
      <p:sp>
        <p:nvSpPr>
          <p:cNvPr id="929" name="Google Shape;929;g33e3027fc13_16_1348"/>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_2">
    <p:spTree>
      <p:nvGrpSpPr>
        <p:cNvPr id="930" name="Shape 930"/>
        <p:cNvGrpSpPr/>
        <p:nvPr/>
      </p:nvGrpSpPr>
      <p:grpSpPr>
        <a:xfrm>
          <a:off x="0" y="0"/>
          <a:ext cx="0" cy="0"/>
          <a:chOff x="0" y="0"/>
          <a:chExt cx="0" cy="0"/>
        </a:xfrm>
      </p:grpSpPr>
      <p:sp>
        <p:nvSpPr>
          <p:cNvPr id="931" name="Google Shape;931;g33e3027fc13_16_1356"/>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Clr>
                <a:schemeClr val="accent1"/>
              </a:buClr>
              <a:buSzPts val="4300"/>
              <a:buNone/>
              <a:defRPr i="0" u="none" cap="none" strike="noStrike">
                <a:solidFill>
                  <a:schemeClr val="accent1"/>
                </a:solidFill>
              </a:defRPr>
            </a:lvl1pPr>
            <a:lvl2pPr indent="0" lvl="1">
              <a:spcBef>
                <a:spcPts val="0"/>
              </a:spcBef>
              <a:spcAft>
                <a:spcPts val="0"/>
              </a:spcAft>
              <a:buSzPts val="4300"/>
              <a:buNone/>
              <a:defRPr sz="2400"/>
            </a:lvl2pPr>
            <a:lvl3pPr indent="0" lvl="2">
              <a:spcBef>
                <a:spcPts val="0"/>
              </a:spcBef>
              <a:spcAft>
                <a:spcPts val="0"/>
              </a:spcAft>
              <a:buSzPts val="4300"/>
              <a:buNone/>
              <a:defRPr sz="2400"/>
            </a:lvl3pPr>
            <a:lvl4pPr indent="0" lvl="3">
              <a:spcBef>
                <a:spcPts val="0"/>
              </a:spcBef>
              <a:spcAft>
                <a:spcPts val="0"/>
              </a:spcAft>
              <a:buSzPts val="4300"/>
              <a:buNone/>
              <a:defRPr sz="2400"/>
            </a:lvl4pPr>
            <a:lvl5pPr indent="0" lvl="4">
              <a:spcBef>
                <a:spcPts val="0"/>
              </a:spcBef>
              <a:spcAft>
                <a:spcPts val="0"/>
              </a:spcAft>
              <a:buSzPts val="4300"/>
              <a:buNone/>
              <a:defRPr sz="2400"/>
            </a:lvl5pPr>
            <a:lvl6pPr indent="0" lvl="5">
              <a:spcBef>
                <a:spcPts val="0"/>
              </a:spcBef>
              <a:spcAft>
                <a:spcPts val="0"/>
              </a:spcAft>
              <a:buSzPts val="4300"/>
              <a:buNone/>
              <a:defRPr sz="2400"/>
            </a:lvl6pPr>
            <a:lvl7pPr indent="0" lvl="6">
              <a:spcBef>
                <a:spcPts val="0"/>
              </a:spcBef>
              <a:spcAft>
                <a:spcPts val="0"/>
              </a:spcAft>
              <a:buSzPts val="4300"/>
              <a:buNone/>
              <a:defRPr sz="2400"/>
            </a:lvl7pPr>
            <a:lvl8pPr indent="0" lvl="7">
              <a:spcBef>
                <a:spcPts val="0"/>
              </a:spcBef>
              <a:spcAft>
                <a:spcPts val="0"/>
              </a:spcAft>
              <a:buSzPts val="4300"/>
              <a:buNone/>
              <a:defRPr sz="2400"/>
            </a:lvl8pPr>
            <a:lvl9pPr indent="0" lvl="8">
              <a:spcBef>
                <a:spcPts val="0"/>
              </a:spcBef>
              <a:spcAft>
                <a:spcPts val="0"/>
              </a:spcAft>
              <a:buSzPts val="4300"/>
              <a:buNone/>
              <a:defRPr sz="2400"/>
            </a:lvl9pPr>
          </a:lstStyle>
          <a:p/>
        </p:txBody>
      </p:sp>
      <p:sp>
        <p:nvSpPr>
          <p:cNvPr id="932" name="Google Shape;932;g33e3027fc13_16_1356"/>
          <p:cNvSpPr txBox="1"/>
          <p:nvPr>
            <p:ph idx="1" type="body"/>
          </p:nvPr>
        </p:nvSpPr>
        <p:spPr>
          <a:xfrm>
            <a:off x="609633" y="1250967"/>
            <a:ext cx="10972800" cy="5130900"/>
          </a:xfrm>
          <a:prstGeom prst="rect">
            <a:avLst/>
          </a:prstGeom>
          <a:noFill/>
          <a:ln>
            <a:noFill/>
          </a:ln>
        </p:spPr>
        <p:txBody>
          <a:bodyPr anchorCtr="0" anchor="t" bIns="121900" lIns="121900" spcFirstLastPara="1" rIns="121900" wrap="square" tIns="121900">
            <a:noAutofit/>
          </a:bodyPr>
          <a:lstStyle>
            <a:lvl1pPr indent="-431800" lvl="0" marL="457200" marR="0" algn="l">
              <a:spcBef>
                <a:spcPts val="1200"/>
              </a:spcBef>
              <a:spcAft>
                <a:spcPts val="0"/>
              </a:spcAft>
              <a:buClr>
                <a:schemeClr val="accent1"/>
              </a:buClr>
              <a:buSzPts val="3200"/>
              <a:buChar char="•"/>
              <a:defRPr i="0" sz="3200" u="none" cap="none" strike="noStrike">
                <a:solidFill>
                  <a:schemeClr val="dk1"/>
                </a:solidFill>
              </a:defRPr>
            </a:lvl1pPr>
            <a:lvl2pPr indent="-374650" lvl="1" marL="914400" marR="0" algn="l">
              <a:spcBef>
                <a:spcPts val="500"/>
              </a:spcBef>
              <a:spcAft>
                <a:spcPts val="0"/>
              </a:spcAft>
              <a:buClr>
                <a:srgbClr val="363738"/>
              </a:buClr>
              <a:buSzPts val="2300"/>
              <a:buChar char="–"/>
              <a:defRPr i="0" sz="2700" u="none" cap="none" strike="noStrike">
                <a:solidFill>
                  <a:schemeClr val="dk1"/>
                </a:solidFill>
              </a:defRPr>
            </a:lvl2pPr>
            <a:lvl3pPr indent="-381000" lvl="2" marL="1371600" marR="0" algn="l">
              <a:spcBef>
                <a:spcPts val="500"/>
              </a:spcBef>
              <a:spcAft>
                <a:spcPts val="0"/>
              </a:spcAft>
              <a:buClr>
                <a:srgbClr val="363738"/>
              </a:buClr>
              <a:buSzPts val="2400"/>
              <a:buChar char="•"/>
              <a:defRPr i="0" sz="2400" u="none" cap="none" strike="noStrike">
                <a:solidFill>
                  <a:schemeClr val="dk1"/>
                </a:solidFill>
              </a:defRPr>
            </a:lvl3pPr>
            <a:lvl4pPr indent="-361950" lvl="3" marL="1828800" marR="0" algn="l">
              <a:spcBef>
                <a:spcPts val="400"/>
              </a:spcBef>
              <a:spcAft>
                <a:spcPts val="0"/>
              </a:spcAft>
              <a:buClr>
                <a:srgbClr val="363738"/>
              </a:buClr>
              <a:buSzPts val="2100"/>
              <a:buChar char="–"/>
              <a:defRPr i="0" sz="2100" u="none" cap="none" strike="noStrike">
                <a:solidFill>
                  <a:schemeClr val="dk1"/>
                </a:solidFill>
              </a:defRPr>
            </a:lvl4pPr>
            <a:lvl5pPr indent="-349250" lvl="4" marL="2286000" marR="0" algn="l">
              <a:spcBef>
                <a:spcPts val="400"/>
              </a:spcBef>
              <a:spcAft>
                <a:spcPts val="0"/>
              </a:spcAft>
              <a:buClr>
                <a:srgbClr val="363738"/>
              </a:buClr>
              <a:buSzPts val="1900"/>
              <a:buChar char="»"/>
              <a:defRPr i="0" sz="1900" u="none" cap="none" strike="noStrike">
                <a:solidFill>
                  <a:schemeClr val="dk1"/>
                </a:solidFill>
              </a:defRPr>
            </a:lvl5pPr>
            <a:lvl6pPr indent="-330200" lvl="5" marL="2743200" marR="0" algn="l">
              <a:spcBef>
                <a:spcPts val="500"/>
              </a:spcBef>
              <a:spcAft>
                <a:spcPts val="0"/>
              </a:spcAft>
              <a:buClr>
                <a:schemeClr val="dk1"/>
              </a:buClr>
              <a:buSzPts val="1600"/>
              <a:buChar char="•"/>
              <a:defRPr i="1" sz="1600" u="none" cap="none" strike="noStrike">
                <a:solidFill>
                  <a:schemeClr val="dk1"/>
                </a:solidFill>
              </a:defRPr>
            </a:lvl6pPr>
            <a:lvl7pPr indent="-311150" lvl="6" marL="3200400" marR="0" algn="l">
              <a:spcBef>
                <a:spcPts val="500"/>
              </a:spcBef>
              <a:spcAft>
                <a:spcPts val="0"/>
              </a:spcAft>
              <a:buClr>
                <a:schemeClr val="dk1"/>
              </a:buClr>
              <a:buSzPts val="1300"/>
              <a:buChar char="•"/>
              <a:defRPr i="1" sz="1300" u="none" cap="none" strike="noStrike">
                <a:solidFill>
                  <a:schemeClr val="dk1"/>
                </a:solidFill>
              </a:defRPr>
            </a:lvl7pPr>
            <a:lvl8pPr indent="-298450" lvl="7" marL="3657600" marR="0" algn="l">
              <a:spcBef>
                <a:spcPts val="500"/>
              </a:spcBef>
              <a:spcAft>
                <a:spcPts val="0"/>
              </a:spcAft>
              <a:buClr>
                <a:schemeClr val="dk1"/>
              </a:buClr>
              <a:buSzPts val="1100"/>
              <a:buChar char="•"/>
              <a:defRPr i="1" sz="1100" u="none" cap="none" strike="noStrike">
                <a:solidFill>
                  <a:schemeClr val="dk1"/>
                </a:solidFill>
              </a:defRPr>
            </a:lvl8pPr>
            <a:lvl9pPr indent="-279400" lvl="8" marL="4114800" marR="0" algn="l">
              <a:spcBef>
                <a:spcPts val="500"/>
              </a:spcBef>
              <a:spcAft>
                <a:spcPts val="0"/>
              </a:spcAft>
              <a:buClr>
                <a:schemeClr val="dk1"/>
              </a:buClr>
              <a:buSzPts val="800"/>
              <a:buChar char="•"/>
              <a:defRPr i="1" sz="800" u="none" cap="none" strike="noStrike">
                <a:solidFill>
                  <a:schemeClr val="dk1"/>
                </a:solidFill>
              </a:defRPr>
            </a:lvl9pPr>
          </a:lstStyle>
          <a:p/>
        </p:txBody>
      </p:sp>
      <p:pic>
        <p:nvPicPr>
          <p:cNvPr descr="ESnet_Logo_Footer.png" id="933" name="Google Shape;933;g33e3027fc13_16_1356"/>
          <p:cNvPicPr preferRelativeResize="0"/>
          <p:nvPr/>
        </p:nvPicPr>
        <p:blipFill rotWithShape="1">
          <a:blip r:embed="rId2">
            <a:alphaModFix/>
          </a:blip>
          <a:srcRect b="0" l="0" r="0" t="0"/>
          <a:stretch/>
        </p:blipFill>
        <p:spPr>
          <a:xfrm>
            <a:off x="10372009" y="6400800"/>
            <a:ext cx="1210390" cy="362800"/>
          </a:xfrm>
          <a:prstGeom prst="rect">
            <a:avLst/>
          </a:prstGeom>
          <a:noFill/>
          <a:ln>
            <a:noFill/>
          </a:ln>
        </p:spPr>
      </p:pic>
      <p:sp>
        <p:nvSpPr>
          <p:cNvPr id="934" name="Google Shape;934;g33e3027fc13_16_1356"/>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b="0" i="0" sz="1200" u="none" cap="none" strike="noStrike">
                <a:solidFill>
                  <a:srgbClr val="363738"/>
                </a:solidFill>
                <a:latin typeface="Calibri"/>
                <a:ea typeface="Calibri"/>
                <a:cs typeface="Calibri"/>
                <a:sym typeface="Calibri"/>
              </a:defRPr>
            </a:lvl1pPr>
            <a:lvl2pPr indent="0" lvl="1" marL="0" marR="0" algn="l">
              <a:spcBef>
                <a:spcPts val="0"/>
              </a:spcBef>
              <a:buNone/>
              <a:defRPr b="0" i="0" sz="1200" u="none" cap="none" strike="noStrike">
                <a:solidFill>
                  <a:srgbClr val="363738"/>
                </a:solidFill>
                <a:latin typeface="Calibri"/>
                <a:ea typeface="Calibri"/>
                <a:cs typeface="Calibri"/>
                <a:sym typeface="Calibri"/>
              </a:defRPr>
            </a:lvl2pPr>
            <a:lvl3pPr indent="0" lvl="2" marL="0" marR="0" algn="l">
              <a:spcBef>
                <a:spcPts val="0"/>
              </a:spcBef>
              <a:buNone/>
              <a:defRPr b="0" i="0" sz="1200" u="none" cap="none" strike="noStrike">
                <a:solidFill>
                  <a:srgbClr val="363738"/>
                </a:solidFill>
                <a:latin typeface="Calibri"/>
                <a:ea typeface="Calibri"/>
                <a:cs typeface="Calibri"/>
                <a:sym typeface="Calibri"/>
              </a:defRPr>
            </a:lvl3pPr>
            <a:lvl4pPr indent="0" lvl="3" marL="0" marR="0" algn="l">
              <a:spcBef>
                <a:spcPts val="0"/>
              </a:spcBef>
              <a:buNone/>
              <a:defRPr b="0" i="0" sz="1200" u="none" cap="none" strike="noStrike">
                <a:solidFill>
                  <a:srgbClr val="363738"/>
                </a:solidFill>
                <a:latin typeface="Calibri"/>
                <a:ea typeface="Calibri"/>
                <a:cs typeface="Calibri"/>
                <a:sym typeface="Calibri"/>
              </a:defRPr>
            </a:lvl4pPr>
            <a:lvl5pPr indent="0" lvl="4" marL="0" marR="0" algn="l">
              <a:spcBef>
                <a:spcPts val="0"/>
              </a:spcBef>
              <a:buNone/>
              <a:defRPr b="0" i="0" sz="1200" u="none" cap="none" strike="noStrike">
                <a:solidFill>
                  <a:srgbClr val="363738"/>
                </a:solidFill>
                <a:latin typeface="Calibri"/>
                <a:ea typeface="Calibri"/>
                <a:cs typeface="Calibri"/>
                <a:sym typeface="Calibri"/>
              </a:defRPr>
            </a:lvl5pPr>
            <a:lvl6pPr indent="0" lvl="5" marL="0" marR="0" algn="l">
              <a:spcBef>
                <a:spcPts val="0"/>
              </a:spcBef>
              <a:buNone/>
              <a:defRPr b="0" i="0" sz="1200" u="none" cap="none" strike="noStrike">
                <a:solidFill>
                  <a:srgbClr val="363738"/>
                </a:solidFill>
                <a:latin typeface="Calibri"/>
                <a:ea typeface="Calibri"/>
                <a:cs typeface="Calibri"/>
                <a:sym typeface="Calibri"/>
              </a:defRPr>
            </a:lvl6pPr>
            <a:lvl7pPr indent="0" lvl="6" marL="0" marR="0" algn="l">
              <a:spcBef>
                <a:spcPts val="0"/>
              </a:spcBef>
              <a:buNone/>
              <a:defRPr b="0" i="0" sz="1200" u="none" cap="none" strike="noStrike">
                <a:solidFill>
                  <a:srgbClr val="363738"/>
                </a:solidFill>
                <a:latin typeface="Calibri"/>
                <a:ea typeface="Calibri"/>
                <a:cs typeface="Calibri"/>
                <a:sym typeface="Calibri"/>
              </a:defRPr>
            </a:lvl7pPr>
            <a:lvl8pPr indent="0" lvl="7" marL="0" marR="0" algn="l">
              <a:spcBef>
                <a:spcPts val="0"/>
              </a:spcBef>
              <a:buNone/>
              <a:defRPr b="0" i="0" sz="1200" u="none" cap="none" strike="noStrike">
                <a:solidFill>
                  <a:srgbClr val="363738"/>
                </a:solidFill>
                <a:latin typeface="Calibri"/>
                <a:ea typeface="Calibri"/>
                <a:cs typeface="Calibri"/>
                <a:sym typeface="Calibri"/>
              </a:defRPr>
            </a:lvl8pPr>
            <a:lvl9pPr indent="0" lvl="8" marL="0" marR="0" algn="l">
              <a:spcBef>
                <a:spcPts val="0"/>
              </a:spcBef>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no logo">
  <p:cSld name="OBJECT_12">
    <p:spTree>
      <p:nvGrpSpPr>
        <p:cNvPr id="935" name="Shape 935"/>
        <p:cNvGrpSpPr/>
        <p:nvPr/>
      </p:nvGrpSpPr>
      <p:grpSpPr>
        <a:xfrm>
          <a:off x="0" y="0"/>
          <a:ext cx="0" cy="0"/>
          <a:chOff x="0" y="0"/>
          <a:chExt cx="0" cy="0"/>
        </a:xfrm>
      </p:grpSpPr>
      <p:sp>
        <p:nvSpPr>
          <p:cNvPr id="936" name="Google Shape;936;g33e3027fc13_16_1361"/>
          <p:cNvSpPr txBox="1"/>
          <p:nvPr>
            <p:ph idx="12" type="sldNum"/>
          </p:nvPr>
        </p:nvSpPr>
        <p:spPr>
          <a:xfrm>
            <a:off x="609600" y="6381755"/>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b="0" i="0" sz="1200" u="none" cap="none" strike="noStrike">
                <a:solidFill>
                  <a:srgbClr val="363738"/>
                </a:solidFill>
                <a:latin typeface="Calibri"/>
                <a:ea typeface="Calibri"/>
                <a:cs typeface="Calibri"/>
                <a:sym typeface="Calibri"/>
              </a:defRPr>
            </a:lvl1pPr>
            <a:lvl2pPr indent="0" lvl="1" marL="0" marR="0" algn="l">
              <a:spcBef>
                <a:spcPts val="0"/>
              </a:spcBef>
              <a:buNone/>
              <a:defRPr b="0" i="0" sz="1200" u="none" cap="none" strike="noStrike">
                <a:solidFill>
                  <a:srgbClr val="363738"/>
                </a:solidFill>
                <a:latin typeface="Calibri"/>
                <a:ea typeface="Calibri"/>
                <a:cs typeface="Calibri"/>
                <a:sym typeface="Calibri"/>
              </a:defRPr>
            </a:lvl2pPr>
            <a:lvl3pPr indent="0" lvl="2" marL="0" marR="0" algn="l">
              <a:spcBef>
                <a:spcPts val="0"/>
              </a:spcBef>
              <a:buNone/>
              <a:defRPr b="0" i="0" sz="1200" u="none" cap="none" strike="noStrike">
                <a:solidFill>
                  <a:srgbClr val="363738"/>
                </a:solidFill>
                <a:latin typeface="Calibri"/>
                <a:ea typeface="Calibri"/>
                <a:cs typeface="Calibri"/>
                <a:sym typeface="Calibri"/>
              </a:defRPr>
            </a:lvl3pPr>
            <a:lvl4pPr indent="0" lvl="3" marL="0" marR="0" algn="l">
              <a:spcBef>
                <a:spcPts val="0"/>
              </a:spcBef>
              <a:buNone/>
              <a:defRPr b="0" i="0" sz="1200" u="none" cap="none" strike="noStrike">
                <a:solidFill>
                  <a:srgbClr val="363738"/>
                </a:solidFill>
                <a:latin typeface="Calibri"/>
                <a:ea typeface="Calibri"/>
                <a:cs typeface="Calibri"/>
                <a:sym typeface="Calibri"/>
              </a:defRPr>
            </a:lvl4pPr>
            <a:lvl5pPr indent="0" lvl="4" marL="0" marR="0" algn="l">
              <a:spcBef>
                <a:spcPts val="0"/>
              </a:spcBef>
              <a:buNone/>
              <a:defRPr b="0" i="0" sz="1200" u="none" cap="none" strike="noStrike">
                <a:solidFill>
                  <a:srgbClr val="363738"/>
                </a:solidFill>
                <a:latin typeface="Calibri"/>
                <a:ea typeface="Calibri"/>
                <a:cs typeface="Calibri"/>
                <a:sym typeface="Calibri"/>
              </a:defRPr>
            </a:lvl5pPr>
            <a:lvl6pPr indent="0" lvl="5" marL="0" marR="0" algn="l">
              <a:spcBef>
                <a:spcPts val="0"/>
              </a:spcBef>
              <a:buNone/>
              <a:defRPr b="0" i="0" sz="1200" u="none" cap="none" strike="noStrike">
                <a:solidFill>
                  <a:srgbClr val="363738"/>
                </a:solidFill>
                <a:latin typeface="Calibri"/>
                <a:ea typeface="Calibri"/>
                <a:cs typeface="Calibri"/>
                <a:sym typeface="Calibri"/>
              </a:defRPr>
            </a:lvl6pPr>
            <a:lvl7pPr indent="0" lvl="6" marL="0" marR="0" algn="l">
              <a:spcBef>
                <a:spcPts val="0"/>
              </a:spcBef>
              <a:buNone/>
              <a:defRPr b="0" i="0" sz="1200" u="none" cap="none" strike="noStrike">
                <a:solidFill>
                  <a:srgbClr val="363738"/>
                </a:solidFill>
                <a:latin typeface="Calibri"/>
                <a:ea typeface="Calibri"/>
                <a:cs typeface="Calibri"/>
                <a:sym typeface="Calibri"/>
              </a:defRPr>
            </a:lvl7pPr>
            <a:lvl8pPr indent="0" lvl="7" marL="0" marR="0" algn="l">
              <a:spcBef>
                <a:spcPts val="0"/>
              </a:spcBef>
              <a:buNone/>
              <a:defRPr b="0" i="0" sz="1200" u="none" cap="none" strike="noStrike">
                <a:solidFill>
                  <a:srgbClr val="363738"/>
                </a:solidFill>
                <a:latin typeface="Calibri"/>
                <a:ea typeface="Calibri"/>
                <a:cs typeface="Calibri"/>
                <a:sym typeface="Calibri"/>
              </a:defRPr>
            </a:lvl8pPr>
            <a:lvl9pPr indent="0" lvl="8" marL="0" marR="0" algn="l">
              <a:spcBef>
                <a:spcPts val="0"/>
              </a:spcBef>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937" name="Google Shape;937;g33e3027fc13_16_1361"/>
          <p:cNvSpPr txBox="1"/>
          <p:nvPr>
            <p:ph idx="1" type="body"/>
          </p:nvPr>
        </p:nvSpPr>
        <p:spPr>
          <a:xfrm>
            <a:off x="609600" y="1250967"/>
            <a:ext cx="10960800" cy="5130900"/>
          </a:xfrm>
          <a:prstGeom prst="rect">
            <a:avLst/>
          </a:prstGeom>
          <a:noFill/>
          <a:ln>
            <a:noFill/>
          </a:ln>
        </p:spPr>
        <p:txBody>
          <a:bodyPr anchorCtr="0" anchor="t" bIns="121900" lIns="121900" spcFirstLastPara="1" rIns="121900" wrap="square" tIns="121900">
            <a:noAutofit/>
          </a:bodyPr>
          <a:lstStyle>
            <a:lvl1pPr indent="-431800" lvl="0" marL="457200" marR="0" algn="l">
              <a:spcBef>
                <a:spcPts val="1200"/>
              </a:spcBef>
              <a:spcAft>
                <a:spcPts val="0"/>
              </a:spcAft>
              <a:buClr>
                <a:schemeClr val="accent1"/>
              </a:buClr>
              <a:buSzPts val="3200"/>
              <a:buChar char="•"/>
              <a:defRPr i="0" sz="3200" u="none" cap="none" strike="noStrike">
                <a:solidFill>
                  <a:schemeClr val="dk1"/>
                </a:solidFill>
              </a:defRPr>
            </a:lvl1pPr>
            <a:lvl2pPr indent="-374650" lvl="1" marL="914400" marR="0" algn="l">
              <a:spcBef>
                <a:spcPts val="500"/>
              </a:spcBef>
              <a:spcAft>
                <a:spcPts val="0"/>
              </a:spcAft>
              <a:buClr>
                <a:srgbClr val="363738"/>
              </a:buClr>
              <a:buSzPts val="2300"/>
              <a:buChar char="–"/>
              <a:defRPr i="0" sz="2700" u="none" cap="none" strike="noStrike">
                <a:solidFill>
                  <a:schemeClr val="dk1"/>
                </a:solidFill>
              </a:defRPr>
            </a:lvl2pPr>
            <a:lvl3pPr indent="-381000" lvl="2" marL="1371600" marR="0" algn="l">
              <a:spcBef>
                <a:spcPts val="500"/>
              </a:spcBef>
              <a:spcAft>
                <a:spcPts val="0"/>
              </a:spcAft>
              <a:buClr>
                <a:srgbClr val="363738"/>
              </a:buClr>
              <a:buSzPts val="2400"/>
              <a:buChar char="•"/>
              <a:defRPr i="0" sz="2400" u="none" cap="none" strike="noStrike">
                <a:solidFill>
                  <a:schemeClr val="dk1"/>
                </a:solidFill>
              </a:defRPr>
            </a:lvl3pPr>
            <a:lvl4pPr indent="-361950" lvl="3" marL="1828800" marR="0" algn="l">
              <a:spcBef>
                <a:spcPts val="400"/>
              </a:spcBef>
              <a:spcAft>
                <a:spcPts val="0"/>
              </a:spcAft>
              <a:buClr>
                <a:srgbClr val="363738"/>
              </a:buClr>
              <a:buSzPts val="2100"/>
              <a:buChar char="–"/>
              <a:defRPr i="0" sz="2100" u="none" cap="none" strike="noStrike">
                <a:solidFill>
                  <a:schemeClr val="dk1"/>
                </a:solidFill>
              </a:defRPr>
            </a:lvl4pPr>
            <a:lvl5pPr indent="-349250" lvl="4" marL="2286000" marR="0" algn="l">
              <a:spcBef>
                <a:spcPts val="400"/>
              </a:spcBef>
              <a:spcAft>
                <a:spcPts val="0"/>
              </a:spcAft>
              <a:buClr>
                <a:srgbClr val="363738"/>
              </a:buClr>
              <a:buSzPts val="1900"/>
              <a:buChar char="»"/>
              <a:defRPr i="0" sz="1900" u="none" cap="none" strike="noStrike">
                <a:solidFill>
                  <a:schemeClr val="dk1"/>
                </a:solidFill>
              </a:defRPr>
            </a:lvl5pPr>
            <a:lvl6pPr indent="-330200" lvl="5" marL="2743200" marR="0" algn="l">
              <a:spcBef>
                <a:spcPts val="500"/>
              </a:spcBef>
              <a:spcAft>
                <a:spcPts val="0"/>
              </a:spcAft>
              <a:buClr>
                <a:schemeClr val="dk1"/>
              </a:buClr>
              <a:buSzPts val="1600"/>
              <a:buChar char="•"/>
              <a:defRPr i="1" sz="1600" u="none" cap="none" strike="noStrike">
                <a:solidFill>
                  <a:schemeClr val="dk1"/>
                </a:solidFill>
              </a:defRPr>
            </a:lvl6pPr>
            <a:lvl7pPr indent="-311150" lvl="6" marL="3200400" marR="0" algn="l">
              <a:spcBef>
                <a:spcPts val="500"/>
              </a:spcBef>
              <a:spcAft>
                <a:spcPts val="0"/>
              </a:spcAft>
              <a:buClr>
                <a:schemeClr val="dk1"/>
              </a:buClr>
              <a:buSzPts val="1300"/>
              <a:buChar char="•"/>
              <a:defRPr i="1" sz="1300" u="none" cap="none" strike="noStrike">
                <a:solidFill>
                  <a:schemeClr val="dk1"/>
                </a:solidFill>
              </a:defRPr>
            </a:lvl7pPr>
            <a:lvl8pPr indent="-298450" lvl="7" marL="3657600" marR="0" algn="l">
              <a:spcBef>
                <a:spcPts val="500"/>
              </a:spcBef>
              <a:spcAft>
                <a:spcPts val="0"/>
              </a:spcAft>
              <a:buClr>
                <a:schemeClr val="dk1"/>
              </a:buClr>
              <a:buSzPts val="1100"/>
              <a:buChar char="•"/>
              <a:defRPr i="1" sz="1100" u="none" cap="none" strike="noStrike">
                <a:solidFill>
                  <a:schemeClr val="dk1"/>
                </a:solidFill>
              </a:defRPr>
            </a:lvl8pPr>
            <a:lvl9pPr indent="-279400" lvl="8" marL="4114800" marR="0" algn="l">
              <a:spcBef>
                <a:spcPts val="500"/>
              </a:spcBef>
              <a:spcAft>
                <a:spcPts val="0"/>
              </a:spcAft>
              <a:buClr>
                <a:schemeClr val="dk1"/>
              </a:buClr>
              <a:buSzPts val="800"/>
              <a:buChar char="•"/>
              <a:defRPr i="1" sz="800" u="none" cap="none" strike="noStrike">
                <a:solidFill>
                  <a:schemeClr val="dk1"/>
                </a:solidFill>
              </a:defRPr>
            </a:lvl9pPr>
          </a:lstStyle>
          <a:p/>
        </p:txBody>
      </p:sp>
      <p:sp>
        <p:nvSpPr>
          <p:cNvPr id="938" name="Google Shape;938;g33e3027fc13_16_1361"/>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Clr>
                <a:srgbClr val="0088B5"/>
              </a:buClr>
              <a:buSzPts val="4300"/>
              <a:buNone/>
              <a:defRPr i="0" u="none" cap="none" strike="noStrike">
                <a:solidFill>
                  <a:srgbClr val="0088B5"/>
                </a:solidFill>
              </a:defRPr>
            </a:lvl1pPr>
            <a:lvl2pPr indent="0" lvl="1">
              <a:spcBef>
                <a:spcPts val="0"/>
              </a:spcBef>
              <a:spcAft>
                <a:spcPts val="0"/>
              </a:spcAft>
              <a:buSzPts val="4300"/>
              <a:buNone/>
              <a:defRPr/>
            </a:lvl2pPr>
            <a:lvl3pPr indent="0" lvl="2">
              <a:spcBef>
                <a:spcPts val="0"/>
              </a:spcBef>
              <a:spcAft>
                <a:spcPts val="0"/>
              </a:spcAft>
              <a:buSzPts val="4300"/>
              <a:buNone/>
              <a:defRPr/>
            </a:lvl3pPr>
            <a:lvl4pPr indent="0" lvl="3">
              <a:spcBef>
                <a:spcPts val="0"/>
              </a:spcBef>
              <a:spcAft>
                <a:spcPts val="0"/>
              </a:spcAft>
              <a:buSzPts val="4300"/>
              <a:buNone/>
              <a:defRPr/>
            </a:lvl4pPr>
            <a:lvl5pPr indent="0" lvl="4">
              <a:spcBef>
                <a:spcPts val="0"/>
              </a:spcBef>
              <a:spcAft>
                <a:spcPts val="0"/>
              </a:spcAft>
              <a:buSzPts val="4300"/>
              <a:buNone/>
              <a:defRPr/>
            </a:lvl5pPr>
            <a:lvl6pPr indent="0" lvl="5">
              <a:spcBef>
                <a:spcPts val="0"/>
              </a:spcBef>
              <a:spcAft>
                <a:spcPts val="0"/>
              </a:spcAft>
              <a:buSzPts val="4300"/>
              <a:buNone/>
              <a:defRPr/>
            </a:lvl6pPr>
            <a:lvl7pPr indent="0" lvl="6">
              <a:spcBef>
                <a:spcPts val="0"/>
              </a:spcBef>
              <a:spcAft>
                <a:spcPts val="0"/>
              </a:spcAft>
              <a:buSzPts val="4300"/>
              <a:buNone/>
              <a:defRPr/>
            </a:lvl7pPr>
            <a:lvl8pPr indent="0" lvl="7">
              <a:spcBef>
                <a:spcPts val="0"/>
              </a:spcBef>
              <a:spcAft>
                <a:spcPts val="0"/>
              </a:spcAft>
              <a:buSzPts val="4300"/>
              <a:buNone/>
              <a:defRPr/>
            </a:lvl8pPr>
            <a:lvl9pPr indent="0" lvl="8">
              <a:spcBef>
                <a:spcPts val="0"/>
              </a:spcBef>
              <a:spcAft>
                <a:spcPts val="0"/>
              </a:spcAft>
              <a:buSzPts val="4300"/>
              <a:buNone/>
              <a:defRPr/>
            </a:lvl9pPr>
          </a:lstStyle>
          <a:p/>
        </p:txBody>
      </p:sp>
    </p:spTree>
  </p:cSld>
  <p:clrMapOvr>
    <a:masterClrMapping/>
  </p:clrMapOvr>
  <p:extLst>
    <p:ext uri="{DCECCB84-F9BA-43D5-87BE-67443E8EF086}">
      <p15:sldGuideLst>
        <p15:guide id="1" orient="horz" pos="4032">
          <p15:clr>
            <a:srgbClr val="E46962"/>
          </p15:clr>
        </p15:guide>
        <p15:guide id="2" pos="7296">
          <p15:clr>
            <a:srgbClr val="E46962"/>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Half Content">
  <p:cSld name="OBJECT_1">
    <p:spTree>
      <p:nvGrpSpPr>
        <p:cNvPr id="939" name="Shape 939"/>
        <p:cNvGrpSpPr/>
        <p:nvPr/>
      </p:nvGrpSpPr>
      <p:grpSpPr>
        <a:xfrm>
          <a:off x="0" y="0"/>
          <a:ext cx="0" cy="0"/>
          <a:chOff x="0" y="0"/>
          <a:chExt cx="0" cy="0"/>
        </a:xfrm>
      </p:grpSpPr>
      <p:sp>
        <p:nvSpPr>
          <p:cNvPr id="940" name="Google Shape;940;g33e3027fc13_16_1365"/>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Clr>
                <a:schemeClr val="accent1"/>
              </a:buClr>
              <a:buSzPts val="4300"/>
              <a:buNone/>
              <a:defRPr i="0" u="none" cap="none" strike="noStrike">
                <a:solidFill>
                  <a:schemeClr val="accent1"/>
                </a:solidFill>
              </a:defRPr>
            </a:lvl1pPr>
            <a:lvl2pPr indent="0" lvl="1">
              <a:spcBef>
                <a:spcPts val="0"/>
              </a:spcBef>
              <a:spcAft>
                <a:spcPts val="0"/>
              </a:spcAft>
              <a:buSzPts val="4300"/>
              <a:buNone/>
              <a:defRPr sz="2400"/>
            </a:lvl2pPr>
            <a:lvl3pPr indent="0" lvl="2">
              <a:spcBef>
                <a:spcPts val="0"/>
              </a:spcBef>
              <a:spcAft>
                <a:spcPts val="0"/>
              </a:spcAft>
              <a:buSzPts val="4300"/>
              <a:buNone/>
              <a:defRPr sz="2400"/>
            </a:lvl3pPr>
            <a:lvl4pPr indent="0" lvl="3">
              <a:spcBef>
                <a:spcPts val="0"/>
              </a:spcBef>
              <a:spcAft>
                <a:spcPts val="0"/>
              </a:spcAft>
              <a:buSzPts val="4300"/>
              <a:buNone/>
              <a:defRPr sz="2400"/>
            </a:lvl4pPr>
            <a:lvl5pPr indent="0" lvl="4">
              <a:spcBef>
                <a:spcPts val="0"/>
              </a:spcBef>
              <a:spcAft>
                <a:spcPts val="0"/>
              </a:spcAft>
              <a:buSzPts val="4300"/>
              <a:buNone/>
              <a:defRPr sz="2400"/>
            </a:lvl5pPr>
            <a:lvl6pPr indent="0" lvl="5">
              <a:spcBef>
                <a:spcPts val="0"/>
              </a:spcBef>
              <a:spcAft>
                <a:spcPts val="0"/>
              </a:spcAft>
              <a:buSzPts val="4300"/>
              <a:buNone/>
              <a:defRPr sz="2400"/>
            </a:lvl6pPr>
            <a:lvl7pPr indent="0" lvl="6">
              <a:spcBef>
                <a:spcPts val="0"/>
              </a:spcBef>
              <a:spcAft>
                <a:spcPts val="0"/>
              </a:spcAft>
              <a:buSzPts val="4300"/>
              <a:buNone/>
              <a:defRPr sz="2400"/>
            </a:lvl7pPr>
            <a:lvl8pPr indent="0" lvl="7">
              <a:spcBef>
                <a:spcPts val="0"/>
              </a:spcBef>
              <a:spcAft>
                <a:spcPts val="0"/>
              </a:spcAft>
              <a:buSzPts val="4300"/>
              <a:buNone/>
              <a:defRPr sz="2400"/>
            </a:lvl8pPr>
            <a:lvl9pPr indent="0" lvl="8">
              <a:spcBef>
                <a:spcPts val="0"/>
              </a:spcBef>
              <a:spcAft>
                <a:spcPts val="0"/>
              </a:spcAft>
              <a:buSzPts val="4300"/>
              <a:buNone/>
              <a:defRPr sz="2400"/>
            </a:lvl9pPr>
          </a:lstStyle>
          <a:p/>
        </p:txBody>
      </p:sp>
      <p:sp>
        <p:nvSpPr>
          <p:cNvPr id="941" name="Google Shape;941;g33e3027fc13_16_1365"/>
          <p:cNvSpPr txBox="1"/>
          <p:nvPr>
            <p:ph idx="1" type="body"/>
          </p:nvPr>
        </p:nvSpPr>
        <p:spPr>
          <a:xfrm>
            <a:off x="609600" y="1250967"/>
            <a:ext cx="5497200" cy="5150100"/>
          </a:xfrm>
          <a:prstGeom prst="rect">
            <a:avLst/>
          </a:prstGeom>
          <a:noFill/>
          <a:ln>
            <a:noFill/>
          </a:ln>
        </p:spPr>
        <p:txBody>
          <a:bodyPr anchorCtr="0" anchor="t" bIns="121900" lIns="121900" spcFirstLastPara="1" rIns="121900" wrap="square" tIns="121900">
            <a:noAutofit/>
          </a:bodyPr>
          <a:lstStyle>
            <a:lvl1pPr indent="-431800" lvl="0" marL="457200" marR="0" algn="l">
              <a:spcBef>
                <a:spcPts val="1200"/>
              </a:spcBef>
              <a:spcAft>
                <a:spcPts val="0"/>
              </a:spcAft>
              <a:buClr>
                <a:schemeClr val="accent1"/>
              </a:buClr>
              <a:buSzPts val="3200"/>
              <a:buChar char="•"/>
              <a:defRPr i="0" sz="3200" u="none" cap="none" strike="noStrike">
                <a:solidFill>
                  <a:schemeClr val="dk1"/>
                </a:solidFill>
              </a:defRPr>
            </a:lvl1pPr>
            <a:lvl2pPr indent="-374650" lvl="1" marL="914400" marR="0" algn="l">
              <a:spcBef>
                <a:spcPts val="500"/>
              </a:spcBef>
              <a:spcAft>
                <a:spcPts val="0"/>
              </a:spcAft>
              <a:buClr>
                <a:srgbClr val="363738"/>
              </a:buClr>
              <a:buSzPts val="2300"/>
              <a:buChar char="–"/>
              <a:defRPr i="0" sz="2700" u="none" cap="none" strike="noStrike">
                <a:solidFill>
                  <a:schemeClr val="dk1"/>
                </a:solidFill>
              </a:defRPr>
            </a:lvl2pPr>
            <a:lvl3pPr indent="-381000" lvl="2" marL="1371600" marR="0" algn="l">
              <a:spcBef>
                <a:spcPts val="500"/>
              </a:spcBef>
              <a:spcAft>
                <a:spcPts val="0"/>
              </a:spcAft>
              <a:buClr>
                <a:srgbClr val="363738"/>
              </a:buClr>
              <a:buSzPts val="2400"/>
              <a:buChar char="•"/>
              <a:defRPr i="0" sz="2400" u="none" cap="none" strike="noStrike">
                <a:solidFill>
                  <a:schemeClr val="dk1"/>
                </a:solidFill>
              </a:defRPr>
            </a:lvl3pPr>
            <a:lvl4pPr indent="-361950" lvl="3" marL="1828800" marR="0" algn="l">
              <a:spcBef>
                <a:spcPts val="400"/>
              </a:spcBef>
              <a:spcAft>
                <a:spcPts val="0"/>
              </a:spcAft>
              <a:buClr>
                <a:srgbClr val="363738"/>
              </a:buClr>
              <a:buSzPts val="2100"/>
              <a:buChar char="–"/>
              <a:defRPr i="0" sz="2100" u="none" cap="none" strike="noStrike">
                <a:solidFill>
                  <a:schemeClr val="dk1"/>
                </a:solidFill>
              </a:defRPr>
            </a:lvl4pPr>
            <a:lvl5pPr indent="-349250" lvl="4" marL="2286000" marR="0" algn="l">
              <a:spcBef>
                <a:spcPts val="400"/>
              </a:spcBef>
              <a:spcAft>
                <a:spcPts val="0"/>
              </a:spcAft>
              <a:buClr>
                <a:srgbClr val="363738"/>
              </a:buClr>
              <a:buSzPts val="1900"/>
              <a:buChar char="»"/>
              <a:defRPr i="0" sz="1900" u="none" cap="none" strike="noStrike">
                <a:solidFill>
                  <a:schemeClr val="dk1"/>
                </a:solidFill>
              </a:defRPr>
            </a:lvl5pPr>
            <a:lvl6pPr indent="-330200" lvl="5" marL="2743200" marR="0" algn="l">
              <a:spcBef>
                <a:spcPts val="500"/>
              </a:spcBef>
              <a:spcAft>
                <a:spcPts val="0"/>
              </a:spcAft>
              <a:buClr>
                <a:schemeClr val="dk1"/>
              </a:buClr>
              <a:buSzPts val="1600"/>
              <a:buChar char="•"/>
              <a:defRPr i="1" sz="1600" u="none" cap="none" strike="noStrike">
                <a:solidFill>
                  <a:schemeClr val="dk1"/>
                </a:solidFill>
              </a:defRPr>
            </a:lvl6pPr>
            <a:lvl7pPr indent="-311150" lvl="6" marL="3200400" marR="0" algn="l">
              <a:spcBef>
                <a:spcPts val="500"/>
              </a:spcBef>
              <a:spcAft>
                <a:spcPts val="0"/>
              </a:spcAft>
              <a:buClr>
                <a:schemeClr val="dk1"/>
              </a:buClr>
              <a:buSzPts val="1300"/>
              <a:buChar char="•"/>
              <a:defRPr i="1" sz="1300" u="none" cap="none" strike="noStrike">
                <a:solidFill>
                  <a:schemeClr val="dk1"/>
                </a:solidFill>
              </a:defRPr>
            </a:lvl7pPr>
            <a:lvl8pPr indent="-298450" lvl="7" marL="3657600" marR="0" algn="l">
              <a:spcBef>
                <a:spcPts val="500"/>
              </a:spcBef>
              <a:spcAft>
                <a:spcPts val="0"/>
              </a:spcAft>
              <a:buClr>
                <a:schemeClr val="dk1"/>
              </a:buClr>
              <a:buSzPts val="1100"/>
              <a:buChar char="•"/>
              <a:defRPr i="1" sz="1100" u="none" cap="none" strike="noStrike">
                <a:solidFill>
                  <a:schemeClr val="dk1"/>
                </a:solidFill>
              </a:defRPr>
            </a:lvl8pPr>
            <a:lvl9pPr indent="-279400" lvl="8" marL="4114800" marR="0" algn="l">
              <a:spcBef>
                <a:spcPts val="500"/>
              </a:spcBef>
              <a:spcAft>
                <a:spcPts val="0"/>
              </a:spcAft>
              <a:buClr>
                <a:schemeClr val="dk1"/>
              </a:buClr>
              <a:buSzPts val="800"/>
              <a:buChar char="•"/>
              <a:defRPr i="1" sz="800" u="none" cap="none" strike="noStrike">
                <a:solidFill>
                  <a:schemeClr val="dk1"/>
                </a:solidFill>
              </a:defRPr>
            </a:lvl9pPr>
          </a:lstStyle>
          <a:p/>
        </p:txBody>
      </p:sp>
      <p:pic>
        <p:nvPicPr>
          <p:cNvPr descr="ESnet_Logo_Footer.png" id="942" name="Google Shape;942;g33e3027fc13_16_1365"/>
          <p:cNvPicPr preferRelativeResize="0"/>
          <p:nvPr/>
        </p:nvPicPr>
        <p:blipFill rotWithShape="1">
          <a:blip r:embed="rId2">
            <a:alphaModFix/>
          </a:blip>
          <a:srcRect b="0" l="0" r="0" t="0"/>
          <a:stretch/>
        </p:blipFill>
        <p:spPr>
          <a:xfrm>
            <a:off x="10372009" y="6402000"/>
            <a:ext cx="1210390" cy="362800"/>
          </a:xfrm>
          <a:prstGeom prst="rect">
            <a:avLst/>
          </a:prstGeom>
          <a:noFill/>
          <a:ln>
            <a:noFill/>
          </a:ln>
        </p:spPr>
      </p:pic>
      <p:sp>
        <p:nvSpPr>
          <p:cNvPr id="943" name="Google Shape;943;g33e3027fc13_16_1365"/>
          <p:cNvSpPr txBox="1"/>
          <p:nvPr>
            <p:ph idx="12" type="sldNum"/>
          </p:nvPr>
        </p:nvSpPr>
        <p:spPr>
          <a:xfrm>
            <a:off x="609600" y="6400788"/>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b="0" i="0" sz="1200" u="none" cap="none" strike="noStrike">
                <a:solidFill>
                  <a:srgbClr val="363738"/>
                </a:solidFill>
                <a:latin typeface="Calibri"/>
                <a:ea typeface="Calibri"/>
                <a:cs typeface="Calibri"/>
                <a:sym typeface="Calibri"/>
              </a:defRPr>
            </a:lvl1pPr>
            <a:lvl2pPr indent="0" lvl="1" marL="0" marR="0" algn="l">
              <a:spcBef>
                <a:spcPts val="0"/>
              </a:spcBef>
              <a:buNone/>
              <a:defRPr b="0" i="0" sz="1200" u="none" cap="none" strike="noStrike">
                <a:solidFill>
                  <a:srgbClr val="363738"/>
                </a:solidFill>
                <a:latin typeface="Calibri"/>
                <a:ea typeface="Calibri"/>
                <a:cs typeface="Calibri"/>
                <a:sym typeface="Calibri"/>
              </a:defRPr>
            </a:lvl2pPr>
            <a:lvl3pPr indent="0" lvl="2" marL="0" marR="0" algn="l">
              <a:spcBef>
                <a:spcPts val="0"/>
              </a:spcBef>
              <a:buNone/>
              <a:defRPr b="0" i="0" sz="1200" u="none" cap="none" strike="noStrike">
                <a:solidFill>
                  <a:srgbClr val="363738"/>
                </a:solidFill>
                <a:latin typeface="Calibri"/>
                <a:ea typeface="Calibri"/>
                <a:cs typeface="Calibri"/>
                <a:sym typeface="Calibri"/>
              </a:defRPr>
            </a:lvl3pPr>
            <a:lvl4pPr indent="0" lvl="3" marL="0" marR="0" algn="l">
              <a:spcBef>
                <a:spcPts val="0"/>
              </a:spcBef>
              <a:buNone/>
              <a:defRPr b="0" i="0" sz="1200" u="none" cap="none" strike="noStrike">
                <a:solidFill>
                  <a:srgbClr val="363738"/>
                </a:solidFill>
                <a:latin typeface="Calibri"/>
                <a:ea typeface="Calibri"/>
                <a:cs typeface="Calibri"/>
                <a:sym typeface="Calibri"/>
              </a:defRPr>
            </a:lvl4pPr>
            <a:lvl5pPr indent="0" lvl="4" marL="0" marR="0" algn="l">
              <a:spcBef>
                <a:spcPts val="0"/>
              </a:spcBef>
              <a:buNone/>
              <a:defRPr b="0" i="0" sz="1200" u="none" cap="none" strike="noStrike">
                <a:solidFill>
                  <a:srgbClr val="363738"/>
                </a:solidFill>
                <a:latin typeface="Calibri"/>
                <a:ea typeface="Calibri"/>
                <a:cs typeface="Calibri"/>
                <a:sym typeface="Calibri"/>
              </a:defRPr>
            </a:lvl5pPr>
            <a:lvl6pPr indent="0" lvl="5" marL="0" marR="0" algn="l">
              <a:spcBef>
                <a:spcPts val="0"/>
              </a:spcBef>
              <a:buNone/>
              <a:defRPr b="0" i="0" sz="1200" u="none" cap="none" strike="noStrike">
                <a:solidFill>
                  <a:srgbClr val="363738"/>
                </a:solidFill>
                <a:latin typeface="Calibri"/>
                <a:ea typeface="Calibri"/>
                <a:cs typeface="Calibri"/>
                <a:sym typeface="Calibri"/>
              </a:defRPr>
            </a:lvl6pPr>
            <a:lvl7pPr indent="0" lvl="6" marL="0" marR="0" algn="l">
              <a:spcBef>
                <a:spcPts val="0"/>
              </a:spcBef>
              <a:buNone/>
              <a:defRPr b="0" i="0" sz="1200" u="none" cap="none" strike="noStrike">
                <a:solidFill>
                  <a:srgbClr val="363738"/>
                </a:solidFill>
                <a:latin typeface="Calibri"/>
                <a:ea typeface="Calibri"/>
                <a:cs typeface="Calibri"/>
                <a:sym typeface="Calibri"/>
              </a:defRPr>
            </a:lvl7pPr>
            <a:lvl8pPr indent="0" lvl="7" marL="0" marR="0" algn="l">
              <a:spcBef>
                <a:spcPts val="0"/>
              </a:spcBef>
              <a:buNone/>
              <a:defRPr b="0" i="0" sz="1200" u="none" cap="none" strike="noStrike">
                <a:solidFill>
                  <a:srgbClr val="363738"/>
                </a:solidFill>
                <a:latin typeface="Calibri"/>
                <a:ea typeface="Calibri"/>
                <a:cs typeface="Calibri"/>
                <a:sym typeface="Calibri"/>
              </a:defRPr>
            </a:lvl8pPr>
            <a:lvl9pPr indent="0" lvl="8" marL="0" marR="0" algn="l">
              <a:spcBef>
                <a:spcPts val="0"/>
              </a:spcBef>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_1">
    <p:spTree>
      <p:nvGrpSpPr>
        <p:cNvPr id="944" name="Shape 944"/>
        <p:cNvGrpSpPr/>
        <p:nvPr/>
      </p:nvGrpSpPr>
      <p:grpSpPr>
        <a:xfrm>
          <a:off x="0" y="0"/>
          <a:ext cx="0" cy="0"/>
          <a:chOff x="0" y="0"/>
          <a:chExt cx="0" cy="0"/>
        </a:xfrm>
      </p:grpSpPr>
      <p:sp>
        <p:nvSpPr>
          <p:cNvPr id="945" name="Google Shape;945;g33e3027fc13_16_1370"/>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Clr>
                <a:schemeClr val="accent1"/>
              </a:buClr>
              <a:buSzPts val="4300"/>
              <a:buNone/>
              <a:defRPr i="0" u="none" cap="none" strike="noStrike">
                <a:solidFill>
                  <a:schemeClr val="accent1"/>
                </a:solidFill>
              </a:defRPr>
            </a:lvl1pPr>
            <a:lvl2pPr indent="0" lvl="1">
              <a:spcBef>
                <a:spcPts val="0"/>
              </a:spcBef>
              <a:spcAft>
                <a:spcPts val="0"/>
              </a:spcAft>
              <a:buSzPts val="4300"/>
              <a:buNone/>
              <a:defRPr sz="2400"/>
            </a:lvl2pPr>
            <a:lvl3pPr indent="0" lvl="2">
              <a:spcBef>
                <a:spcPts val="0"/>
              </a:spcBef>
              <a:spcAft>
                <a:spcPts val="0"/>
              </a:spcAft>
              <a:buSzPts val="4300"/>
              <a:buNone/>
              <a:defRPr sz="2400"/>
            </a:lvl3pPr>
            <a:lvl4pPr indent="0" lvl="3">
              <a:spcBef>
                <a:spcPts val="0"/>
              </a:spcBef>
              <a:spcAft>
                <a:spcPts val="0"/>
              </a:spcAft>
              <a:buSzPts val="4300"/>
              <a:buNone/>
              <a:defRPr sz="2400"/>
            </a:lvl4pPr>
            <a:lvl5pPr indent="0" lvl="4">
              <a:spcBef>
                <a:spcPts val="0"/>
              </a:spcBef>
              <a:spcAft>
                <a:spcPts val="0"/>
              </a:spcAft>
              <a:buSzPts val="4300"/>
              <a:buNone/>
              <a:defRPr sz="2400"/>
            </a:lvl5pPr>
            <a:lvl6pPr indent="0" lvl="5">
              <a:spcBef>
                <a:spcPts val="0"/>
              </a:spcBef>
              <a:spcAft>
                <a:spcPts val="0"/>
              </a:spcAft>
              <a:buSzPts val="4300"/>
              <a:buNone/>
              <a:defRPr sz="2400"/>
            </a:lvl6pPr>
            <a:lvl7pPr indent="0" lvl="6">
              <a:spcBef>
                <a:spcPts val="0"/>
              </a:spcBef>
              <a:spcAft>
                <a:spcPts val="0"/>
              </a:spcAft>
              <a:buSzPts val="4300"/>
              <a:buNone/>
              <a:defRPr sz="2400"/>
            </a:lvl7pPr>
            <a:lvl8pPr indent="0" lvl="7">
              <a:spcBef>
                <a:spcPts val="0"/>
              </a:spcBef>
              <a:spcAft>
                <a:spcPts val="0"/>
              </a:spcAft>
              <a:buSzPts val="4300"/>
              <a:buNone/>
              <a:defRPr sz="2400"/>
            </a:lvl8pPr>
            <a:lvl9pPr indent="0" lvl="8">
              <a:spcBef>
                <a:spcPts val="0"/>
              </a:spcBef>
              <a:spcAft>
                <a:spcPts val="0"/>
              </a:spcAft>
              <a:buSzPts val="4300"/>
              <a:buNone/>
              <a:defRPr sz="2400"/>
            </a:lvl9pPr>
          </a:lstStyle>
          <a:p/>
        </p:txBody>
      </p:sp>
      <p:sp>
        <p:nvSpPr>
          <p:cNvPr id="946" name="Google Shape;946;g33e3027fc13_16_1370"/>
          <p:cNvSpPr txBox="1"/>
          <p:nvPr>
            <p:ph idx="1" type="body"/>
          </p:nvPr>
        </p:nvSpPr>
        <p:spPr>
          <a:xfrm>
            <a:off x="609600" y="1250967"/>
            <a:ext cx="5262900" cy="4659900"/>
          </a:xfrm>
          <a:prstGeom prst="rect">
            <a:avLst/>
          </a:prstGeom>
          <a:noFill/>
          <a:ln>
            <a:noFill/>
          </a:ln>
        </p:spPr>
        <p:txBody>
          <a:bodyPr anchorCtr="0" anchor="t" bIns="121900" lIns="121900" spcFirstLastPara="1" rIns="121900" wrap="square" tIns="121900">
            <a:noAutofit/>
          </a:bodyPr>
          <a:lstStyle>
            <a:lvl1pPr indent="-431800" lvl="0" marL="457200" marR="0" algn="l">
              <a:spcBef>
                <a:spcPts val="1200"/>
              </a:spcBef>
              <a:spcAft>
                <a:spcPts val="0"/>
              </a:spcAft>
              <a:buClr>
                <a:schemeClr val="accent1"/>
              </a:buClr>
              <a:buSzPts val="3200"/>
              <a:buChar char="•"/>
              <a:defRPr i="0" sz="3200" u="none" cap="none" strike="noStrike">
                <a:solidFill>
                  <a:schemeClr val="dk1"/>
                </a:solidFill>
              </a:defRPr>
            </a:lvl1pPr>
            <a:lvl2pPr indent="-374650" lvl="1" marL="914400" marR="0" algn="l">
              <a:spcBef>
                <a:spcPts val="500"/>
              </a:spcBef>
              <a:spcAft>
                <a:spcPts val="0"/>
              </a:spcAft>
              <a:buClr>
                <a:srgbClr val="363738"/>
              </a:buClr>
              <a:buSzPts val="2300"/>
              <a:buChar char="–"/>
              <a:defRPr i="0" sz="2700" u="none" cap="none" strike="noStrike">
                <a:solidFill>
                  <a:schemeClr val="dk1"/>
                </a:solidFill>
              </a:defRPr>
            </a:lvl2pPr>
            <a:lvl3pPr indent="-381000" lvl="2" marL="1371600" marR="0" algn="l">
              <a:spcBef>
                <a:spcPts val="500"/>
              </a:spcBef>
              <a:spcAft>
                <a:spcPts val="0"/>
              </a:spcAft>
              <a:buClr>
                <a:srgbClr val="363738"/>
              </a:buClr>
              <a:buSzPts val="2400"/>
              <a:buChar char="•"/>
              <a:defRPr i="0" sz="2400" u="none" cap="none" strike="noStrike">
                <a:solidFill>
                  <a:schemeClr val="dk1"/>
                </a:solidFill>
              </a:defRPr>
            </a:lvl3pPr>
            <a:lvl4pPr indent="-361950" lvl="3" marL="1828800" marR="0" algn="l">
              <a:spcBef>
                <a:spcPts val="400"/>
              </a:spcBef>
              <a:spcAft>
                <a:spcPts val="0"/>
              </a:spcAft>
              <a:buClr>
                <a:srgbClr val="363738"/>
              </a:buClr>
              <a:buSzPts val="2100"/>
              <a:buChar char="–"/>
              <a:defRPr i="0" sz="2100" u="none" cap="none" strike="noStrike">
                <a:solidFill>
                  <a:schemeClr val="dk1"/>
                </a:solidFill>
              </a:defRPr>
            </a:lvl4pPr>
            <a:lvl5pPr indent="-349250" lvl="4" marL="2286000" marR="0" algn="l">
              <a:spcBef>
                <a:spcPts val="400"/>
              </a:spcBef>
              <a:spcAft>
                <a:spcPts val="0"/>
              </a:spcAft>
              <a:buClr>
                <a:srgbClr val="363738"/>
              </a:buClr>
              <a:buSzPts val="1900"/>
              <a:buChar char="»"/>
              <a:defRPr i="0" sz="1900" u="none" cap="none" strike="noStrike">
                <a:solidFill>
                  <a:schemeClr val="dk1"/>
                </a:solidFill>
              </a:defRPr>
            </a:lvl5pPr>
            <a:lvl6pPr indent="-330200" lvl="5" marL="2743200" marR="0" algn="l">
              <a:spcBef>
                <a:spcPts val="500"/>
              </a:spcBef>
              <a:spcAft>
                <a:spcPts val="0"/>
              </a:spcAft>
              <a:buClr>
                <a:schemeClr val="dk1"/>
              </a:buClr>
              <a:buSzPts val="1600"/>
              <a:buChar char="•"/>
              <a:defRPr i="1" sz="1600" u="none" cap="none" strike="noStrike">
                <a:solidFill>
                  <a:schemeClr val="dk1"/>
                </a:solidFill>
              </a:defRPr>
            </a:lvl6pPr>
            <a:lvl7pPr indent="-311150" lvl="6" marL="3200400" marR="0" algn="l">
              <a:spcBef>
                <a:spcPts val="500"/>
              </a:spcBef>
              <a:spcAft>
                <a:spcPts val="0"/>
              </a:spcAft>
              <a:buClr>
                <a:schemeClr val="dk1"/>
              </a:buClr>
              <a:buSzPts val="1300"/>
              <a:buChar char="•"/>
              <a:defRPr i="1" sz="1300" u="none" cap="none" strike="noStrike">
                <a:solidFill>
                  <a:schemeClr val="dk1"/>
                </a:solidFill>
              </a:defRPr>
            </a:lvl7pPr>
            <a:lvl8pPr indent="-298450" lvl="7" marL="3657600" marR="0" algn="l">
              <a:spcBef>
                <a:spcPts val="500"/>
              </a:spcBef>
              <a:spcAft>
                <a:spcPts val="0"/>
              </a:spcAft>
              <a:buClr>
                <a:schemeClr val="dk1"/>
              </a:buClr>
              <a:buSzPts val="1100"/>
              <a:buChar char="•"/>
              <a:defRPr i="1" sz="1100" u="none" cap="none" strike="noStrike">
                <a:solidFill>
                  <a:schemeClr val="dk1"/>
                </a:solidFill>
              </a:defRPr>
            </a:lvl8pPr>
            <a:lvl9pPr indent="-279400" lvl="8" marL="4114800" marR="0" algn="l">
              <a:spcBef>
                <a:spcPts val="500"/>
              </a:spcBef>
              <a:spcAft>
                <a:spcPts val="0"/>
              </a:spcAft>
              <a:buClr>
                <a:schemeClr val="dk1"/>
              </a:buClr>
              <a:buSzPts val="800"/>
              <a:buChar char="•"/>
              <a:defRPr i="1" sz="800" u="none" cap="none" strike="noStrike">
                <a:solidFill>
                  <a:schemeClr val="dk1"/>
                </a:solidFill>
              </a:defRPr>
            </a:lvl9pPr>
          </a:lstStyle>
          <a:p/>
        </p:txBody>
      </p:sp>
      <p:pic>
        <p:nvPicPr>
          <p:cNvPr descr="ESnet_Logo_Footer.png" id="947" name="Google Shape;947;g33e3027fc13_16_1370"/>
          <p:cNvPicPr preferRelativeResize="0"/>
          <p:nvPr/>
        </p:nvPicPr>
        <p:blipFill rotWithShape="1">
          <a:blip r:embed="rId2">
            <a:alphaModFix/>
          </a:blip>
          <a:srcRect b="0" l="0" r="0" t="0"/>
          <a:stretch/>
        </p:blipFill>
        <p:spPr>
          <a:xfrm>
            <a:off x="10372009" y="6402000"/>
            <a:ext cx="1210390" cy="362800"/>
          </a:xfrm>
          <a:prstGeom prst="rect">
            <a:avLst/>
          </a:prstGeom>
          <a:noFill/>
          <a:ln>
            <a:noFill/>
          </a:ln>
        </p:spPr>
      </p:pic>
      <p:sp>
        <p:nvSpPr>
          <p:cNvPr id="948" name="Google Shape;948;g33e3027fc13_16_1370"/>
          <p:cNvSpPr txBox="1"/>
          <p:nvPr>
            <p:ph idx="2" type="body"/>
          </p:nvPr>
        </p:nvSpPr>
        <p:spPr>
          <a:xfrm>
            <a:off x="6319600" y="1251000"/>
            <a:ext cx="5262900" cy="4659900"/>
          </a:xfrm>
          <a:prstGeom prst="rect">
            <a:avLst/>
          </a:prstGeom>
          <a:noFill/>
          <a:ln>
            <a:noFill/>
          </a:ln>
        </p:spPr>
        <p:txBody>
          <a:bodyPr anchorCtr="0" anchor="t" bIns="121900" lIns="121900" spcFirstLastPara="1" rIns="121900" wrap="square" tIns="121900">
            <a:noAutofit/>
          </a:bodyPr>
          <a:lstStyle>
            <a:lvl1pPr indent="-431800" lvl="0" marL="457200" marR="0" algn="l">
              <a:spcBef>
                <a:spcPts val="1200"/>
              </a:spcBef>
              <a:spcAft>
                <a:spcPts val="0"/>
              </a:spcAft>
              <a:buClr>
                <a:schemeClr val="accent1"/>
              </a:buClr>
              <a:buSzPts val="3200"/>
              <a:buChar char="•"/>
              <a:defRPr i="0" sz="3200" u="none" cap="none" strike="noStrike">
                <a:solidFill>
                  <a:schemeClr val="dk1"/>
                </a:solidFill>
              </a:defRPr>
            </a:lvl1pPr>
            <a:lvl2pPr indent="-374650" lvl="1" marL="914400" marR="0" algn="l">
              <a:spcBef>
                <a:spcPts val="500"/>
              </a:spcBef>
              <a:spcAft>
                <a:spcPts val="0"/>
              </a:spcAft>
              <a:buClr>
                <a:srgbClr val="363738"/>
              </a:buClr>
              <a:buSzPts val="2300"/>
              <a:buChar char="–"/>
              <a:defRPr i="0" sz="2700" u="none" cap="none" strike="noStrike">
                <a:solidFill>
                  <a:schemeClr val="dk1"/>
                </a:solidFill>
              </a:defRPr>
            </a:lvl2pPr>
            <a:lvl3pPr indent="-381000" lvl="2" marL="1371600" marR="0" algn="l">
              <a:spcBef>
                <a:spcPts val="500"/>
              </a:spcBef>
              <a:spcAft>
                <a:spcPts val="0"/>
              </a:spcAft>
              <a:buClr>
                <a:srgbClr val="363738"/>
              </a:buClr>
              <a:buSzPts val="2400"/>
              <a:buChar char="•"/>
              <a:defRPr i="0" sz="2400" u="none" cap="none" strike="noStrike">
                <a:solidFill>
                  <a:schemeClr val="dk1"/>
                </a:solidFill>
              </a:defRPr>
            </a:lvl3pPr>
            <a:lvl4pPr indent="-361950" lvl="3" marL="1828800" marR="0" algn="l">
              <a:spcBef>
                <a:spcPts val="400"/>
              </a:spcBef>
              <a:spcAft>
                <a:spcPts val="0"/>
              </a:spcAft>
              <a:buClr>
                <a:srgbClr val="363738"/>
              </a:buClr>
              <a:buSzPts val="2100"/>
              <a:buChar char="–"/>
              <a:defRPr i="0" sz="2100" u="none" cap="none" strike="noStrike">
                <a:solidFill>
                  <a:schemeClr val="dk1"/>
                </a:solidFill>
              </a:defRPr>
            </a:lvl4pPr>
            <a:lvl5pPr indent="-349250" lvl="4" marL="2286000" marR="0" algn="l">
              <a:spcBef>
                <a:spcPts val="400"/>
              </a:spcBef>
              <a:spcAft>
                <a:spcPts val="0"/>
              </a:spcAft>
              <a:buClr>
                <a:srgbClr val="363738"/>
              </a:buClr>
              <a:buSzPts val="1900"/>
              <a:buChar char="»"/>
              <a:defRPr i="0" sz="1900" u="none" cap="none" strike="noStrike">
                <a:solidFill>
                  <a:schemeClr val="dk1"/>
                </a:solidFill>
              </a:defRPr>
            </a:lvl5pPr>
            <a:lvl6pPr indent="-330200" lvl="5" marL="2743200" marR="0" algn="l">
              <a:spcBef>
                <a:spcPts val="500"/>
              </a:spcBef>
              <a:spcAft>
                <a:spcPts val="0"/>
              </a:spcAft>
              <a:buClr>
                <a:schemeClr val="dk1"/>
              </a:buClr>
              <a:buSzPts val="1600"/>
              <a:buChar char="•"/>
              <a:defRPr i="1" sz="1600" u="none" cap="none" strike="noStrike">
                <a:solidFill>
                  <a:schemeClr val="dk1"/>
                </a:solidFill>
              </a:defRPr>
            </a:lvl6pPr>
            <a:lvl7pPr indent="-311150" lvl="6" marL="3200400" marR="0" algn="l">
              <a:spcBef>
                <a:spcPts val="500"/>
              </a:spcBef>
              <a:spcAft>
                <a:spcPts val="0"/>
              </a:spcAft>
              <a:buClr>
                <a:schemeClr val="dk1"/>
              </a:buClr>
              <a:buSzPts val="1300"/>
              <a:buChar char="•"/>
              <a:defRPr i="1" sz="1300" u="none" cap="none" strike="noStrike">
                <a:solidFill>
                  <a:schemeClr val="dk1"/>
                </a:solidFill>
              </a:defRPr>
            </a:lvl7pPr>
            <a:lvl8pPr indent="-298450" lvl="7" marL="3657600" marR="0" algn="l">
              <a:spcBef>
                <a:spcPts val="500"/>
              </a:spcBef>
              <a:spcAft>
                <a:spcPts val="0"/>
              </a:spcAft>
              <a:buClr>
                <a:schemeClr val="dk1"/>
              </a:buClr>
              <a:buSzPts val="1100"/>
              <a:buChar char="•"/>
              <a:defRPr i="1" sz="1100" u="none" cap="none" strike="noStrike">
                <a:solidFill>
                  <a:schemeClr val="dk1"/>
                </a:solidFill>
              </a:defRPr>
            </a:lvl8pPr>
            <a:lvl9pPr indent="-279400" lvl="8" marL="4114800" marR="0" algn="l">
              <a:spcBef>
                <a:spcPts val="500"/>
              </a:spcBef>
              <a:spcAft>
                <a:spcPts val="0"/>
              </a:spcAft>
              <a:buClr>
                <a:schemeClr val="dk1"/>
              </a:buClr>
              <a:buSzPts val="800"/>
              <a:buChar char="•"/>
              <a:defRPr i="1" sz="800" u="none" cap="none" strike="noStrike">
                <a:solidFill>
                  <a:schemeClr val="dk1"/>
                </a:solidFill>
              </a:defRPr>
            </a:lvl9pPr>
          </a:lstStyle>
          <a:p/>
        </p:txBody>
      </p:sp>
      <p:sp>
        <p:nvSpPr>
          <p:cNvPr id="949" name="Google Shape;949;g33e3027fc13_16_1370"/>
          <p:cNvSpPr txBox="1"/>
          <p:nvPr>
            <p:ph idx="12" type="sldNum"/>
          </p:nvPr>
        </p:nvSpPr>
        <p:spPr>
          <a:xfrm>
            <a:off x="609600" y="6400788"/>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b="0" i="0" sz="1200" u="none" cap="none" strike="noStrike">
                <a:solidFill>
                  <a:srgbClr val="363738"/>
                </a:solidFill>
                <a:latin typeface="Calibri"/>
                <a:ea typeface="Calibri"/>
                <a:cs typeface="Calibri"/>
                <a:sym typeface="Calibri"/>
              </a:defRPr>
            </a:lvl1pPr>
            <a:lvl2pPr indent="0" lvl="1" marL="0" marR="0" algn="l">
              <a:spcBef>
                <a:spcPts val="0"/>
              </a:spcBef>
              <a:buNone/>
              <a:defRPr b="0" i="0" sz="1200" u="none" cap="none" strike="noStrike">
                <a:solidFill>
                  <a:srgbClr val="363738"/>
                </a:solidFill>
                <a:latin typeface="Calibri"/>
                <a:ea typeface="Calibri"/>
                <a:cs typeface="Calibri"/>
                <a:sym typeface="Calibri"/>
              </a:defRPr>
            </a:lvl2pPr>
            <a:lvl3pPr indent="0" lvl="2" marL="0" marR="0" algn="l">
              <a:spcBef>
                <a:spcPts val="0"/>
              </a:spcBef>
              <a:buNone/>
              <a:defRPr b="0" i="0" sz="1200" u="none" cap="none" strike="noStrike">
                <a:solidFill>
                  <a:srgbClr val="363738"/>
                </a:solidFill>
                <a:latin typeface="Calibri"/>
                <a:ea typeface="Calibri"/>
                <a:cs typeface="Calibri"/>
                <a:sym typeface="Calibri"/>
              </a:defRPr>
            </a:lvl3pPr>
            <a:lvl4pPr indent="0" lvl="3" marL="0" marR="0" algn="l">
              <a:spcBef>
                <a:spcPts val="0"/>
              </a:spcBef>
              <a:buNone/>
              <a:defRPr b="0" i="0" sz="1200" u="none" cap="none" strike="noStrike">
                <a:solidFill>
                  <a:srgbClr val="363738"/>
                </a:solidFill>
                <a:latin typeface="Calibri"/>
                <a:ea typeface="Calibri"/>
                <a:cs typeface="Calibri"/>
                <a:sym typeface="Calibri"/>
              </a:defRPr>
            </a:lvl4pPr>
            <a:lvl5pPr indent="0" lvl="4" marL="0" marR="0" algn="l">
              <a:spcBef>
                <a:spcPts val="0"/>
              </a:spcBef>
              <a:buNone/>
              <a:defRPr b="0" i="0" sz="1200" u="none" cap="none" strike="noStrike">
                <a:solidFill>
                  <a:srgbClr val="363738"/>
                </a:solidFill>
                <a:latin typeface="Calibri"/>
                <a:ea typeface="Calibri"/>
                <a:cs typeface="Calibri"/>
                <a:sym typeface="Calibri"/>
              </a:defRPr>
            </a:lvl5pPr>
            <a:lvl6pPr indent="0" lvl="5" marL="0" marR="0" algn="l">
              <a:spcBef>
                <a:spcPts val="0"/>
              </a:spcBef>
              <a:buNone/>
              <a:defRPr b="0" i="0" sz="1200" u="none" cap="none" strike="noStrike">
                <a:solidFill>
                  <a:srgbClr val="363738"/>
                </a:solidFill>
                <a:latin typeface="Calibri"/>
                <a:ea typeface="Calibri"/>
                <a:cs typeface="Calibri"/>
                <a:sym typeface="Calibri"/>
              </a:defRPr>
            </a:lvl6pPr>
            <a:lvl7pPr indent="0" lvl="6" marL="0" marR="0" algn="l">
              <a:spcBef>
                <a:spcPts val="0"/>
              </a:spcBef>
              <a:buNone/>
              <a:defRPr b="0" i="0" sz="1200" u="none" cap="none" strike="noStrike">
                <a:solidFill>
                  <a:srgbClr val="363738"/>
                </a:solidFill>
                <a:latin typeface="Calibri"/>
                <a:ea typeface="Calibri"/>
                <a:cs typeface="Calibri"/>
                <a:sym typeface="Calibri"/>
              </a:defRPr>
            </a:lvl7pPr>
            <a:lvl8pPr indent="0" lvl="7" marL="0" marR="0" algn="l">
              <a:spcBef>
                <a:spcPts val="0"/>
              </a:spcBef>
              <a:buNone/>
              <a:defRPr b="0" i="0" sz="1200" u="none" cap="none" strike="noStrike">
                <a:solidFill>
                  <a:srgbClr val="363738"/>
                </a:solidFill>
                <a:latin typeface="Calibri"/>
                <a:ea typeface="Calibri"/>
                <a:cs typeface="Calibri"/>
                <a:sym typeface="Calibri"/>
              </a:defRPr>
            </a:lvl8pPr>
            <a:lvl9pPr indent="0" lvl="8" marL="0" marR="0" algn="l">
              <a:spcBef>
                <a:spcPts val="0"/>
              </a:spcBef>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950" name="Shape 950"/>
        <p:cNvGrpSpPr/>
        <p:nvPr/>
      </p:nvGrpSpPr>
      <p:grpSpPr>
        <a:xfrm>
          <a:off x="0" y="0"/>
          <a:ext cx="0" cy="0"/>
          <a:chOff x="0" y="0"/>
          <a:chExt cx="0" cy="0"/>
        </a:xfrm>
      </p:grpSpPr>
      <p:sp>
        <p:nvSpPr>
          <p:cNvPr id="951" name="Google Shape;951;g33e3027fc13_16_1376"/>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Clr>
                <a:schemeClr val="accent1"/>
              </a:buClr>
              <a:buSzPts val="4300"/>
              <a:buNone/>
              <a:defRPr i="0" u="none" cap="none" strike="noStrike">
                <a:solidFill>
                  <a:schemeClr val="accent1"/>
                </a:solidFill>
              </a:defRPr>
            </a:lvl1pPr>
            <a:lvl2pPr indent="0" lvl="1">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2pPr>
            <a:lvl3pPr indent="0" lvl="2">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3pPr>
            <a:lvl4pPr indent="0" lvl="3">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4pPr>
            <a:lvl5pPr indent="0" lvl="4">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5pPr>
            <a:lvl6pPr indent="0" lvl="5">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6pPr>
            <a:lvl7pPr indent="0" lvl="6">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7pPr>
            <a:lvl8pPr indent="0" lvl="7">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8pPr>
            <a:lvl9pPr indent="0" lvl="8">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9pPr>
          </a:lstStyle>
          <a:p/>
        </p:txBody>
      </p:sp>
      <p:pic>
        <p:nvPicPr>
          <p:cNvPr descr="ESnet_Logo_Footer.png" id="952" name="Google Shape;952;g33e3027fc13_16_1376"/>
          <p:cNvPicPr preferRelativeResize="0"/>
          <p:nvPr/>
        </p:nvPicPr>
        <p:blipFill rotWithShape="1">
          <a:blip r:embed="rId2">
            <a:alphaModFix/>
          </a:blip>
          <a:srcRect b="0" l="0" r="0" t="0"/>
          <a:stretch/>
        </p:blipFill>
        <p:spPr>
          <a:xfrm>
            <a:off x="10372009" y="6400800"/>
            <a:ext cx="1210390" cy="362800"/>
          </a:xfrm>
          <a:prstGeom prst="rect">
            <a:avLst/>
          </a:prstGeom>
          <a:noFill/>
          <a:ln>
            <a:noFill/>
          </a:ln>
        </p:spPr>
      </p:pic>
      <p:sp>
        <p:nvSpPr>
          <p:cNvPr id="953" name="Google Shape;953;g33e3027fc13_16_1376"/>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b="0" i="0" sz="1200" u="none" cap="none" strike="noStrike">
                <a:solidFill>
                  <a:srgbClr val="363738"/>
                </a:solidFill>
                <a:latin typeface="Calibri"/>
                <a:ea typeface="Calibri"/>
                <a:cs typeface="Calibri"/>
                <a:sym typeface="Calibri"/>
              </a:defRPr>
            </a:lvl1pPr>
            <a:lvl2pPr indent="0" lvl="1" marL="0" marR="0" algn="l">
              <a:spcBef>
                <a:spcPts val="0"/>
              </a:spcBef>
              <a:buNone/>
              <a:defRPr b="0" i="0" sz="1200" u="none" cap="none" strike="noStrike">
                <a:solidFill>
                  <a:srgbClr val="363738"/>
                </a:solidFill>
                <a:latin typeface="Calibri"/>
                <a:ea typeface="Calibri"/>
                <a:cs typeface="Calibri"/>
                <a:sym typeface="Calibri"/>
              </a:defRPr>
            </a:lvl2pPr>
            <a:lvl3pPr indent="0" lvl="2" marL="0" marR="0" algn="l">
              <a:spcBef>
                <a:spcPts val="0"/>
              </a:spcBef>
              <a:buNone/>
              <a:defRPr b="0" i="0" sz="1200" u="none" cap="none" strike="noStrike">
                <a:solidFill>
                  <a:srgbClr val="363738"/>
                </a:solidFill>
                <a:latin typeface="Calibri"/>
                <a:ea typeface="Calibri"/>
                <a:cs typeface="Calibri"/>
                <a:sym typeface="Calibri"/>
              </a:defRPr>
            </a:lvl3pPr>
            <a:lvl4pPr indent="0" lvl="3" marL="0" marR="0" algn="l">
              <a:spcBef>
                <a:spcPts val="0"/>
              </a:spcBef>
              <a:buNone/>
              <a:defRPr b="0" i="0" sz="1200" u="none" cap="none" strike="noStrike">
                <a:solidFill>
                  <a:srgbClr val="363738"/>
                </a:solidFill>
                <a:latin typeface="Calibri"/>
                <a:ea typeface="Calibri"/>
                <a:cs typeface="Calibri"/>
                <a:sym typeface="Calibri"/>
              </a:defRPr>
            </a:lvl4pPr>
            <a:lvl5pPr indent="0" lvl="4" marL="0" marR="0" algn="l">
              <a:spcBef>
                <a:spcPts val="0"/>
              </a:spcBef>
              <a:buNone/>
              <a:defRPr b="0" i="0" sz="1200" u="none" cap="none" strike="noStrike">
                <a:solidFill>
                  <a:srgbClr val="363738"/>
                </a:solidFill>
                <a:latin typeface="Calibri"/>
                <a:ea typeface="Calibri"/>
                <a:cs typeface="Calibri"/>
                <a:sym typeface="Calibri"/>
              </a:defRPr>
            </a:lvl5pPr>
            <a:lvl6pPr indent="0" lvl="5" marL="0" marR="0" algn="l">
              <a:spcBef>
                <a:spcPts val="0"/>
              </a:spcBef>
              <a:buNone/>
              <a:defRPr b="0" i="0" sz="1200" u="none" cap="none" strike="noStrike">
                <a:solidFill>
                  <a:srgbClr val="363738"/>
                </a:solidFill>
                <a:latin typeface="Calibri"/>
                <a:ea typeface="Calibri"/>
                <a:cs typeface="Calibri"/>
                <a:sym typeface="Calibri"/>
              </a:defRPr>
            </a:lvl6pPr>
            <a:lvl7pPr indent="0" lvl="6" marL="0" marR="0" algn="l">
              <a:spcBef>
                <a:spcPts val="0"/>
              </a:spcBef>
              <a:buNone/>
              <a:defRPr b="0" i="0" sz="1200" u="none" cap="none" strike="noStrike">
                <a:solidFill>
                  <a:srgbClr val="363738"/>
                </a:solidFill>
                <a:latin typeface="Calibri"/>
                <a:ea typeface="Calibri"/>
                <a:cs typeface="Calibri"/>
                <a:sym typeface="Calibri"/>
              </a:defRPr>
            </a:lvl7pPr>
            <a:lvl8pPr indent="0" lvl="7" marL="0" marR="0" algn="l">
              <a:spcBef>
                <a:spcPts val="0"/>
              </a:spcBef>
              <a:buNone/>
              <a:defRPr b="0" i="0" sz="1200" u="none" cap="none" strike="noStrike">
                <a:solidFill>
                  <a:srgbClr val="363738"/>
                </a:solidFill>
                <a:latin typeface="Calibri"/>
                <a:ea typeface="Calibri"/>
                <a:cs typeface="Calibri"/>
                <a:sym typeface="Calibri"/>
              </a:defRPr>
            </a:lvl8pPr>
            <a:lvl9pPr indent="0" lvl="8" marL="0" marR="0" algn="l">
              <a:spcBef>
                <a:spcPts val="0"/>
              </a:spcBef>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logo)">
  <p:cSld name="TITLE_ONLY_1_1">
    <p:spTree>
      <p:nvGrpSpPr>
        <p:cNvPr id="954" name="Shape 954"/>
        <p:cNvGrpSpPr/>
        <p:nvPr/>
      </p:nvGrpSpPr>
      <p:grpSpPr>
        <a:xfrm>
          <a:off x="0" y="0"/>
          <a:ext cx="0" cy="0"/>
          <a:chOff x="0" y="0"/>
          <a:chExt cx="0" cy="0"/>
        </a:xfrm>
      </p:grpSpPr>
      <p:sp>
        <p:nvSpPr>
          <p:cNvPr id="955" name="Google Shape;955;g33e3027fc13_16_1380"/>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Clr>
                <a:schemeClr val="accent1"/>
              </a:buClr>
              <a:buSzPts val="4300"/>
              <a:buNone/>
              <a:defRPr i="0" u="none" cap="none" strike="noStrike">
                <a:solidFill>
                  <a:schemeClr val="accent1"/>
                </a:solidFill>
              </a:defRPr>
            </a:lvl1pPr>
            <a:lvl2pPr indent="0" lvl="1">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2pPr>
            <a:lvl3pPr indent="0" lvl="2">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3pPr>
            <a:lvl4pPr indent="0" lvl="3">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4pPr>
            <a:lvl5pPr indent="0" lvl="4">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5pPr>
            <a:lvl6pPr indent="0" lvl="5">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6pPr>
            <a:lvl7pPr indent="0" lvl="6">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7pPr>
            <a:lvl8pPr indent="0" lvl="7">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8pPr>
            <a:lvl9pPr indent="0" lvl="8">
              <a:spcBef>
                <a:spcPts val="0"/>
              </a:spcBef>
              <a:spcAft>
                <a:spcPts val="0"/>
              </a:spcAft>
              <a:buClr>
                <a:schemeClr val="accent1"/>
              </a:buClr>
              <a:buSzPts val="6400"/>
              <a:buFont typeface="Roboto"/>
              <a:buNone/>
              <a:defRPr b="1" sz="6400">
                <a:solidFill>
                  <a:schemeClr val="accent1"/>
                </a:solidFill>
                <a:latin typeface="Roboto"/>
                <a:ea typeface="Roboto"/>
                <a:cs typeface="Roboto"/>
                <a:sym typeface="Roboto"/>
              </a:defRPr>
            </a:lvl9pPr>
          </a:lstStyle>
          <a:p/>
        </p:txBody>
      </p:sp>
      <p:sp>
        <p:nvSpPr>
          <p:cNvPr id="956" name="Google Shape;956;g33e3027fc13_16_1380"/>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b="0" i="0" sz="1200" u="none" cap="none" strike="noStrike">
                <a:solidFill>
                  <a:srgbClr val="363738"/>
                </a:solidFill>
                <a:latin typeface="Calibri"/>
                <a:ea typeface="Calibri"/>
                <a:cs typeface="Calibri"/>
                <a:sym typeface="Calibri"/>
              </a:defRPr>
            </a:lvl1pPr>
            <a:lvl2pPr indent="0" lvl="1" marL="0" marR="0" algn="l">
              <a:spcBef>
                <a:spcPts val="0"/>
              </a:spcBef>
              <a:buNone/>
              <a:defRPr b="0" i="0" sz="1200" u="none" cap="none" strike="noStrike">
                <a:solidFill>
                  <a:srgbClr val="363738"/>
                </a:solidFill>
                <a:latin typeface="Calibri"/>
                <a:ea typeface="Calibri"/>
                <a:cs typeface="Calibri"/>
                <a:sym typeface="Calibri"/>
              </a:defRPr>
            </a:lvl2pPr>
            <a:lvl3pPr indent="0" lvl="2" marL="0" marR="0" algn="l">
              <a:spcBef>
                <a:spcPts val="0"/>
              </a:spcBef>
              <a:buNone/>
              <a:defRPr b="0" i="0" sz="1200" u="none" cap="none" strike="noStrike">
                <a:solidFill>
                  <a:srgbClr val="363738"/>
                </a:solidFill>
                <a:latin typeface="Calibri"/>
                <a:ea typeface="Calibri"/>
                <a:cs typeface="Calibri"/>
                <a:sym typeface="Calibri"/>
              </a:defRPr>
            </a:lvl3pPr>
            <a:lvl4pPr indent="0" lvl="3" marL="0" marR="0" algn="l">
              <a:spcBef>
                <a:spcPts val="0"/>
              </a:spcBef>
              <a:buNone/>
              <a:defRPr b="0" i="0" sz="1200" u="none" cap="none" strike="noStrike">
                <a:solidFill>
                  <a:srgbClr val="363738"/>
                </a:solidFill>
                <a:latin typeface="Calibri"/>
                <a:ea typeface="Calibri"/>
                <a:cs typeface="Calibri"/>
                <a:sym typeface="Calibri"/>
              </a:defRPr>
            </a:lvl4pPr>
            <a:lvl5pPr indent="0" lvl="4" marL="0" marR="0" algn="l">
              <a:spcBef>
                <a:spcPts val="0"/>
              </a:spcBef>
              <a:buNone/>
              <a:defRPr b="0" i="0" sz="1200" u="none" cap="none" strike="noStrike">
                <a:solidFill>
                  <a:srgbClr val="363738"/>
                </a:solidFill>
                <a:latin typeface="Calibri"/>
                <a:ea typeface="Calibri"/>
                <a:cs typeface="Calibri"/>
                <a:sym typeface="Calibri"/>
              </a:defRPr>
            </a:lvl5pPr>
            <a:lvl6pPr indent="0" lvl="5" marL="0" marR="0" algn="l">
              <a:spcBef>
                <a:spcPts val="0"/>
              </a:spcBef>
              <a:buNone/>
              <a:defRPr b="0" i="0" sz="1200" u="none" cap="none" strike="noStrike">
                <a:solidFill>
                  <a:srgbClr val="363738"/>
                </a:solidFill>
                <a:latin typeface="Calibri"/>
                <a:ea typeface="Calibri"/>
                <a:cs typeface="Calibri"/>
                <a:sym typeface="Calibri"/>
              </a:defRPr>
            </a:lvl6pPr>
            <a:lvl7pPr indent="0" lvl="6" marL="0" marR="0" algn="l">
              <a:spcBef>
                <a:spcPts val="0"/>
              </a:spcBef>
              <a:buNone/>
              <a:defRPr b="0" i="0" sz="1200" u="none" cap="none" strike="noStrike">
                <a:solidFill>
                  <a:srgbClr val="363738"/>
                </a:solidFill>
                <a:latin typeface="Calibri"/>
                <a:ea typeface="Calibri"/>
                <a:cs typeface="Calibri"/>
                <a:sym typeface="Calibri"/>
              </a:defRPr>
            </a:lvl7pPr>
            <a:lvl8pPr indent="0" lvl="7" marL="0" marR="0" algn="l">
              <a:spcBef>
                <a:spcPts val="0"/>
              </a:spcBef>
              <a:buNone/>
              <a:defRPr b="0" i="0" sz="1200" u="none" cap="none" strike="noStrike">
                <a:solidFill>
                  <a:srgbClr val="363738"/>
                </a:solidFill>
                <a:latin typeface="Calibri"/>
                <a:ea typeface="Calibri"/>
                <a:cs typeface="Calibri"/>
                <a:sym typeface="Calibri"/>
              </a:defRPr>
            </a:lvl8pPr>
            <a:lvl9pPr indent="0" lvl="8" marL="0" marR="0" algn="l">
              <a:spcBef>
                <a:spcPts val="0"/>
              </a:spcBef>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showMasterSp="0">
  <p:cSld name="BLANK_1">
    <p:spTree>
      <p:nvGrpSpPr>
        <p:cNvPr id="957" name="Shape 957"/>
        <p:cNvGrpSpPr/>
        <p:nvPr/>
      </p:nvGrpSpPr>
      <p:grpSpPr>
        <a:xfrm>
          <a:off x="0" y="0"/>
          <a:ext cx="0" cy="0"/>
          <a:chOff x="0" y="0"/>
          <a:chExt cx="0" cy="0"/>
        </a:xfrm>
      </p:grpSpPr>
      <p:sp>
        <p:nvSpPr>
          <p:cNvPr id="958" name="Google Shape;958;g33e3027fc13_16_1383"/>
          <p:cNvSpPr txBox="1"/>
          <p:nvPr>
            <p:ph idx="12" type="sldNum"/>
          </p:nvPr>
        </p:nvSpPr>
        <p:spPr>
          <a:xfrm>
            <a:off x="609600" y="6483355"/>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sz="1200">
                <a:solidFill>
                  <a:srgbClr val="363738"/>
                </a:solidFill>
                <a:latin typeface="Calibri"/>
                <a:ea typeface="Calibri"/>
                <a:cs typeface="Calibri"/>
                <a:sym typeface="Calibri"/>
              </a:defRPr>
            </a:lvl1pPr>
            <a:lvl2pPr indent="0" lvl="1" marL="0" marR="0" algn="l">
              <a:spcBef>
                <a:spcPts val="0"/>
              </a:spcBef>
              <a:buNone/>
              <a:defRPr sz="1200">
                <a:solidFill>
                  <a:srgbClr val="363738"/>
                </a:solidFill>
                <a:latin typeface="Calibri"/>
                <a:ea typeface="Calibri"/>
                <a:cs typeface="Calibri"/>
                <a:sym typeface="Calibri"/>
              </a:defRPr>
            </a:lvl2pPr>
            <a:lvl3pPr indent="0" lvl="2" marL="0" marR="0" algn="l">
              <a:spcBef>
                <a:spcPts val="0"/>
              </a:spcBef>
              <a:buNone/>
              <a:defRPr sz="1200">
                <a:solidFill>
                  <a:srgbClr val="363738"/>
                </a:solidFill>
                <a:latin typeface="Calibri"/>
                <a:ea typeface="Calibri"/>
                <a:cs typeface="Calibri"/>
                <a:sym typeface="Calibri"/>
              </a:defRPr>
            </a:lvl3pPr>
            <a:lvl4pPr indent="0" lvl="3" marL="0" marR="0" algn="l">
              <a:spcBef>
                <a:spcPts val="0"/>
              </a:spcBef>
              <a:buNone/>
              <a:defRPr sz="1200">
                <a:solidFill>
                  <a:srgbClr val="363738"/>
                </a:solidFill>
                <a:latin typeface="Calibri"/>
                <a:ea typeface="Calibri"/>
                <a:cs typeface="Calibri"/>
                <a:sym typeface="Calibri"/>
              </a:defRPr>
            </a:lvl4pPr>
            <a:lvl5pPr indent="0" lvl="4" marL="0" marR="0" algn="l">
              <a:spcBef>
                <a:spcPts val="0"/>
              </a:spcBef>
              <a:buNone/>
              <a:defRPr sz="1200">
                <a:solidFill>
                  <a:srgbClr val="363738"/>
                </a:solidFill>
                <a:latin typeface="Calibri"/>
                <a:ea typeface="Calibri"/>
                <a:cs typeface="Calibri"/>
                <a:sym typeface="Calibri"/>
              </a:defRPr>
            </a:lvl5pPr>
            <a:lvl6pPr indent="0" lvl="5" marL="0" marR="0" algn="l">
              <a:spcBef>
                <a:spcPts val="0"/>
              </a:spcBef>
              <a:buNone/>
              <a:defRPr sz="1200">
                <a:solidFill>
                  <a:srgbClr val="363738"/>
                </a:solidFill>
                <a:latin typeface="Calibri"/>
                <a:ea typeface="Calibri"/>
                <a:cs typeface="Calibri"/>
                <a:sym typeface="Calibri"/>
              </a:defRPr>
            </a:lvl6pPr>
            <a:lvl7pPr indent="0" lvl="6" marL="0" marR="0" algn="l">
              <a:spcBef>
                <a:spcPts val="0"/>
              </a:spcBef>
              <a:buNone/>
              <a:defRPr sz="1200">
                <a:solidFill>
                  <a:srgbClr val="363738"/>
                </a:solidFill>
                <a:latin typeface="Calibri"/>
                <a:ea typeface="Calibri"/>
                <a:cs typeface="Calibri"/>
                <a:sym typeface="Calibri"/>
              </a:defRPr>
            </a:lvl7pPr>
            <a:lvl8pPr indent="0" lvl="7" marL="0" marR="0" algn="l">
              <a:spcBef>
                <a:spcPts val="0"/>
              </a:spcBef>
              <a:buNone/>
              <a:defRPr sz="1200">
                <a:solidFill>
                  <a:srgbClr val="363738"/>
                </a:solidFill>
                <a:latin typeface="Calibri"/>
                <a:ea typeface="Calibri"/>
                <a:cs typeface="Calibri"/>
                <a:sym typeface="Calibri"/>
              </a:defRPr>
            </a:lvl8pPr>
            <a:lvl9pPr indent="0" lvl="8" marL="0" marR="0" algn="l">
              <a:spcBef>
                <a:spcPts val="0"/>
              </a:spcBef>
              <a:buNone/>
              <a:defRPr sz="1200">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959" name="Google Shape;959;g33e3027fc13_16_1383"/>
          <p:cNvSpPr/>
          <p:nvPr/>
        </p:nvSpPr>
        <p:spPr>
          <a:xfrm>
            <a:off x="0" y="-6200"/>
            <a:ext cx="6096000" cy="6870300"/>
          </a:xfrm>
          <a:prstGeom prst="rect">
            <a:avLst/>
          </a:prstGeom>
          <a:gradFill>
            <a:gsLst>
              <a:gs pos="0">
                <a:schemeClr val="accent5"/>
              </a:gs>
              <a:gs pos="49000">
                <a:schemeClr val="accent1"/>
              </a:gs>
              <a:gs pos="100000">
                <a:srgbClr val="00B6F2"/>
              </a:gs>
            </a:gsLst>
            <a:lin ang="5400700" scaled="0"/>
          </a:gra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a:ea typeface="Roboto"/>
              <a:cs typeface="Roboto"/>
              <a:sym typeface="Roboto"/>
            </a:endParaRPr>
          </a:p>
        </p:txBody>
      </p:sp>
      <p:sp>
        <p:nvSpPr>
          <p:cNvPr id="960" name="Google Shape;960;g33e3027fc13_16_1383"/>
          <p:cNvSpPr txBox="1"/>
          <p:nvPr>
            <p:ph idx="1" type="subTitle"/>
          </p:nvPr>
        </p:nvSpPr>
        <p:spPr>
          <a:xfrm>
            <a:off x="609600" y="1426800"/>
            <a:ext cx="5064900" cy="2248500"/>
          </a:xfrm>
          <a:prstGeom prst="rect">
            <a:avLst/>
          </a:prstGeom>
        </p:spPr>
        <p:txBody>
          <a:bodyPr anchorCtr="0" anchor="b" bIns="121900" lIns="121900" spcFirstLastPara="1" rIns="121900" wrap="square" tIns="121900">
            <a:noAutofit/>
          </a:bodyPr>
          <a:lstStyle>
            <a:lvl1pPr lvl="0">
              <a:spcBef>
                <a:spcPts val="1200"/>
              </a:spcBef>
              <a:spcAft>
                <a:spcPts val="0"/>
              </a:spcAft>
              <a:buClr>
                <a:schemeClr val="lt1"/>
              </a:buClr>
              <a:buSzPts val="4300"/>
              <a:buFont typeface="Inter Tight"/>
              <a:buNone/>
              <a:defRPr b="1" sz="4300">
                <a:solidFill>
                  <a:schemeClr val="lt1"/>
                </a:solidFill>
                <a:latin typeface="Inter Tight"/>
                <a:ea typeface="Inter Tight"/>
                <a:cs typeface="Inter Tight"/>
                <a:sym typeface="Inter Tight"/>
              </a:defRPr>
            </a:lvl1pPr>
            <a:lvl2pPr lvl="1">
              <a:spcBef>
                <a:spcPts val="500"/>
              </a:spcBef>
              <a:spcAft>
                <a:spcPts val="0"/>
              </a:spcAft>
              <a:buClr>
                <a:schemeClr val="lt1"/>
              </a:buClr>
              <a:buSzPts val="2300"/>
              <a:buFont typeface="Inter Tight"/>
              <a:buNone/>
              <a:defRPr b="1">
                <a:solidFill>
                  <a:schemeClr val="lt1"/>
                </a:solidFill>
                <a:latin typeface="Inter Tight"/>
                <a:ea typeface="Inter Tight"/>
                <a:cs typeface="Inter Tight"/>
                <a:sym typeface="Inter Tight"/>
              </a:defRPr>
            </a:lvl2pPr>
            <a:lvl3pPr lvl="2">
              <a:spcBef>
                <a:spcPts val="500"/>
              </a:spcBef>
              <a:spcAft>
                <a:spcPts val="0"/>
              </a:spcAft>
              <a:buClr>
                <a:schemeClr val="lt1"/>
              </a:buClr>
              <a:buSzPts val="2400"/>
              <a:buFont typeface="Inter Tight"/>
              <a:buNone/>
              <a:defRPr b="1">
                <a:solidFill>
                  <a:schemeClr val="lt1"/>
                </a:solidFill>
                <a:latin typeface="Inter Tight"/>
                <a:ea typeface="Inter Tight"/>
                <a:cs typeface="Inter Tight"/>
                <a:sym typeface="Inter Tight"/>
              </a:defRPr>
            </a:lvl3pPr>
            <a:lvl4pPr lvl="3">
              <a:spcBef>
                <a:spcPts val="400"/>
              </a:spcBef>
              <a:spcAft>
                <a:spcPts val="0"/>
              </a:spcAft>
              <a:buClr>
                <a:schemeClr val="lt1"/>
              </a:buClr>
              <a:buSzPts val="2100"/>
              <a:buFont typeface="Inter Tight"/>
              <a:buNone/>
              <a:defRPr b="1">
                <a:solidFill>
                  <a:schemeClr val="lt1"/>
                </a:solidFill>
                <a:latin typeface="Inter Tight"/>
                <a:ea typeface="Inter Tight"/>
                <a:cs typeface="Inter Tight"/>
                <a:sym typeface="Inter Tight"/>
              </a:defRPr>
            </a:lvl4pPr>
            <a:lvl5pPr lvl="4">
              <a:spcBef>
                <a:spcPts val="400"/>
              </a:spcBef>
              <a:spcAft>
                <a:spcPts val="0"/>
              </a:spcAft>
              <a:buClr>
                <a:schemeClr val="lt1"/>
              </a:buClr>
              <a:buSzPts val="1900"/>
              <a:buFont typeface="Inter Tight"/>
              <a:buNone/>
              <a:defRPr b="1">
                <a:solidFill>
                  <a:schemeClr val="lt1"/>
                </a:solidFill>
                <a:latin typeface="Inter Tight"/>
                <a:ea typeface="Inter Tight"/>
                <a:cs typeface="Inter Tight"/>
                <a:sym typeface="Inter Tight"/>
              </a:defRPr>
            </a:lvl5pPr>
            <a:lvl6pPr lvl="5">
              <a:spcBef>
                <a:spcPts val="500"/>
              </a:spcBef>
              <a:spcAft>
                <a:spcPts val="0"/>
              </a:spcAft>
              <a:buClr>
                <a:schemeClr val="lt1"/>
              </a:buClr>
              <a:buSzPts val="1600"/>
              <a:buFont typeface="Inter Tight"/>
              <a:buNone/>
              <a:defRPr b="1">
                <a:solidFill>
                  <a:schemeClr val="lt1"/>
                </a:solidFill>
                <a:latin typeface="Inter Tight"/>
                <a:ea typeface="Inter Tight"/>
                <a:cs typeface="Inter Tight"/>
                <a:sym typeface="Inter Tight"/>
              </a:defRPr>
            </a:lvl6pPr>
            <a:lvl7pPr lvl="6">
              <a:spcBef>
                <a:spcPts val="500"/>
              </a:spcBef>
              <a:spcAft>
                <a:spcPts val="0"/>
              </a:spcAft>
              <a:buClr>
                <a:schemeClr val="lt1"/>
              </a:buClr>
              <a:buSzPts val="1600"/>
              <a:buFont typeface="Inter Tight"/>
              <a:buNone/>
              <a:defRPr b="1">
                <a:solidFill>
                  <a:schemeClr val="lt1"/>
                </a:solidFill>
                <a:latin typeface="Inter Tight"/>
                <a:ea typeface="Inter Tight"/>
                <a:cs typeface="Inter Tight"/>
                <a:sym typeface="Inter Tight"/>
              </a:defRPr>
            </a:lvl7pPr>
            <a:lvl8pPr lvl="7">
              <a:spcBef>
                <a:spcPts val="500"/>
              </a:spcBef>
              <a:spcAft>
                <a:spcPts val="0"/>
              </a:spcAft>
              <a:buClr>
                <a:schemeClr val="lt1"/>
              </a:buClr>
              <a:buSzPts val="1600"/>
              <a:buFont typeface="Inter Tight"/>
              <a:buNone/>
              <a:defRPr b="1">
                <a:solidFill>
                  <a:schemeClr val="lt1"/>
                </a:solidFill>
                <a:latin typeface="Inter Tight"/>
                <a:ea typeface="Inter Tight"/>
                <a:cs typeface="Inter Tight"/>
                <a:sym typeface="Inter Tight"/>
              </a:defRPr>
            </a:lvl8pPr>
            <a:lvl9pPr lvl="8">
              <a:spcBef>
                <a:spcPts val="500"/>
              </a:spcBef>
              <a:spcAft>
                <a:spcPts val="0"/>
              </a:spcAft>
              <a:buClr>
                <a:schemeClr val="lt1"/>
              </a:buClr>
              <a:buSzPts val="1600"/>
              <a:buFont typeface="Inter Tight"/>
              <a:buNone/>
              <a:defRPr b="1">
                <a:solidFill>
                  <a:schemeClr val="lt1"/>
                </a:solidFill>
                <a:latin typeface="Inter Tight"/>
                <a:ea typeface="Inter Tight"/>
                <a:cs typeface="Inter Tight"/>
                <a:sym typeface="Inter Tight"/>
              </a:defRPr>
            </a:lvl9pPr>
          </a:lstStyle>
          <a:p/>
        </p:txBody>
      </p:sp>
      <p:sp>
        <p:nvSpPr>
          <p:cNvPr id="961" name="Google Shape;961;g33e3027fc13_16_1383"/>
          <p:cNvSpPr txBox="1"/>
          <p:nvPr>
            <p:ph idx="2" type="subTitle"/>
          </p:nvPr>
        </p:nvSpPr>
        <p:spPr>
          <a:xfrm>
            <a:off x="609600" y="3675200"/>
            <a:ext cx="5064900" cy="1764000"/>
          </a:xfrm>
          <a:prstGeom prst="rect">
            <a:avLst/>
          </a:prstGeom>
        </p:spPr>
        <p:txBody>
          <a:bodyPr anchorCtr="0" anchor="t" bIns="121900" lIns="121900" spcFirstLastPara="1" rIns="121900" wrap="square" tIns="121900">
            <a:noAutofit/>
          </a:bodyPr>
          <a:lstStyle>
            <a:lvl1pPr lvl="0">
              <a:spcBef>
                <a:spcPts val="1200"/>
              </a:spcBef>
              <a:spcAft>
                <a:spcPts val="0"/>
              </a:spcAft>
              <a:buClr>
                <a:schemeClr val="lt2"/>
              </a:buClr>
              <a:buSzPts val="3200"/>
              <a:buFont typeface="Inter SemiBold"/>
              <a:buNone/>
              <a:defRPr>
                <a:solidFill>
                  <a:schemeClr val="lt2"/>
                </a:solidFill>
                <a:latin typeface="Inter SemiBold"/>
                <a:ea typeface="Inter SemiBold"/>
                <a:cs typeface="Inter SemiBold"/>
                <a:sym typeface="Inter SemiBold"/>
              </a:defRPr>
            </a:lvl1pPr>
            <a:lvl2pPr lvl="1">
              <a:spcBef>
                <a:spcPts val="500"/>
              </a:spcBef>
              <a:spcAft>
                <a:spcPts val="0"/>
              </a:spcAft>
              <a:buSzPts val="3200"/>
              <a:buFont typeface="Inter SemiBold"/>
              <a:buNone/>
              <a:defRPr sz="3200">
                <a:latin typeface="Inter SemiBold"/>
                <a:ea typeface="Inter SemiBold"/>
                <a:cs typeface="Inter SemiBold"/>
                <a:sym typeface="Inter SemiBold"/>
              </a:defRPr>
            </a:lvl2pPr>
            <a:lvl3pPr lvl="2">
              <a:spcBef>
                <a:spcPts val="500"/>
              </a:spcBef>
              <a:spcAft>
                <a:spcPts val="0"/>
              </a:spcAft>
              <a:buSzPts val="3200"/>
              <a:buFont typeface="Inter SemiBold"/>
              <a:buNone/>
              <a:defRPr sz="3200">
                <a:latin typeface="Inter SemiBold"/>
                <a:ea typeface="Inter SemiBold"/>
                <a:cs typeface="Inter SemiBold"/>
                <a:sym typeface="Inter SemiBold"/>
              </a:defRPr>
            </a:lvl3pPr>
            <a:lvl4pPr lvl="3">
              <a:spcBef>
                <a:spcPts val="400"/>
              </a:spcBef>
              <a:spcAft>
                <a:spcPts val="0"/>
              </a:spcAft>
              <a:buSzPts val="3200"/>
              <a:buFont typeface="Inter SemiBold"/>
              <a:buNone/>
              <a:defRPr sz="3200">
                <a:latin typeface="Inter SemiBold"/>
                <a:ea typeface="Inter SemiBold"/>
                <a:cs typeface="Inter SemiBold"/>
                <a:sym typeface="Inter SemiBold"/>
              </a:defRPr>
            </a:lvl4pPr>
            <a:lvl5pPr lvl="4">
              <a:spcBef>
                <a:spcPts val="400"/>
              </a:spcBef>
              <a:spcAft>
                <a:spcPts val="0"/>
              </a:spcAft>
              <a:buSzPts val="3200"/>
              <a:buFont typeface="Inter SemiBold"/>
              <a:buNone/>
              <a:defRPr sz="3200">
                <a:latin typeface="Inter SemiBold"/>
                <a:ea typeface="Inter SemiBold"/>
                <a:cs typeface="Inter SemiBold"/>
                <a:sym typeface="Inter SemiBold"/>
              </a:defRPr>
            </a:lvl5pPr>
            <a:lvl6pPr lvl="5">
              <a:spcBef>
                <a:spcPts val="500"/>
              </a:spcBef>
              <a:spcAft>
                <a:spcPts val="0"/>
              </a:spcAft>
              <a:buSzPts val="3200"/>
              <a:buFont typeface="Inter SemiBold"/>
              <a:buNone/>
              <a:defRPr sz="3200">
                <a:latin typeface="Inter SemiBold"/>
                <a:ea typeface="Inter SemiBold"/>
                <a:cs typeface="Inter SemiBold"/>
                <a:sym typeface="Inter SemiBold"/>
              </a:defRPr>
            </a:lvl6pPr>
            <a:lvl7pPr lvl="6">
              <a:spcBef>
                <a:spcPts val="500"/>
              </a:spcBef>
              <a:spcAft>
                <a:spcPts val="0"/>
              </a:spcAft>
              <a:buSzPts val="3200"/>
              <a:buFont typeface="Inter SemiBold"/>
              <a:buNone/>
              <a:defRPr sz="3200">
                <a:latin typeface="Inter SemiBold"/>
                <a:ea typeface="Inter SemiBold"/>
                <a:cs typeface="Inter SemiBold"/>
                <a:sym typeface="Inter SemiBold"/>
              </a:defRPr>
            </a:lvl7pPr>
            <a:lvl8pPr lvl="7">
              <a:spcBef>
                <a:spcPts val="500"/>
              </a:spcBef>
              <a:spcAft>
                <a:spcPts val="0"/>
              </a:spcAft>
              <a:buSzPts val="3200"/>
              <a:buFont typeface="Inter SemiBold"/>
              <a:buNone/>
              <a:defRPr sz="3200">
                <a:latin typeface="Inter SemiBold"/>
                <a:ea typeface="Inter SemiBold"/>
                <a:cs typeface="Inter SemiBold"/>
                <a:sym typeface="Inter SemiBold"/>
              </a:defRPr>
            </a:lvl8pPr>
            <a:lvl9pPr lvl="8">
              <a:spcBef>
                <a:spcPts val="500"/>
              </a:spcBef>
              <a:spcAft>
                <a:spcPts val="0"/>
              </a:spcAft>
              <a:buSzPts val="3200"/>
              <a:buFont typeface="Inter SemiBold"/>
              <a:buNone/>
              <a:defRPr sz="3200">
                <a:latin typeface="Inter SemiBold"/>
                <a:ea typeface="Inter SemiBold"/>
                <a:cs typeface="Inter SemiBold"/>
                <a:sym typeface="Inter SemiBold"/>
              </a:defRPr>
            </a:lvl9pPr>
          </a:lstStyle>
          <a:p/>
        </p:txBody>
      </p:sp>
      <p:pic>
        <p:nvPicPr>
          <p:cNvPr descr="ESnet_Logo_Footer.png" id="962" name="Google Shape;962;g33e3027fc13_16_1383"/>
          <p:cNvPicPr preferRelativeResize="0"/>
          <p:nvPr/>
        </p:nvPicPr>
        <p:blipFill rotWithShape="1">
          <a:blip r:embed="rId2">
            <a:alphaModFix/>
          </a:blip>
          <a:srcRect b="0" l="0" r="0" t="0"/>
          <a:stretch/>
        </p:blipFill>
        <p:spPr>
          <a:xfrm>
            <a:off x="10372009" y="6400800"/>
            <a:ext cx="1210390" cy="362800"/>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2">
  <p:cSld name="TITLE_1_1">
    <p:spTree>
      <p:nvGrpSpPr>
        <p:cNvPr id="963" name="Shape 963"/>
        <p:cNvGrpSpPr/>
        <p:nvPr/>
      </p:nvGrpSpPr>
      <p:grpSpPr>
        <a:xfrm>
          <a:off x="0" y="0"/>
          <a:ext cx="0" cy="0"/>
          <a:chOff x="0" y="0"/>
          <a:chExt cx="0" cy="0"/>
        </a:xfrm>
      </p:grpSpPr>
      <p:sp>
        <p:nvSpPr>
          <p:cNvPr id="964" name="Google Shape;964;g33e3027fc13_16_1389"/>
          <p:cNvSpPr/>
          <p:nvPr/>
        </p:nvSpPr>
        <p:spPr>
          <a:xfrm>
            <a:off x="0" y="0"/>
            <a:ext cx="2133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5" name="Google Shape;965;g33e3027fc13_16_1389"/>
          <p:cNvSpPr/>
          <p:nvPr/>
        </p:nvSpPr>
        <p:spPr>
          <a:xfrm flipH="1" rot="10800000">
            <a:off x="0" y="-7300"/>
            <a:ext cx="7857300" cy="6872700"/>
          </a:xfrm>
          <a:prstGeom prst="rtTriangle">
            <a:avLst/>
          </a:prstGeom>
          <a:gradFill>
            <a:gsLst>
              <a:gs pos="0">
                <a:srgbClr val="00608C">
                  <a:alpha val="70000"/>
                </a:srgbClr>
              </a:gs>
              <a:gs pos="35000">
                <a:schemeClr val="accent1">
                  <a:alpha val="70000"/>
                </a:schemeClr>
              </a:gs>
              <a:gs pos="100000">
                <a:schemeClr val="lt2">
                  <a:alpha val="70000"/>
                </a:schemeClr>
              </a:gs>
            </a:gsLst>
            <a:path path="circle">
              <a:fillToRect r="100%" t="100%"/>
            </a:path>
            <a:tileRect b="-100%" l="-100%"/>
          </a:gra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6" name="Google Shape;966;g33e3027fc13_16_1389"/>
          <p:cNvSpPr txBox="1"/>
          <p:nvPr>
            <p:ph type="ctrTitle"/>
          </p:nvPr>
        </p:nvSpPr>
        <p:spPr>
          <a:xfrm>
            <a:off x="4588133" y="2226667"/>
            <a:ext cx="6677100" cy="2037300"/>
          </a:xfrm>
          <a:prstGeom prst="rect">
            <a:avLst/>
          </a:prstGeom>
          <a:noFill/>
          <a:ln>
            <a:noFill/>
          </a:ln>
        </p:spPr>
        <p:txBody>
          <a:bodyPr anchorCtr="0" anchor="b" bIns="121900" lIns="121900" spcFirstLastPara="1" rIns="121900" wrap="square" tIns="121900">
            <a:noAutofit/>
          </a:bodyPr>
          <a:lstStyle>
            <a:lvl1pPr lvl="0" marR="0" algn="r">
              <a:lnSpc>
                <a:spcPct val="90000"/>
              </a:lnSpc>
              <a:spcBef>
                <a:spcPts val="0"/>
              </a:spcBef>
              <a:spcAft>
                <a:spcPts val="0"/>
              </a:spcAft>
              <a:buSzPts val="4300"/>
              <a:buNone/>
              <a:defRPr i="0" u="none" cap="none" strike="noStrike"/>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967" name="Google Shape;967;g33e3027fc13_16_1389"/>
          <p:cNvSpPr txBox="1"/>
          <p:nvPr>
            <p:ph idx="1" type="subTitle"/>
          </p:nvPr>
        </p:nvSpPr>
        <p:spPr>
          <a:xfrm>
            <a:off x="5382933" y="4263867"/>
            <a:ext cx="5882400" cy="1446900"/>
          </a:xfrm>
          <a:prstGeom prst="rect">
            <a:avLst/>
          </a:prstGeom>
          <a:noFill/>
          <a:ln>
            <a:noFill/>
          </a:ln>
        </p:spPr>
        <p:txBody>
          <a:bodyPr anchorCtr="0" anchor="t" bIns="121900" lIns="121900" spcFirstLastPara="1" rIns="121900" wrap="square" tIns="121900">
            <a:noAutofit/>
          </a:bodyPr>
          <a:lstStyle>
            <a:lvl1pPr lvl="0" marR="0" algn="r">
              <a:lnSpc>
                <a:spcPct val="90000"/>
              </a:lnSpc>
              <a:spcBef>
                <a:spcPts val="1300"/>
              </a:spcBef>
              <a:spcAft>
                <a:spcPts val="0"/>
              </a:spcAft>
              <a:buClr>
                <a:schemeClr val="dk2"/>
              </a:buClr>
              <a:buSzPts val="3200"/>
              <a:buFont typeface="Inter SemiBold"/>
              <a:buNone/>
              <a:defRPr sz="3200" u="none" cap="none" strike="noStrike">
                <a:solidFill>
                  <a:schemeClr val="dk2"/>
                </a:solidFill>
                <a:latin typeface="Inter SemiBold"/>
                <a:ea typeface="Inter SemiBold"/>
                <a:cs typeface="Inter SemiBold"/>
                <a:sym typeface="Inter SemiBold"/>
              </a:defRPr>
            </a:lvl1pPr>
            <a:lvl2pPr lvl="1" marR="0">
              <a:lnSpc>
                <a:spcPct val="90000"/>
              </a:lnSpc>
              <a:spcBef>
                <a:spcPts val="700"/>
              </a:spcBef>
              <a:spcAft>
                <a:spcPts val="0"/>
              </a:spcAft>
              <a:buClr>
                <a:schemeClr val="dk2"/>
              </a:buClr>
              <a:buSzPts val="2700"/>
              <a:buFont typeface="Inter SemiBold"/>
              <a:buNone/>
              <a:defRPr sz="2700" u="none" cap="none" strike="noStrike">
                <a:solidFill>
                  <a:schemeClr val="dk2"/>
                </a:solidFill>
                <a:latin typeface="Inter SemiBold"/>
                <a:ea typeface="Inter SemiBold"/>
                <a:cs typeface="Inter SemiBold"/>
                <a:sym typeface="Inter SemiBold"/>
              </a:defRPr>
            </a:lvl2pPr>
            <a:lvl3pPr lvl="2" marR="0">
              <a:lnSpc>
                <a:spcPct val="90000"/>
              </a:lnSpc>
              <a:spcBef>
                <a:spcPts val="700"/>
              </a:spcBef>
              <a:spcAft>
                <a:spcPts val="0"/>
              </a:spcAft>
              <a:buClr>
                <a:schemeClr val="dk2"/>
              </a:buClr>
              <a:buSzPts val="2400"/>
              <a:buFont typeface="Inter SemiBold"/>
              <a:buNone/>
              <a:defRPr sz="2400" u="none" cap="none" strike="noStrike">
                <a:solidFill>
                  <a:schemeClr val="dk2"/>
                </a:solidFill>
                <a:latin typeface="Inter SemiBold"/>
                <a:ea typeface="Inter SemiBold"/>
                <a:cs typeface="Inter SemiBold"/>
                <a:sym typeface="Inter SemiBold"/>
              </a:defRPr>
            </a:lvl3pPr>
            <a:lvl4pPr lvl="3" marR="0">
              <a:lnSpc>
                <a:spcPct val="90000"/>
              </a:lnSpc>
              <a:spcBef>
                <a:spcPts val="700"/>
              </a:spcBef>
              <a:spcAft>
                <a:spcPts val="0"/>
              </a:spcAft>
              <a:buClr>
                <a:schemeClr val="dk2"/>
              </a:buClr>
              <a:buSzPts val="2100"/>
              <a:buFont typeface="Inter SemiBold"/>
              <a:buNone/>
              <a:defRPr sz="2100" u="none" cap="none" strike="noStrike">
                <a:solidFill>
                  <a:schemeClr val="dk2"/>
                </a:solidFill>
                <a:latin typeface="Inter SemiBold"/>
                <a:ea typeface="Inter SemiBold"/>
                <a:cs typeface="Inter SemiBold"/>
                <a:sym typeface="Inter SemiBold"/>
              </a:defRPr>
            </a:lvl4pPr>
            <a:lvl5pPr lvl="4" marR="0">
              <a:lnSpc>
                <a:spcPct val="90000"/>
              </a:lnSpc>
              <a:spcBef>
                <a:spcPts val="700"/>
              </a:spcBef>
              <a:spcAft>
                <a:spcPts val="0"/>
              </a:spcAft>
              <a:buClr>
                <a:schemeClr val="dk2"/>
              </a:buClr>
              <a:buSzPts val="2100"/>
              <a:buFont typeface="Inter SemiBold"/>
              <a:buNone/>
              <a:defRPr sz="2100" u="none" cap="none" strike="noStrike">
                <a:solidFill>
                  <a:schemeClr val="dk2"/>
                </a:solidFill>
                <a:latin typeface="Inter SemiBold"/>
                <a:ea typeface="Inter SemiBold"/>
                <a:cs typeface="Inter SemiBold"/>
                <a:sym typeface="Inter SemiBold"/>
              </a:defRPr>
            </a:lvl5pPr>
            <a:lvl6pPr lvl="5" marR="0">
              <a:lnSpc>
                <a:spcPct val="90000"/>
              </a:lnSpc>
              <a:spcBef>
                <a:spcPts val="700"/>
              </a:spcBef>
              <a:spcAft>
                <a:spcPts val="0"/>
              </a:spcAft>
              <a:buClr>
                <a:schemeClr val="dk2"/>
              </a:buClr>
              <a:buSzPts val="2100"/>
              <a:buFont typeface="Inter SemiBold"/>
              <a:buNone/>
              <a:defRPr i="0" sz="2100" u="none" cap="none" strike="noStrike">
                <a:solidFill>
                  <a:schemeClr val="dk2"/>
                </a:solidFill>
                <a:latin typeface="Inter SemiBold"/>
                <a:ea typeface="Inter SemiBold"/>
                <a:cs typeface="Inter SemiBold"/>
                <a:sym typeface="Inter SemiBold"/>
              </a:defRPr>
            </a:lvl6pPr>
            <a:lvl7pPr lvl="6" marR="0">
              <a:lnSpc>
                <a:spcPct val="90000"/>
              </a:lnSpc>
              <a:spcBef>
                <a:spcPts val="700"/>
              </a:spcBef>
              <a:spcAft>
                <a:spcPts val="0"/>
              </a:spcAft>
              <a:buClr>
                <a:schemeClr val="dk2"/>
              </a:buClr>
              <a:buSzPts val="2100"/>
              <a:buFont typeface="Inter SemiBold"/>
              <a:buNone/>
              <a:defRPr i="0" sz="2100" u="none" cap="none" strike="noStrike">
                <a:solidFill>
                  <a:schemeClr val="dk2"/>
                </a:solidFill>
                <a:latin typeface="Inter SemiBold"/>
                <a:ea typeface="Inter SemiBold"/>
                <a:cs typeface="Inter SemiBold"/>
                <a:sym typeface="Inter SemiBold"/>
              </a:defRPr>
            </a:lvl7pPr>
            <a:lvl8pPr lvl="7" marR="0">
              <a:lnSpc>
                <a:spcPct val="90000"/>
              </a:lnSpc>
              <a:spcBef>
                <a:spcPts val="700"/>
              </a:spcBef>
              <a:spcAft>
                <a:spcPts val="0"/>
              </a:spcAft>
              <a:buClr>
                <a:schemeClr val="dk2"/>
              </a:buClr>
              <a:buSzPts val="2100"/>
              <a:buFont typeface="Inter SemiBold"/>
              <a:buNone/>
              <a:defRPr i="0" sz="2100" u="none" cap="none" strike="noStrike">
                <a:solidFill>
                  <a:schemeClr val="dk2"/>
                </a:solidFill>
                <a:latin typeface="Inter SemiBold"/>
                <a:ea typeface="Inter SemiBold"/>
                <a:cs typeface="Inter SemiBold"/>
                <a:sym typeface="Inter SemiBold"/>
              </a:defRPr>
            </a:lvl8pPr>
            <a:lvl9pPr lvl="8" marR="0">
              <a:lnSpc>
                <a:spcPct val="90000"/>
              </a:lnSpc>
              <a:spcBef>
                <a:spcPts val="700"/>
              </a:spcBef>
              <a:spcAft>
                <a:spcPts val="0"/>
              </a:spcAft>
              <a:buClr>
                <a:schemeClr val="dk2"/>
              </a:buClr>
              <a:buSzPts val="2100"/>
              <a:buFont typeface="Inter SemiBold"/>
              <a:buNone/>
              <a:defRPr i="0" sz="2100" u="none" cap="none" strike="noStrike">
                <a:solidFill>
                  <a:schemeClr val="dk2"/>
                </a:solidFill>
                <a:latin typeface="Inter SemiBold"/>
                <a:ea typeface="Inter SemiBold"/>
                <a:cs typeface="Inter SemiBold"/>
                <a:sym typeface="Inter SemiBold"/>
              </a:defRPr>
            </a:lvl9pPr>
          </a:lstStyle>
          <a:p/>
        </p:txBody>
      </p:sp>
      <p:sp>
        <p:nvSpPr>
          <p:cNvPr id="968" name="Google Shape;968;g33e3027fc13_16_1389"/>
          <p:cNvSpPr/>
          <p:nvPr/>
        </p:nvSpPr>
        <p:spPr>
          <a:xfrm flipH="1" rot="10800000">
            <a:off x="0" y="-7300"/>
            <a:ext cx="6625200" cy="6872700"/>
          </a:xfrm>
          <a:prstGeom prst="rtTriangle">
            <a:avLst/>
          </a:prstGeom>
          <a:gradFill>
            <a:gsLst>
              <a:gs pos="0">
                <a:srgbClr val="00608C"/>
              </a:gs>
              <a:gs pos="35000">
                <a:schemeClr val="accent1"/>
              </a:gs>
              <a:gs pos="100000">
                <a:schemeClr val="lt2"/>
              </a:gs>
            </a:gsLst>
            <a:path path="circle">
              <a:fillToRect r="100%" t="100%"/>
            </a:path>
            <a:tileRect b="-100%" l="-100%"/>
          </a:gra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descr="ESnet_Logo_Footer.png" id="969" name="Google Shape;969;g33e3027fc13_16_1389"/>
          <p:cNvPicPr preferRelativeResize="0"/>
          <p:nvPr/>
        </p:nvPicPr>
        <p:blipFill rotWithShape="1">
          <a:blip r:embed="rId2">
            <a:alphaModFix/>
          </a:blip>
          <a:srcRect b="0" l="0" r="0" t="0"/>
          <a:stretch/>
        </p:blipFill>
        <p:spPr>
          <a:xfrm>
            <a:off x="10372009" y="6400800"/>
            <a:ext cx="1210390" cy="362800"/>
          </a:xfrm>
          <a:prstGeom prst="rect">
            <a:avLst/>
          </a:prstGeom>
          <a:noFill/>
          <a:ln>
            <a:noFill/>
          </a:ln>
        </p:spPr>
      </p:pic>
      <p:sp>
        <p:nvSpPr>
          <p:cNvPr id="970" name="Google Shape;970;g33e3027fc13_16_1389"/>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showMasterSp="0">
  <p:cSld name="BLANK_3_1_1_1_1_1_1">
    <p:spTree>
      <p:nvGrpSpPr>
        <p:cNvPr id="971" name="Shape 971"/>
        <p:cNvGrpSpPr/>
        <p:nvPr/>
      </p:nvGrpSpPr>
      <p:grpSpPr>
        <a:xfrm>
          <a:off x="0" y="0"/>
          <a:ext cx="0" cy="0"/>
          <a:chOff x="0" y="0"/>
          <a:chExt cx="0" cy="0"/>
        </a:xfrm>
      </p:grpSpPr>
      <p:pic>
        <p:nvPicPr>
          <p:cNvPr id="972" name="Google Shape;972;g33e3027fc13_16_1397"/>
          <p:cNvPicPr preferRelativeResize="0"/>
          <p:nvPr/>
        </p:nvPicPr>
        <p:blipFill>
          <a:blip r:embed="rId2">
            <a:alphaModFix amt="90000"/>
          </a:blip>
          <a:stretch>
            <a:fillRect/>
          </a:stretch>
        </p:blipFill>
        <p:spPr>
          <a:xfrm>
            <a:off x="0" y="0"/>
            <a:ext cx="12191964" cy="6858003"/>
          </a:xfrm>
          <a:prstGeom prst="rect">
            <a:avLst/>
          </a:prstGeom>
          <a:noFill/>
          <a:ln>
            <a:noFill/>
          </a:ln>
        </p:spPr>
      </p:pic>
      <p:sp>
        <p:nvSpPr>
          <p:cNvPr id="973" name="Google Shape;973;g33e3027fc13_16_1397"/>
          <p:cNvSpPr txBox="1"/>
          <p:nvPr>
            <p:ph type="title"/>
          </p:nvPr>
        </p:nvSpPr>
        <p:spPr>
          <a:xfrm>
            <a:off x="308200" y="2514600"/>
            <a:ext cx="11575500" cy="1828800"/>
          </a:xfrm>
          <a:prstGeom prst="rect">
            <a:avLst/>
          </a:prstGeom>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lvl1pPr lvl="0" algn="ctr">
              <a:spcBef>
                <a:spcPts val="0"/>
              </a:spcBef>
              <a:spcAft>
                <a:spcPts val="0"/>
              </a:spcAft>
              <a:buClr>
                <a:schemeClr val="accent5"/>
              </a:buClr>
              <a:buSzPts val="6400"/>
              <a:buNone/>
              <a:defRPr sz="6400">
                <a:solidFill>
                  <a:schemeClr val="accent5"/>
                </a:solidFill>
              </a:defRPr>
            </a:lvl1pPr>
            <a:lvl2pPr lvl="1" algn="ctr">
              <a:spcBef>
                <a:spcPts val="0"/>
              </a:spcBef>
              <a:spcAft>
                <a:spcPts val="0"/>
              </a:spcAft>
              <a:buSzPts val="4300"/>
              <a:buNone/>
              <a:defRPr/>
            </a:lvl2pPr>
            <a:lvl3pPr lvl="2" algn="ctr">
              <a:spcBef>
                <a:spcPts val="0"/>
              </a:spcBef>
              <a:spcAft>
                <a:spcPts val="0"/>
              </a:spcAft>
              <a:buSzPts val="4300"/>
              <a:buNone/>
              <a:defRPr/>
            </a:lvl3pPr>
            <a:lvl4pPr lvl="3" algn="ctr">
              <a:spcBef>
                <a:spcPts val="0"/>
              </a:spcBef>
              <a:spcAft>
                <a:spcPts val="0"/>
              </a:spcAft>
              <a:buSzPts val="4300"/>
              <a:buNone/>
              <a:defRPr/>
            </a:lvl4pPr>
            <a:lvl5pPr lvl="4" algn="ctr">
              <a:spcBef>
                <a:spcPts val="0"/>
              </a:spcBef>
              <a:spcAft>
                <a:spcPts val="0"/>
              </a:spcAft>
              <a:buSzPts val="4300"/>
              <a:buNone/>
              <a:defRPr/>
            </a:lvl5pPr>
            <a:lvl6pPr lvl="5" algn="ctr">
              <a:spcBef>
                <a:spcPts val="0"/>
              </a:spcBef>
              <a:spcAft>
                <a:spcPts val="0"/>
              </a:spcAft>
              <a:buSzPts val="4300"/>
              <a:buNone/>
              <a:defRPr/>
            </a:lvl6pPr>
            <a:lvl7pPr lvl="6" algn="ctr">
              <a:spcBef>
                <a:spcPts val="0"/>
              </a:spcBef>
              <a:spcAft>
                <a:spcPts val="0"/>
              </a:spcAft>
              <a:buSzPts val="4300"/>
              <a:buNone/>
              <a:defRPr/>
            </a:lvl7pPr>
            <a:lvl8pPr lvl="7" algn="ctr">
              <a:spcBef>
                <a:spcPts val="0"/>
              </a:spcBef>
              <a:spcAft>
                <a:spcPts val="0"/>
              </a:spcAft>
              <a:buSzPts val="4300"/>
              <a:buNone/>
              <a:defRPr/>
            </a:lvl8pPr>
            <a:lvl9pPr lvl="8" algn="ctr">
              <a:spcBef>
                <a:spcPts val="0"/>
              </a:spcBef>
              <a:spcAft>
                <a:spcPts val="0"/>
              </a:spcAft>
              <a:buSzPts val="4300"/>
              <a:buNone/>
              <a:defRPr/>
            </a:lvl9pPr>
          </a:lstStyle>
          <a:p/>
        </p:txBody>
      </p:sp>
      <p:sp>
        <p:nvSpPr>
          <p:cNvPr id="974" name="Google Shape;974;g33e3027fc13_16_1397"/>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Bullets">
  <p:cSld name="Title with Bullets">
    <p:spTree>
      <p:nvGrpSpPr>
        <p:cNvPr id="104" name="Shape 104"/>
        <p:cNvGrpSpPr/>
        <p:nvPr/>
      </p:nvGrpSpPr>
      <p:grpSpPr>
        <a:xfrm>
          <a:off x="0" y="0"/>
          <a:ext cx="0" cy="0"/>
          <a:chOff x="0" y="0"/>
          <a:chExt cx="0" cy="0"/>
        </a:xfrm>
      </p:grpSpPr>
      <p:sp>
        <p:nvSpPr>
          <p:cNvPr id="105" name="Google Shape;105;g33e3027fc13_3_903"/>
          <p:cNvSpPr/>
          <p:nvPr/>
        </p:nvSpPr>
        <p:spPr>
          <a:xfrm>
            <a:off x="0" y="0"/>
            <a:ext cx="382200" cy="6858000"/>
          </a:xfrm>
          <a:prstGeom prst="rect">
            <a:avLst/>
          </a:prstGeom>
          <a:solidFill>
            <a:srgbClr val="B9010E"/>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106" name="Google Shape;106;g33e3027fc13_3_903"/>
          <p:cNvSpPr/>
          <p:nvPr/>
        </p:nvSpPr>
        <p:spPr>
          <a:xfrm>
            <a:off x="0" y="0"/>
            <a:ext cx="382200" cy="1014000"/>
          </a:xfrm>
          <a:prstGeom prst="rect">
            <a:avLst/>
          </a:prstGeom>
          <a:solidFill>
            <a:srgbClr val="DC0000"/>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107" name="Google Shape;107;g33e3027fc13_3_903"/>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2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g33e3027fc13_3_903"/>
          <p:cNvSpPr txBox="1"/>
          <p:nvPr>
            <p:ph idx="1" type="body"/>
          </p:nvPr>
        </p:nvSpPr>
        <p:spPr>
          <a:xfrm>
            <a:off x="1051560" y="1234440"/>
            <a:ext cx="10470900" cy="4351200"/>
          </a:xfrm>
          <a:prstGeom prst="rect">
            <a:avLst/>
          </a:prstGeom>
          <a:noFill/>
          <a:ln>
            <a:noFill/>
          </a:ln>
        </p:spPr>
        <p:txBody>
          <a:bodyPr anchorCtr="0" anchor="t" bIns="45700" lIns="0" spcFirstLastPara="1" rIns="0" wrap="square" tIns="45700">
            <a:noAutofit/>
          </a:bodyPr>
          <a:lstStyle>
            <a:lvl1pPr indent="-355600" lvl="0" marL="457200" algn="l">
              <a:lnSpc>
                <a:spcPct val="90000"/>
              </a:lnSpc>
              <a:spcBef>
                <a:spcPts val="1000"/>
              </a:spcBef>
              <a:spcAft>
                <a:spcPts val="0"/>
              </a:spcAft>
              <a:buSzPts val="2000"/>
              <a:buChar char="▪"/>
              <a:defRPr>
                <a:latin typeface="Arial"/>
                <a:ea typeface="Arial"/>
                <a:cs typeface="Arial"/>
                <a:sym typeface="Arial"/>
              </a:defRPr>
            </a:lvl1pPr>
            <a:lvl2pPr indent="-342900" lvl="1" marL="914400" algn="l">
              <a:lnSpc>
                <a:spcPct val="90000"/>
              </a:lnSpc>
              <a:spcBef>
                <a:spcPts val="500"/>
              </a:spcBef>
              <a:spcAft>
                <a:spcPts val="0"/>
              </a:spcAft>
              <a:buSzPts val="1800"/>
              <a:buChar char="▪"/>
              <a:defRPr>
                <a:latin typeface="Arial"/>
                <a:ea typeface="Arial"/>
                <a:cs typeface="Arial"/>
                <a:sym typeface="Arial"/>
              </a:defRPr>
            </a:lvl2pPr>
            <a:lvl3pPr indent="-330200" lvl="2" marL="1371600" algn="l">
              <a:lnSpc>
                <a:spcPct val="90000"/>
              </a:lnSpc>
              <a:spcBef>
                <a:spcPts val="500"/>
              </a:spcBef>
              <a:spcAft>
                <a:spcPts val="0"/>
              </a:spcAft>
              <a:buSzPts val="1600"/>
              <a:buChar char="▪"/>
              <a:defRPr>
                <a:latin typeface="Arial"/>
                <a:ea typeface="Arial"/>
                <a:cs typeface="Arial"/>
                <a:sym typeface="Arial"/>
              </a:defRPr>
            </a:lvl3pPr>
            <a:lvl4pPr indent="-317500" lvl="3" marL="1828800" algn="l">
              <a:lnSpc>
                <a:spcPct val="90000"/>
              </a:lnSpc>
              <a:spcBef>
                <a:spcPts val="500"/>
              </a:spcBef>
              <a:spcAft>
                <a:spcPts val="0"/>
              </a:spcAft>
              <a:buSzPts val="1400"/>
              <a:buChar char="▪"/>
              <a:defRPr>
                <a:latin typeface="Arial"/>
                <a:ea typeface="Arial"/>
                <a:cs typeface="Arial"/>
                <a:sym typeface="Arial"/>
              </a:defRPr>
            </a:lvl4pPr>
            <a:lvl5pPr indent="-317500" lvl="4" marL="2286000" algn="l">
              <a:lnSpc>
                <a:spcPct val="90000"/>
              </a:lnSpc>
              <a:spcBef>
                <a:spcPts val="500"/>
              </a:spcBef>
              <a:spcAft>
                <a:spcPts val="0"/>
              </a:spcAft>
              <a:buSzPts val="14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g33e3027fc13_3_903"/>
          <p:cNvSpPr txBox="1"/>
          <p:nvPr/>
        </p:nvSpPr>
        <p:spPr>
          <a:xfrm>
            <a:off x="0" y="6558189"/>
            <a:ext cx="384000" cy="183000"/>
          </a:xfrm>
          <a:prstGeom prst="rect">
            <a:avLst/>
          </a:prstGeom>
          <a:no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lt1"/>
              </a:buClr>
              <a:buSzPts val="700"/>
              <a:buFont typeface="Arial"/>
              <a:buNone/>
            </a:pPr>
            <a:fld id="{00000000-1234-1234-1234-123412341234}" type="slidenum">
              <a:rPr b="0" i="0" lang="en-US" sz="700" u="none" cap="none" strike="noStrike">
                <a:solidFill>
                  <a:schemeClr val="lt1"/>
                </a:solidFill>
                <a:latin typeface="Arial"/>
                <a:ea typeface="Arial"/>
                <a:cs typeface="Arial"/>
                <a:sym typeface="Arial"/>
              </a:rPr>
              <a:t>‹#›</a:t>
            </a:fld>
            <a:endParaRPr b="0" i="0" sz="700" u="none" cap="none" strike="noStrike">
              <a:solidFill>
                <a:schemeClr val="lt1"/>
              </a:solidFill>
              <a:latin typeface="Arial"/>
              <a:ea typeface="Arial"/>
              <a:cs typeface="Arial"/>
              <a:sym typeface="Arial"/>
            </a:endParaRPr>
          </a:p>
        </p:txBody>
      </p:sp>
      <p:pic>
        <p:nvPicPr>
          <p:cNvPr id="110" name="Google Shape;110;g33e3027fc13_3_903"/>
          <p:cNvPicPr preferRelativeResize="0"/>
          <p:nvPr/>
        </p:nvPicPr>
        <p:blipFill rotWithShape="1">
          <a:blip r:embed="rId2">
            <a:alphaModFix/>
          </a:blip>
          <a:srcRect b="0" l="0" r="0" t="0"/>
          <a:stretch/>
        </p:blipFill>
        <p:spPr>
          <a:xfrm>
            <a:off x="10795638" y="6445230"/>
            <a:ext cx="722384" cy="239032"/>
          </a:xfrm>
          <a:prstGeom prst="rect">
            <a:avLst/>
          </a:prstGeom>
          <a:noFill/>
          <a:ln>
            <a:noFill/>
          </a:ln>
        </p:spPr>
      </p:pic>
      <p:sp>
        <p:nvSpPr>
          <p:cNvPr id="111" name="Google Shape;111;g33e3027fc13_3_903"/>
          <p:cNvSpPr txBox="1"/>
          <p:nvPr/>
        </p:nvSpPr>
        <p:spPr>
          <a:xfrm>
            <a:off x="1051560" y="6558189"/>
            <a:ext cx="4228200" cy="1830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dk2"/>
              </a:buClr>
              <a:buSzPts val="700"/>
              <a:buFont typeface="Arial"/>
              <a:buNone/>
            </a:pPr>
            <a:r>
              <a:rPr b="0" i="0" lang="en-US" sz="700" u="none" cap="none" strike="noStrike">
                <a:solidFill>
                  <a:schemeClr val="dk2"/>
                </a:solidFill>
                <a:latin typeface="Arial"/>
                <a:ea typeface="Arial"/>
                <a:cs typeface="Arial"/>
                <a:sym typeface="Arial"/>
              </a:rPr>
              <a:t>© Ciena Corporation 2025. All rights reserved. Proprietary Information.</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showMasterSp="0">
  <p:cSld name="BLANK_3_1_1_1_1_1_1_4">
    <p:spTree>
      <p:nvGrpSpPr>
        <p:cNvPr id="975" name="Shape 975"/>
        <p:cNvGrpSpPr/>
        <p:nvPr/>
      </p:nvGrpSpPr>
      <p:grpSpPr>
        <a:xfrm>
          <a:off x="0" y="0"/>
          <a:ext cx="0" cy="0"/>
          <a:chOff x="0" y="0"/>
          <a:chExt cx="0" cy="0"/>
        </a:xfrm>
      </p:grpSpPr>
      <p:pic>
        <p:nvPicPr>
          <p:cNvPr id="976" name="Google Shape;976;g33e3027fc13_16_1401"/>
          <p:cNvPicPr preferRelativeResize="0"/>
          <p:nvPr/>
        </p:nvPicPr>
        <p:blipFill rotWithShape="1">
          <a:blip r:embed="rId2">
            <a:alphaModFix/>
          </a:blip>
          <a:srcRect b="0" l="0" r="0" t="0"/>
          <a:stretch/>
        </p:blipFill>
        <p:spPr>
          <a:xfrm>
            <a:off x="0" y="0"/>
            <a:ext cx="12191964" cy="6858003"/>
          </a:xfrm>
          <a:prstGeom prst="rect">
            <a:avLst/>
          </a:prstGeom>
          <a:noFill/>
          <a:ln>
            <a:noFill/>
          </a:ln>
        </p:spPr>
      </p:pic>
      <p:sp>
        <p:nvSpPr>
          <p:cNvPr id="977" name="Google Shape;977;g33e3027fc13_16_1401"/>
          <p:cNvSpPr/>
          <p:nvPr/>
        </p:nvSpPr>
        <p:spPr>
          <a:xfrm>
            <a:off x="67" y="2657600"/>
            <a:ext cx="12192000" cy="1828800"/>
          </a:xfrm>
          <a:prstGeom prst="rect">
            <a:avLst/>
          </a:prstGeom>
          <a:solidFill>
            <a:srgbClr val="FFFFFF">
              <a:alpha val="2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978" name="Google Shape;978;g33e3027fc13_16_1401"/>
          <p:cNvSpPr txBox="1"/>
          <p:nvPr>
            <p:ph type="title"/>
          </p:nvPr>
        </p:nvSpPr>
        <p:spPr>
          <a:xfrm>
            <a:off x="237867" y="2657600"/>
            <a:ext cx="11716500" cy="1828800"/>
          </a:xfrm>
          <a:prstGeom prst="rect">
            <a:avLst/>
          </a:prstGeom>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lvl1pPr lvl="0" algn="ctr">
              <a:spcBef>
                <a:spcPts val="0"/>
              </a:spcBef>
              <a:spcAft>
                <a:spcPts val="0"/>
              </a:spcAft>
              <a:buClr>
                <a:schemeClr val="accent5"/>
              </a:buClr>
              <a:buSzPts val="6400"/>
              <a:buNone/>
              <a:defRPr sz="6400">
                <a:solidFill>
                  <a:schemeClr val="accent5"/>
                </a:solidFill>
              </a:defRPr>
            </a:lvl1pPr>
            <a:lvl2pPr lvl="1" algn="ctr">
              <a:spcBef>
                <a:spcPts val="0"/>
              </a:spcBef>
              <a:spcAft>
                <a:spcPts val="0"/>
              </a:spcAft>
              <a:buSzPts val="4300"/>
              <a:buNone/>
              <a:defRPr/>
            </a:lvl2pPr>
            <a:lvl3pPr lvl="2" algn="ctr">
              <a:spcBef>
                <a:spcPts val="0"/>
              </a:spcBef>
              <a:spcAft>
                <a:spcPts val="0"/>
              </a:spcAft>
              <a:buSzPts val="4300"/>
              <a:buNone/>
              <a:defRPr/>
            </a:lvl3pPr>
            <a:lvl4pPr lvl="3" algn="ctr">
              <a:spcBef>
                <a:spcPts val="0"/>
              </a:spcBef>
              <a:spcAft>
                <a:spcPts val="0"/>
              </a:spcAft>
              <a:buSzPts val="4300"/>
              <a:buNone/>
              <a:defRPr/>
            </a:lvl4pPr>
            <a:lvl5pPr lvl="4" algn="ctr">
              <a:spcBef>
                <a:spcPts val="0"/>
              </a:spcBef>
              <a:spcAft>
                <a:spcPts val="0"/>
              </a:spcAft>
              <a:buSzPts val="4300"/>
              <a:buNone/>
              <a:defRPr/>
            </a:lvl5pPr>
            <a:lvl6pPr lvl="5" algn="ctr">
              <a:spcBef>
                <a:spcPts val="0"/>
              </a:spcBef>
              <a:spcAft>
                <a:spcPts val="0"/>
              </a:spcAft>
              <a:buSzPts val="4300"/>
              <a:buNone/>
              <a:defRPr/>
            </a:lvl6pPr>
            <a:lvl7pPr lvl="6" algn="ctr">
              <a:spcBef>
                <a:spcPts val="0"/>
              </a:spcBef>
              <a:spcAft>
                <a:spcPts val="0"/>
              </a:spcAft>
              <a:buSzPts val="4300"/>
              <a:buNone/>
              <a:defRPr/>
            </a:lvl7pPr>
            <a:lvl8pPr lvl="7" algn="ctr">
              <a:spcBef>
                <a:spcPts val="0"/>
              </a:spcBef>
              <a:spcAft>
                <a:spcPts val="0"/>
              </a:spcAft>
              <a:buSzPts val="4300"/>
              <a:buNone/>
              <a:defRPr/>
            </a:lvl8pPr>
            <a:lvl9pPr lvl="8" algn="ctr">
              <a:spcBef>
                <a:spcPts val="0"/>
              </a:spcBef>
              <a:spcAft>
                <a:spcPts val="0"/>
              </a:spcAft>
              <a:buSzPts val="4300"/>
              <a:buNone/>
              <a:defRPr/>
            </a:lvl9pPr>
          </a:lstStyle>
          <a:p/>
        </p:txBody>
      </p:sp>
      <p:sp>
        <p:nvSpPr>
          <p:cNvPr id="979" name="Google Shape;979;g33e3027fc13_16_1401"/>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showMasterSp="0">
  <p:cSld name="BLANK_3_1_1_1_1_1_1_4_1">
    <p:spTree>
      <p:nvGrpSpPr>
        <p:cNvPr id="980" name="Shape 980"/>
        <p:cNvGrpSpPr/>
        <p:nvPr/>
      </p:nvGrpSpPr>
      <p:grpSpPr>
        <a:xfrm>
          <a:off x="0" y="0"/>
          <a:ext cx="0" cy="0"/>
          <a:chOff x="0" y="0"/>
          <a:chExt cx="0" cy="0"/>
        </a:xfrm>
      </p:grpSpPr>
      <p:pic>
        <p:nvPicPr>
          <p:cNvPr id="981" name="Google Shape;981;g33e3027fc13_16_1406"/>
          <p:cNvPicPr preferRelativeResize="0"/>
          <p:nvPr/>
        </p:nvPicPr>
        <p:blipFill rotWithShape="1">
          <a:blip r:embed="rId2">
            <a:alphaModFix amt="85000"/>
          </a:blip>
          <a:srcRect b="0" l="0" r="0" t="0"/>
          <a:stretch/>
        </p:blipFill>
        <p:spPr>
          <a:xfrm>
            <a:off x="0" y="0"/>
            <a:ext cx="12191964" cy="6858003"/>
          </a:xfrm>
          <a:prstGeom prst="rect">
            <a:avLst/>
          </a:prstGeom>
          <a:noFill/>
          <a:ln>
            <a:noFill/>
          </a:ln>
        </p:spPr>
      </p:pic>
      <p:sp>
        <p:nvSpPr>
          <p:cNvPr id="982" name="Google Shape;982;g33e3027fc13_16_1406"/>
          <p:cNvSpPr/>
          <p:nvPr/>
        </p:nvSpPr>
        <p:spPr>
          <a:xfrm>
            <a:off x="67" y="2657600"/>
            <a:ext cx="12192000" cy="1828800"/>
          </a:xfrm>
          <a:prstGeom prst="rect">
            <a:avLst/>
          </a:prstGeom>
          <a:solidFill>
            <a:srgbClr val="FFFFFF">
              <a:alpha val="2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983" name="Google Shape;983;g33e3027fc13_16_1406"/>
          <p:cNvSpPr txBox="1"/>
          <p:nvPr>
            <p:ph type="title"/>
          </p:nvPr>
        </p:nvSpPr>
        <p:spPr>
          <a:xfrm>
            <a:off x="237867" y="2657600"/>
            <a:ext cx="11716500" cy="1828800"/>
          </a:xfrm>
          <a:prstGeom prst="rect">
            <a:avLst/>
          </a:prstGeom>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lvl1pPr lvl="0" algn="ctr">
              <a:spcBef>
                <a:spcPts val="0"/>
              </a:spcBef>
              <a:spcAft>
                <a:spcPts val="0"/>
              </a:spcAft>
              <a:buClr>
                <a:schemeClr val="accent5"/>
              </a:buClr>
              <a:buSzPts val="6400"/>
              <a:buNone/>
              <a:defRPr sz="6400">
                <a:solidFill>
                  <a:schemeClr val="accent5"/>
                </a:solidFill>
              </a:defRPr>
            </a:lvl1pPr>
            <a:lvl2pPr lvl="1" algn="ctr">
              <a:spcBef>
                <a:spcPts val="0"/>
              </a:spcBef>
              <a:spcAft>
                <a:spcPts val="0"/>
              </a:spcAft>
              <a:buSzPts val="4300"/>
              <a:buNone/>
              <a:defRPr/>
            </a:lvl2pPr>
            <a:lvl3pPr lvl="2" algn="ctr">
              <a:spcBef>
                <a:spcPts val="0"/>
              </a:spcBef>
              <a:spcAft>
                <a:spcPts val="0"/>
              </a:spcAft>
              <a:buSzPts val="4300"/>
              <a:buNone/>
              <a:defRPr/>
            </a:lvl3pPr>
            <a:lvl4pPr lvl="3" algn="ctr">
              <a:spcBef>
                <a:spcPts val="0"/>
              </a:spcBef>
              <a:spcAft>
                <a:spcPts val="0"/>
              </a:spcAft>
              <a:buSzPts val="4300"/>
              <a:buNone/>
              <a:defRPr/>
            </a:lvl4pPr>
            <a:lvl5pPr lvl="4" algn="ctr">
              <a:spcBef>
                <a:spcPts val="0"/>
              </a:spcBef>
              <a:spcAft>
                <a:spcPts val="0"/>
              </a:spcAft>
              <a:buSzPts val="4300"/>
              <a:buNone/>
              <a:defRPr/>
            </a:lvl5pPr>
            <a:lvl6pPr lvl="5" algn="ctr">
              <a:spcBef>
                <a:spcPts val="0"/>
              </a:spcBef>
              <a:spcAft>
                <a:spcPts val="0"/>
              </a:spcAft>
              <a:buSzPts val="4300"/>
              <a:buNone/>
              <a:defRPr/>
            </a:lvl6pPr>
            <a:lvl7pPr lvl="6" algn="ctr">
              <a:spcBef>
                <a:spcPts val="0"/>
              </a:spcBef>
              <a:spcAft>
                <a:spcPts val="0"/>
              </a:spcAft>
              <a:buSzPts val="4300"/>
              <a:buNone/>
              <a:defRPr/>
            </a:lvl7pPr>
            <a:lvl8pPr lvl="7" algn="ctr">
              <a:spcBef>
                <a:spcPts val="0"/>
              </a:spcBef>
              <a:spcAft>
                <a:spcPts val="0"/>
              </a:spcAft>
              <a:buSzPts val="4300"/>
              <a:buNone/>
              <a:defRPr/>
            </a:lvl8pPr>
            <a:lvl9pPr lvl="8" algn="ctr">
              <a:spcBef>
                <a:spcPts val="0"/>
              </a:spcBef>
              <a:spcAft>
                <a:spcPts val="0"/>
              </a:spcAft>
              <a:buSzPts val="4300"/>
              <a:buNone/>
              <a:defRPr/>
            </a:lvl9pPr>
          </a:lstStyle>
          <a:p/>
        </p:txBody>
      </p:sp>
      <p:sp>
        <p:nvSpPr>
          <p:cNvPr id="984" name="Google Shape;984;g33e3027fc13_16_1406"/>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4" showMasterSp="0">
  <p:cSld name="BLANK_3_1_1_1_1_1_1_4_2">
    <p:spTree>
      <p:nvGrpSpPr>
        <p:cNvPr id="985" name="Shape 985"/>
        <p:cNvGrpSpPr/>
        <p:nvPr/>
      </p:nvGrpSpPr>
      <p:grpSpPr>
        <a:xfrm>
          <a:off x="0" y="0"/>
          <a:ext cx="0" cy="0"/>
          <a:chOff x="0" y="0"/>
          <a:chExt cx="0" cy="0"/>
        </a:xfrm>
      </p:grpSpPr>
      <p:pic>
        <p:nvPicPr>
          <p:cNvPr id="986" name="Google Shape;986;g33e3027fc13_16_1411"/>
          <p:cNvPicPr preferRelativeResize="0"/>
          <p:nvPr/>
        </p:nvPicPr>
        <p:blipFill rotWithShape="1">
          <a:blip r:embed="rId2">
            <a:alphaModFix/>
          </a:blip>
          <a:srcRect b="0" l="0" r="0" t="0"/>
          <a:stretch/>
        </p:blipFill>
        <p:spPr>
          <a:xfrm>
            <a:off x="0" y="0"/>
            <a:ext cx="12191964" cy="6858003"/>
          </a:xfrm>
          <a:prstGeom prst="rect">
            <a:avLst/>
          </a:prstGeom>
          <a:noFill/>
          <a:ln>
            <a:noFill/>
          </a:ln>
        </p:spPr>
      </p:pic>
      <p:sp>
        <p:nvSpPr>
          <p:cNvPr id="987" name="Google Shape;987;g33e3027fc13_16_1411"/>
          <p:cNvSpPr/>
          <p:nvPr/>
        </p:nvSpPr>
        <p:spPr>
          <a:xfrm>
            <a:off x="67" y="2657600"/>
            <a:ext cx="12192000" cy="1828800"/>
          </a:xfrm>
          <a:prstGeom prst="rect">
            <a:avLst/>
          </a:prstGeom>
          <a:solidFill>
            <a:srgbClr val="FFFFFF">
              <a:alpha val="2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988" name="Google Shape;988;g33e3027fc13_16_1411"/>
          <p:cNvSpPr txBox="1"/>
          <p:nvPr>
            <p:ph type="title"/>
          </p:nvPr>
        </p:nvSpPr>
        <p:spPr>
          <a:xfrm>
            <a:off x="237867" y="2657600"/>
            <a:ext cx="11716500" cy="1828800"/>
          </a:xfrm>
          <a:prstGeom prst="rect">
            <a:avLst/>
          </a:prstGeom>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lvl1pPr lvl="0" algn="ctr">
              <a:spcBef>
                <a:spcPts val="0"/>
              </a:spcBef>
              <a:spcAft>
                <a:spcPts val="0"/>
              </a:spcAft>
              <a:buClr>
                <a:schemeClr val="accent5"/>
              </a:buClr>
              <a:buSzPts val="6400"/>
              <a:buNone/>
              <a:defRPr sz="6400">
                <a:solidFill>
                  <a:schemeClr val="accent5"/>
                </a:solidFill>
              </a:defRPr>
            </a:lvl1pPr>
            <a:lvl2pPr lvl="1" algn="ctr">
              <a:spcBef>
                <a:spcPts val="0"/>
              </a:spcBef>
              <a:spcAft>
                <a:spcPts val="0"/>
              </a:spcAft>
              <a:buSzPts val="4300"/>
              <a:buNone/>
              <a:defRPr/>
            </a:lvl2pPr>
            <a:lvl3pPr lvl="2" algn="ctr">
              <a:spcBef>
                <a:spcPts val="0"/>
              </a:spcBef>
              <a:spcAft>
                <a:spcPts val="0"/>
              </a:spcAft>
              <a:buSzPts val="4300"/>
              <a:buNone/>
              <a:defRPr/>
            </a:lvl3pPr>
            <a:lvl4pPr lvl="3" algn="ctr">
              <a:spcBef>
                <a:spcPts val="0"/>
              </a:spcBef>
              <a:spcAft>
                <a:spcPts val="0"/>
              </a:spcAft>
              <a:buSzPts val="4300"/>
              <a:buNone/>
              <a:defRPr/>
            </a:lvl4pPr>
            <a:lvl5pPr lvl="4" algn="ctr">
              <a:spcBef>
                <a:spcPts val="0"/>
              </a:spcBef>
              <a:spcAft>
                <a:spcPts val="0"/>
              </a:spcAft>
              <a:buSzPts val="4300"/>
              <a:buNone/>
              <a:defRPr/>
            </a:lvl5pPr>
            <a:lvl6pPr lvl="5" algn="ctr">
              <a:spcBef>
                <a:spcPts val="0"/>
              </a:spcBef>
              <a:spcAft>
                <a:spcPts val="0"/>
              </a:spcAft>
              <a:buSzPts val="4300"/>
              <a:buNone/>
              <a:defRPr/>
            </a:lvl6pPr>
            <a:lvl7pPr lvl="6" algn="ctr">
              <a:spcBef>
                <a:spcPts val="0"/>
              </a:spcBef>
              <a:spcAft>
                <a:spcPts val="0"/>
              </a:spcAft>
              <a:buSzPts val="4300"/>
              <a:buNone/>
              <a:defRPr/>
            </a:lvl7pPr>
            <a:lvl8pPr lvl="7" algn="ctr">
              <a:spcBef>
                <a:spcPts val="0"/>
              </a:spcBef>
              <a:spcAft>
                <a:spcPts val="0"/>
              </a:spcAft>
              <a:buSzPts val="4300"/>
              <a:buNone/>
              <a:defRPr/>
            </a:lvl8pPr>
            <a:lvl9pPr lvl="8" algn="ctr">
              <a:spcBef>
                <a:spcPts val="0"/>
              </a:spcBef>
              <a:spcAft>
                <a:spcPts val="0"/>
              </a:spcAft>
              <a:buSzPts val="4300"/>
              <a:buNone/>
              <a:defRPr/>
            </a:lvl9pPr>
          </a:lstStyle>
          <a:p/>
        </p:txBody>
      </p:sp>
      <p:sp>
        <p:nvSpPr>
          <p:cNvPr id="989" name="Google Shape;989;g33e3027fc13_16_1411"/>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showMasterSp="0">
  <p:cSld name="BLANK_3_1_1_1_1_1_1_4_2_1">
    <p:spTree>
      <p:nvGrpSpPr>
        <p:cNvPr id="990" name="Shape 990"/>
        <p:cNvGrpSpPr/>
        <p:nvPr/>
      </p:nvGrpSpPr>
      <p:grpSpPr>
        <a:xfrm>
          <a:off x="0" y="0"/>
          <a:ext cx="0" cy="0"/>
          <a:chOff x="0" y="0"/>
          <a:chExt cx="0" cy="0"/>
        </a:xfrm>
      </p:grpSpPr>
      <p:pic>
        <p:nvPicPr>
          <p:cNvPr id="991" name="Google Shape;991;g33e3027fc13_16_1416"/>
          <p:cNvPicPr preferRelativeResize="0"/>
          <p:nvPr/>
        </p:nvPicPr>
        <p:blipFill rotWithShape="1">
          <a:blip r:embed="rId2">
            <a:alphaModFix amt="70000"/>
          </a:blip>
          <a:srcRect b="0" l="0" r="0" t="0"/>
          <a:stretch/>
        </p:blipFill>
        <p:spPr>
          <a:xfrm>
            <a:off x="0" y="0"/>
            <a:ext cx="12191964" cy="6858003"/>
          </a:xfrm>
          <a:prstGeom prst="rect">
            <a:avLst/>
          </a:prstGeom>
          <a:noFill/>
          <a:ln>
            <a:noFill/>
          </a:ln>
        </p:spPr>
      </p:pic>
      <p:sp>
        <p:nvSpPr>
          <p:cNvPr id="992" name="Google Shape;992;g33e3027fc13_16_1416"/>
          <p:cNvSpPr/>
          <p:nvPr/>
        </p:nvSpPr>
        <p:spPr>
          <a:xfrm>
            <a:off x="67" y="2657600"/>
            <a:ext cx="12192000" cy="1828800"/>
          </a:xfrm>
          <a:prstGeom prst="rect">
            <a:avLst/>
          </a:prstGeom>
          <a:solidFill>
            <a:srgbClr val="FFFFFF">
              <a:alpha val="2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993" name="Google Shape;993;g33e3027fc13_16_1416"/>
          <p:cNvSpPr txBox="1"/>
          <p:nvPr>
            <p:ph type="title"/>
          </p:nvPr>
        </p:nvSpPr>
        <p:spPr>
          <a:xfrm>
            <a:off x="237867" y="2657600"/>
            <a:ext cx="11716500" cy="1828800"/>
          </a:xfrm>
          <a:prstGeom prst="rect">
            <a:avLst/>
          </a:prstGeom>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lvl1pPr lvl="0" algn="ctr">
              <a:spcBef>
                <a:spcPts val="0"/>
              </a:spcBef>
              <a:spcAft>
                <a:spcPts val="0"/>
              </a:spcAft>
              <a:buClr>
                <a:schemeClr val="accent5"/>
              </a:buClr>
              <a:buSzPts val="6400"/>
              <a:buNone/>
              <a:defRPr sz="6400">
                <a:solidFill>
                  <a:schemeClr val="accent5"/>
                </a:solidFill>
              </a:defRPr>
            </a:lvl1pPr>
            <a:lvl2pPr lvl="1" algn="ctr">
              <a:spcBef>
                <a:spcPts val="0"/>
              </a:spcBef>
              <a:spcAft>
                <a:spcPts val="0"/>
              </a:spcAft>
              <a:buSzPts val="4300"/>
              <a:buNone/>
              <a:defRPr/>
            </a:lvl2pPr>
            <a:lvl3pPr lvl="2" algn="ctr">
              <a:spcBef>
                <a:spcPts val="0"/>
              </a:spcBef>
              <a:spcAft>
                <a:spcPts val="0"/>
              </a:spcAft>
              <a:buSzPts val="4300"/>
              <a:buNone/>
              <a:defRPr/>
            </a:lvl3pPr>
            <a:lvl4pPr lvl="3" algn="ctr">
              <a:spcBef>
                <a:spcPts val="0"/>
              </a:spcBef>
              <a:spcAft>
                <a:spcPts val="0"/>
              </a:spcAft>
              <a:buSzPts val="4300"/>
              <a:buNone/>
              <a:defRPr/>
            </a:lvl4pPr>
            <a:lvl5pPr lvl="4" algn="ctr">
              <a:spcBef>
                <a:spcPts val="0"/>
              </a:spcBef>
              <a:spcAft>
                <a:spcPts val="0"/>
              </a:spcAft>
              <a:buSzPts val="4300"/>
              <a:buNone/>
              <a:defRPr/>
            </a:lvl5pPr>
            <a:lvl6pPr lvl="5" algn="ctr">
              <a:spcBef>
                <a:spcPts val="0"/>
              </a:spcBef>
              <a:spcAft>
                <a:spcPts val="0"/>
              </a:spcAft>
              <a:buSzPts val="4300"/>
              <a:buNone/>
              <a:defRPr/>
            </a:lvl6pPr>
            <a:lvl7pPr lvl="6" algn="ctr">
              <a:spcBef>
                <a:spcPts val="0"/>
              </a:spcBef>
              <a:spcAft>
                <a:spcPts val="0"/>
              </a:spcAft>
              <a:buSzPts val="4300"/>
              <a:buNone/>
              <a:defRPr/>
            </a:lvl7pPr>
            <a:lvl8pPr lvl="7" algn="ctr">
              <a:spcBef>
                <a:spcPts val="0"/>
              </a:spcBef>
              <a:spcAft>
                <a:spcPts val="0"/>
              </a:spcAft>
              <a:buSzPts val="4300"/>
              <a:buNone/>
              <a:defRPr/>
            </a:lvl8pPr>
            <a:lvl9pPr lvl="8" algn="ctr">
              <a:spcBef>
                <a:spcPts val="0"/>
              </a:spcBef>
              <a:spcAft>
                <a:spcPts val="0"/>
              </a:spcAft>
              <a:buSzPts val="4300"/>
              <a:buNone/>
              <a:defRPr/>
            </a:lvl9pPr>
          </a:lstStyle>
          <a:p/>
        </p:txBody>
      </p:sp>
      <p:sp>
        <p:nvSpPr>
          <p:cNvPr id="994" name="Google Shape;994;g33e3027fc13_16_1416"/>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Only" showMasterSp="0">
  <p:cSld name="BLANK_3_1_1_1_1_1_1_2">
    <p:spTree>
      <p:nvGrpSpPr>
        <p:cNvPr id="995" name="Shape 995"/>
        <p:cNvGrpSpPr/>
        <p:nvPr/>
      </p:nvGrpSpPr>
      <p:grpSpPr>
        <a:xfrm>
          <a:off x="0" y="0"/>
          <a:ext cx="0" cy="0"/>
          <a:chOff x="0" y="0"/>
          <a:chExt cx="0" cy="0"/>
        </a:xfrm>
      </p:grpSpPr>
      <p:sp>
        <p:nvSpPr>
          <p:cNvPr id="996" name="Google Shape;996;g33e3027fc13_16_1421"/>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except page #">
  <p:cSld name="OBJECT_11">
    <p:spTree>
      <p:nvGrpSpPr>
        <p:cNvPr id="997" name="Shape 997"/>
        <p:cNvGrpSpPr/>
        <p:nvPr/>
      </p:nvGrpSpPr>
      <p:grpSpPr>
        <a:xfrm>
          <a:off x="0" y="0"/>
          <a:ext cx="0" cy="0"/>
          <a:chOff x="0" y="0"/>
          <a:chExt cx="0" cy="0"/>
        </a:xfrm>
      </p:grpSpPr>
      <p:sp>
        <p:nvSpPr>
          <p:cNvPr id="998" name="Google Shape;998;g33e3027fc13_16_1423"/>
          <p:cNvSpPr txBox="1"/>
          <p:nvPr>
            <p:ph type="title"/>
          </p:nvPr>
        </p:nvSpPr>
        <p:spPr>
          <a:xfrm>
            <a:off x="609600" y="2933400"/>
            <a:ext cx="10977300" cy="991200"/>
          </a:xfrm>
          <a:prstGeom prst="rect">
            <a:avLst/>
          </a:prstGeom>
          <a:noFill/>
          <a:ln>
            <a:noFill/>
          </a:ln>
        </p:spPr>
        <p:txBody>
          <a:bodyPr anchorCtr="0" anchor="ctr" bIns="91425" lIns="91425" spcFirstLastPara="1" rIns="91425" wrap="square" tIns="91425">
            <a:noAutofit/>
          </a:bodyPr>
          <a:lstStyle>
            <a:lvl1pPr lvl="0" marR="0">
              <a:lnSpc>
                <a:spcPct val="100000"/>
              </a:lnSpc>
              <a:spcBef>
                <a:spcPts val="0"/>
              </a:spcBef>
              <a:spcAft>
                <a:spcPts val="0"/>
              </a:spcAft>
              <a:buClr>
                <a:schemeClr val="lt1"/>
              </a:buClr>
              <a:buSzPts val="6400"/>
              <a:buFont typeface="Inter Tight"/>
              <a:buNone/>
              <a:defRPr b="1" i="0" sz="6400" u="none" cap="none" strike="noStrike">
                <a:solidFill>
                  <a:schemeClr val="lt1"/>
                </a:solidFill>
                <a:latin typeface="Inter Tight"/>
                <a:ea typeface="Inter Tight"/>
                <a:cs typeface="Inter Tight"/>
                <a:sym typeface="Inter Tight"/>
              </a:defRPr>
            </a:lvl1pPr>
            <a:lvl2pPr lvl="1">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2pPr>
            <a:lvl3pPr lvl="2">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3pPr>
            <a:lvl4pPr lvl="3">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4pPr>
            <a:lvl5pPr lvl="4">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5pPr>
            <a:lvl6pPr lvl="5">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6pPr>
            <a:lvl7pPr lvl="6">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7pPr>
            <a:lvl8pPr lvl="7">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8pPr>
            <a:lvl9pPr lvl="8">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9pPr>
          </a:lstStyle>
          <a:p/>
        </p:txBody>
      </p:sp>
      <p:sp>
        <p:nvSpPr>
          <p:cNvPr id="999" name="Google Shape;999;g33e3027fc13_16_1423"/>
          <p:cNvSpPr txBox="1"/>
          <p:nvPr>
            <p:ph idx="12" type="sldNum"/>
          </p:nvPr>
        </p:nvSpPr>
        <p:spPr>
          <a:xfrm>
            <a:off x="609600" y="6280155"/>
            <a:ext cx="5967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except side bar">
  <p:cSld name="OBJECT_11_2">
    <p:spTree>
      <p:nvGrpSpPr>
        <p:cNvPr id="1000" name="Shape 1000"/>
        <p:cNvGrpSpPr/>
        <p:nvPr/>
      </p:nvGrpSpPr>
      <p:grpSpPr>
        <a:xfrm>
          <a:off x="0" y="0"/>
          <a:ext cx="0" cy="0"/>
          <a:chOff x="0" y="0"/>
          <a:chExt cx="0" cy="0"/>
        </a:xfrm>
      </p:grpSpPr>
      <p:sp>
        <p:nvSpPr>
          <p:cNvPr id="1001" name="Google Shape;1001;g33e3027fc13_16_1426"/>
          <p:cNvSpPr txBox="1"/>
          <p:nvPr>
            <p:ph type="title"/>
          </p:nvPr>
        </p:nvSpPr>
        <p:spPr>
          <a:xfrm>
            <a:off x="609600" y="2933400"/>
            <a:ext cx="10977300" cy="991200"/>
          </a:xfrm>
          <a:prstGeom prst="rect">
            <a:avLst/>
          </a:prstGeom>
          <a:noFill/>
          <a:ln>
            <a:noFill/>
          </a:ln>
        </p:spPr>
        <p:txBody>
          <a:bodyPr anchorCtr="0" anchor="ctr" bIns="91425" lIns="91425" spcFirstLastPara="1" rIns="91425" wrap="square" tIns="91425">
            <a:noAutofit/>
          </a:bodyPr>
          <a:lstStyle>
            <a:lvl1pPr lvl="0" marR="0">
              <a:lnSpc>
                <a:spcPct val="100000"/>
              </a:lnSpc>
              <a:spcBef>
                <a:spcPts val="0"/>
              </a:spcBef>
              <a:spcAft>
                <a:spcPts val="0"/>
              </a:spcAft>
              <a:buClr>
                <a:schemeClr val="lt1"/>
              </a:buClr>
              <a:buSzPts val="6400"/>
              <a:buFont typeface="Inter Tight"/>
              <a:buNone/>
              <a:defRPr b="1" i="0" sz="6400" u="none" cap="none" strike="noStrike">
                <a:solidFill>
                  <a:schemeClr val="lt1"/>
                </a:solidFill>
                <a:latin typeface="Inter Tight"/>
                <a:ea typeface="Inter Tight"/>
                <a:cs typeface="Inter Tight"/>
                <a:sym typeface="Inter Tight"/>
              </a:defRPr>
            </a:lvl1pPr>
            <a:lvl2pPr lvl="1">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2pPr>
            <a:lvl3pPr lvl="2">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3pPr>
            <a:lvl4pPr lvl="3">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4pPr>
            <a:lvl5pPr lvl="4">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5pPr>
            <a:lvl6pPr lvl="5">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6pPr>
            <a:lvl7pPr lvl="6">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7pPr>
            <a:lvl8pPr lvl="7">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8pPr>
            <a:lvl9pPr lvl="8">
              <a:lnSpc>
                <a:spcPct val="100000"/>
              </a:lnSpc>
              <a:spcBef>
                <a:spcPts val="0"/>
              </a:spcBef>
              <a:spcAft>
                <a:spcPts val="0"/>
              </a:spcAft>
              <a:buClr>
                <a:schemeClr val="lt1"/>
              </a:buClr>
              <a:buSzPts val="6400"/>
              <a:buFont typeface="Inter Tight"/>
              <a:buNone/>
              <a:defRPr b="1" sz="6400">
                <a:solidFill>
                  <a:schemeClr val="lt1"/>
                </a:solidFill>
                <a:latin typeface="Inter Tight"/>
                <a:ea typeface="Inter Tight"/>
                <a:cs typeface="Inter Tight"/>
                <a:sym typeface="Inter Tight"/>
              </a:defRPr>
            </a:lvl9pPr>
          </a:lstStyle>
          <a:p/>
        </p:txBody>
      </p:sp>
      <p:sp>
        <p:nvSpPr>
          <p:cNvPr id="1002" name="Google Shape;1002;g33e3027fc13_16_1426"/>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19">
    <p:spTree>
      <p:nvGrpSpPr>
        <p:cNvPr id="1003" name="Shape 1003"/>
        <p:cNvGrpSpPr/>
        <p:nvPr/>
      </p:nvGrpSpPr>
      <p:grpSpPr>
        <a:xfrm>
          <a:off x="0" y="0"/>
          <a:ext cx="0" cy="0"/>
          <a:chOff x="0" y="0"/>
          <a:chExt cx="0" cy="0"/>
        </a:xfrm>
      </p:grpSpPr>
      <p:sp>
        <p:nvSpPr>
          <p:cNvPr id="1004" name="Google Shape;1004;g33e3027fc13_16_1429"/>
          <p:cNvSpPr txBox="1"/>
          <p:nvPr>
            <p:ph type="title"/>
          </p:nvPr>
        </p:nvSpPr>
        <p:spPr>
          <a:xfrm>
            <a:off x="609600" y="274638"/>
            <a:ext cx="10972800" cy="1143300"/>
          </a:xfrm>
          <a:prstGeom prst="rect">
            <a:avLst/>
          </a:prstGeom>
          <a:noFill/>
          <a:ln>
            <a:noFill/>
          </a:ln>
        </p:spPr>
        <p:txBody>
          <a:bodyPr anchorCtr="0" anchor="ctr" bIns="121900" lIns="121900" spcFirstLastPara="1" rIns="121900" wrap="square" tIns="121900">
            <a:noAutofit/>
          </a:bodyPr>
          <a:lstStyle>
            <a:lvl1pPr indent="0" lvl="0" marL="0" marR="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4300"/>
              <a:buNone/>
              <a:defRPr sz="2400"/>
            </a:lvl2pPr>
            <a:lvl3pPr indent="0" lvl="2">
              <a:spcBef>
                <a:spcPts val="0"/>
              </a:spcBef>
              <a:spcAft>
                <a:spcPts val="0"/>
              </a:spcAft>
              <a:buSzPts val="4300"/>
              <a:buNone/>
              <a:defRPr sz="2400"/>
            </a:lvl3pPr>
            <a:lvl4pPr indent="0" lvl="3">
              <a:spcBef>
                <a:spcPts val="0"/>
              </a:spcBef>
              <a:spcAft>
                <a:spcPts val="0"/>
              </a:spcAft>
              <a:buSzPts val="4300"/>
              <a:buNone/>
              <a:defRPr sz="2400"/>
            </a:lvl4pPr>
            <a:lvl5pPr indent="0" lvl="4">
              <a:spcBef>
                <a:spcPts val="0"/>
              </a:spcBef>
              <a:spcAft>
                <a:spcPts val="0"/>
              </a:spcAft>
              <a:buSzPts val="4300"/>
              <a:buNone/>
              <a:defRPr sz="2400"/>
            </a:lvl5pPr>
            <a:lvl6pPr indent="0" lvl="5">
              <a:spcBef>
                <a:spcPts val="0"/>
              </a:spcBef>
              <a:spcAft>
                <a:spcPts val="0"/>
              </a:spcAft>
              <a:buSzPts val="4300"/>
              <a:buNone/>
              <a:defRPr sz="2400"/>
            </a:lvl6pPr>
            <a:lvl7pPr indent="0" lvl="6">
              <a:spcBef>
                <a:spcPts val="0"/>
              </a:spcBef>
              <a:spcAft>
                <a:spcPts val="0"/>
              </a:spcAft>
              <a:buSzPts val="4300"/>
              <a:buNone/>
              <a:defRPr sz="2400"/>
            </a:lvl7pPr>
            <a:lvl8pPr indent="0" lvl="7">
              <a:spcBef>
                <a:spcPts val="0"/>
              </a:spcBef>
              <a:spcAft>
                <a:spcPts val="0"/>
              </a:spcAft>
              <a:buSzPts val="4300"/>
              <a:buNone/>
              <a:defRPr sz="2400"/>
            </a:lvl8pPr>
            <a:lvl9pPr indent="0" lvl="8">
              <a:spcBef>
                <a:spcPts val="0"/>
              </a:spcBef>
              <a:spcAft>
                <a:spcPts val="0"/>
              </a:spcAft>
              <a:buSzPts val="4300"/>
              <a:buNone/>
              <a:defRPr sz="2400"/>
            </a:lvl9pPr>
          </a:lstStyle>
          <a:p/>
        </p:txBody>
      </p:sp>
      <p:sp>
        <p:nvSpPr>
          <p:cNvPr id="1005" name="Google Shape;1005;g33e3027fc13_16_1429"/>
          <p:cNvSpPr txBox="1"/>
          <p:nvPr>
            <p:ph idx="1" type="body"/>
          </p:nvPr>
        </p:nvSpPr>
        <p:spPr>
          <a:xfrm>
            <a:off x="609600" y="1600201"/>
            <a:ext cx="10972800" cy="4344300"/>
          </a:xfrm>
          <a:prstGeom prst="rect">
            <a:avLst/>
          </a:prstGeom>
          <a:noFill/>
          <a:ln>
            <a:noFill/>
          </a:ln>
        </p:spPr>
        <p:txBody>
          <a:bodyPr anchorCtr="0" anchor="t" bIns="121900" lIns="121900" spcFirstLastPara="1" rIns="121900" wrap="square" tIns="121900">
            <a:noAutofit/>
          </a:bodyPr>
          <a:lstStyle>
            <a:lvl1pPr indent="-400050" lvl="0" marL="457200" marR="0" algn="l">
              <a:spcBef>
                <a:spcPts val="1200"/>
              </a:spcBef>
              <a:spcAft>
                <a:spcPts val="0"/>
              </a:spcAft>
              <a:buClr>
                <a:schemeClr val="accent1"/>
              </a:buClr>
              <a:buSzPts val="2700"/>
              <a:buFont typeface="Arial"/>
              <a:buChar char="•"/>
              <a:defRPr b="0" i="0" sz="2700" u="none" cap="none" strike="noStrike">
                <a:solidFill>
                  <a:schemeClr val="dk1"/>
                </a:solidFill>
                <a:latin typeface="Calibri"/>
                <a:ea typeface="Calibri"/>
                <a:cs typeface="Calibri"/>
                <a:sym typeface="Calibri"/>
              </a:defRPr>
            </a:lvl1pPr>
            <a:lvl2pPr indent="-374650" lvl="1" marL="914400" marR="0" algn="l">
              <a:spcBef>
                <a:spcPts val="500"/>
              </a:spcBef>
              <a:spcAft>
                <a:spcPts val="0"/>
              </a:spcAft>
              <a:buClr>
                <a:schemeClr val="dk1"/>
              </a:buClr>
              <a:buSzPts val="2300"/>
              <a:buFont typeface="Arial"/>
              <a:buChar char="–"/>
              <a:defRPr b="0" i="0" sz="2700" u="none" cap="none" strike="noStrike">
                <a:solidFill>
                  <a:schemeClr val="dk1"/>
                </a:solidFill>
                <a:latin typeface="Calibri"/>
                <a:ea typeface="Calibri"/>
                <a:cs typeface="Calibri"/>
                <a:sym typeface="Calibri"/>
              </a:defRPr>
            </a:lvl2pPr>
            <a:lvl3pPr indent="-381000" lvl="2" marL="1371600" marR="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49250" lvl="3" marL="1828800" marR="0" algn="l">
              <a:spcBef>
                <a:spcPts val="400"/>
              </a:spcBef>
              <a:spcAft>
                <a:spcPts val="0"/>
              </a:spcAft>
              <a:buClr>
                <a:schemeClr val="dk1"/>
              </a:buClr>
              <a:buSzPts val="1900"/>
              <a:buFont typeface="Merriweather Sans"/>
              <a:buChar char="–"/>
              <a:defRPr b="0" i="0" sz="1900" u="none" cap="none" strike="noStrike">
                <a:solidFill>
                  <a:schemeClr val="dk1"/>
                </a:solidFill>
                <a:latin typeface="Calibri"/>
                <a:ea typeface="Calibri"/>
                <a:cs typeface="Calibri"/>
                <a:sym typeface="Calibri"/>
              </a:defRPr>
            </a:lvl4pPr>
            <a:lvl5pPr indent="-349250" lvl="4" marL="2286000" marR="0" algn="l">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400050" lvl="5" marL="2743200" marR="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006" name="Google Shape;1006;g33e3027fc13_16_1429"/>
          <p:cNvSpPr txBox="1"/>
          <p:nvPr>
            <p:ph idx="12" type="sldNum"/>
          </p:nvPr>
        </p:nvSpPr>
        <p:spPr>
          <a:xfrm>
            <a:off x="609600" y="6483355"/>
            <a:ext cx="596700" cy="365100"/>
          </a:xfrm>
          <a:prstGeom prst="rect">
            <a:avLst/>
          </a:prstGeom>
          <a:noFill/>
          <a:ln>
            <a:noFill/>
          </a:ln>
        </p:spPr>
        <p:txBody>
          <a:bodyPr anchorCtr="0" anchor="ctr" bIns="60925" lIns="121900" spcFirstLastPara="1" rIns="121900" wrap="square" tIns="60925">
            <a:noAutofit/>
          </a:bodyPr>
          <a:lstStyle>
            <a:lvl1pPr indent="0" lvl="0" marL="0" marR="0" algn="l">
              <a:spcBef>
                <a:spcPts val="0"/>
              </a:spcBef>
              <a:buNone/>
              <a:defRPr b="0" i="0" sz="1200" u="none" cap="none" strike="noStrike">
                <a:solidFill>
                  <a:srgbClr val="363738"/>
                </a:solidFill>
                <a:latin typeface="Calibri"/>
                <a:ea typeface="Calibri"/>
                <a:cs typeface="Calibri"/>
                <a:sym typeface="Calibri"/>
              </a:defRPr>
            </a:lvl1pPr>
            <a:lvl2pPr indent="0" lvl="1" marL="0" marR="0" algn="l">
              <a:spcBef>
                <a:spcPts val="0"/>
              </a:spcBef>
              <a:buNone/>
              <a:defRPr b="0" i="0" sz="1200" u="none" cap="none" strike="noStrike">
                <a:solidFill>
                  <a:srgbClr val="363738"/>
                </a:solidFill>
                <a:latin typeface="Calibri"/>
                <a:ea typeface="Calibri"/>
                <a:cs typeface="Calibri"/>
                <a:sym typeface="Calibri"/>
              </a:defRPr>
            </a:lvl2pPr>
            <a:lvl3pPr indent="0" lvl="2" marL="0" marR="0" algn="l">
              <a:spcBef>
                <a:spcPts val="0"/>
              </a:spcBef>
              <a:buNone/>
              <a:defRPr b="0" i="0" sz="1200" u="none" cap="none" strike="noStrike">
                <a:solidFill>
                  <a:srgbClr val="363738"/>
                </a:solidFill>
                <a:latin typeface="Calibri"/>
                <a:ea typeface="Calibri"/>
                <a:cs typeface="Calibri"/>
                <a:sym typeface="Calibri"/>
              </a:defRPr>
            </a:lvl3pPr>
            <a:lvl4pPr indent="0" lvl="3" marL="0" marR="0" algn="l">
              <a:spcBef>
                <a:spcPts val="0"/>
              </a:spcBef>
              <a:buNone/>
              <a:defRPr b="0" i="0" sz="1200" u="none" cap="none" strike="noStrike">
                <a:solidFill>
                  <a:srgbClr val="363738"/>
                </a:solidFill>
                <a:latin typeface="Calibri"/>
                <a:ea typeface="Calibri"/>
                <a:cs typeface="Calibri"/>
                <a:sym typeface="Calibri"/>
              </a:defRPr>
            </a:lvl4pPr>
            <a:lvl5pPr indent="0" lvl="4" marL="0" marR="0" algn="l">
              <a:spcBef>
                <a:spcPts val="0"/>
              </a:spcBef>
              <a:buNone/>
              <a:defRPr b="0" i="0" sz="1200" u="none" cap="none" strike="noStrike">
                <a:solidFill>
                  <a:srgbClr val="363738"/>
                </a:solidFill>
                <a:latin typeface="Calibri"/>
                <a:ea typeface="Calibri"/>
                <a:cs typeface="Calibri"/>
                <a:sym typeface="Calibri"/>
              </a:defRPr>
            </a:lvl5pPr>
            <a:lvl6pPr indent="0" lvl="5" marL="0" marR="0" algn="l">
              <a:spcBef>
                <a:spcPts val="0"/>
              </a:spcBef>
              <a:buNone/>
              <a:defRPr b="0" i="0" sz="1200" u="none" cap="none" strike="noStrike">
                <a:solidFill>
                  <a:srgbClr val="363738"/>
                </a:solidFill>
                <a:latin typeface="Calibri"/>
                <a:ea typeface="Calibri"/>
                <a:cs typeface="Calibri"/>
                <a:sym typeface="Calibri"/>
              </a:defRPr>
            </a:lvl6pPr>
            <a:lvl7pPr indent="0" lvl="6" marL="0" marR="0" algn="l">
              <a:spcBef>
                <a:spcPts val="0"/>
              </a:spcBef>
              <a:buNone/>
              <a:defRPr b="0" i="0" sz="1200" u="none" cap="none" strike="noStrike">
                <a:solidFill>
                  <a:srgbClr val="363738"/>
                </a:solidFill>
                <a:latin typeface="Calibri"/>
                <a:ea typeface="Calibri"/>
                <a:cs typeface="Calibri"/>
                <a:sym typeface="Calibri"/>
              </a:defRPr>
            </a:lvl7pPr>
            <a:lvl8pPr indent="0" lvl="7" marL="0" marR="0" algn="l">
              <a:spcBef>
                <a:spcPts val="0"/>
              </a:spcBef>
              <a:buNone/>
              <a:defRPr b="0" i="0" sz="1200" u="none" cap="none" strike="noStrike">
                <a:solidFill>
                  <a:srgbClr val="363738"/>
                </a:solidFill>
                <a:latin typeface="Calibri"/>
                <a:ea typeface="Calibri"/>
                <a:cs typeface="Calibri"/>
                <a:sym typeface="Calibri"/>
              </a:defRPr>
            </a:lvl8pPr>
            <a:lvl9pPr indent="0" lvl="8" marL="0" marR="0" algn="l">
              <a:spcBef>
                <a:spcPts val="0"/>
              </a:spcBef>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1007" name="Shape 1007"/>
        <p:cNvGrpSpPr/>
        <p:nvPr/>
      </p:nvGrpSpPr>
      <p:grpSpPr>
        <a:xfrm>
          <a:off x="0" y="0"/>
          <a:ext cx="0" cy="0"/>
          <a:chOff x="0" y="0"/>
          <a:chExt cx="0" cy="0"/>
        </a:xfrm>
      </p:grpSpPr>
      <p:sp>
        <p:nvSpPr>
          <p:cNvPr id="1008" name="Google Shape;1008;g33e3027fc13_16_1433"/>
          <p:cNvSpPr txBox="1"/>
          <p:nvPr>
            <p:ph type="title"/>
          </p:nvPr>
        </p:nvSpPr>
        <p:spPr>
          <a:xfrm>
            <a:off x="609600" y="457200"/>
            <a:ext cx="10972800" cy="9144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accent1"/>
              </a:buClr>
              <a:buSzPts val="3200"/>
              <a:buNone/>
              <a:defRPr i="0" u="none" cap="none" strike="noStrike">
                <a:solidFill>
                  <a:schemeClr val="accent1"/>
                </a:solidFill>
              </a:defRPr>
            </a:lvl1pPr>
            <a:lvl2pPr lvl="1" algn="l">
              <a:lnSpc>
                <a:spcPct val="100000"/>
              </a:lnSpc>
              <a:spcBef>
                <a:spcPts val="0"/>
              </a:spcBef>
              <a:spcAft>
                <a:spcPts val="0"/>
              </a:spcAft>
              <a:buSzPts val="3200"/>
              <a:buNone/>
              <a:defRPr sz="2400"/>
            </a:lvl2pPr>
            <a:lvl3pPr lvl="2" algn="l">
              <a:lnSpc>
                <a:spcPct val="100000"/>
              </a:lnSpc>
              <a:spcBef>
                <a:spcPts val="0"/>
              </a:spcBef>
              <a:spcAft>
                <a:spcPts val="0"/>
              </a:spcAft>
              <a:buSzPts val="3200"/>
              <a:buNone/>
              <a:defRPr sz="2400"/>
            </a:lvl3pPr>
            <a:lvl4pPr lvl="3" algn="l">
              <a:lnSpc>
                <a:spcPct val="100000"/>
              </a:lnSpc>
              <a:spcBef>
                <a:spcPts val="0"/>
              </a:spcBef>
              <a:spcAft>
                <a:spcPts val="0"/>
              </a:spcAft>
              <a:buSzPts val="3200"/>
              <a:buNone/>
              <a:defRPr sz="2400"/>
            </a:lvl4pPr>
            <a:lvl5pPr lvl="4" algn="l">
              <a:lnSpc>
                <a:spcPct val="100000"/>
              </a:lnSpc>
              <a:spcBef>
                <a:spcPts val="0"/>
              </a:spcBef>
              <a:spcAft>
                <a:spcPts val="0"/>
              </a:spcAft>
              <a:buSzPts val="3200"/>
              <a:buNone/>
              <a:defRPr sz="2400"/>
            </a:lvl5pPr>
            <a:lvl6pPr lvl="5" algn="l">
              <a:lnSpc>
                <a:spcPct val="100000"/>
              </a:lnSpc>
              <a:spcBef>
                <a:spcPts val="0"/>
              </a:spcBef>
              <a:spcAft>
                <a:spcPts val="0"/>
              </a:spcAft>
              <a:buSzPts val="3200"/>
              <a:buNone/>
              <a:defRPr sz="2400"/>
            </a:lvl6pPr>
            <a:lvl7pPr lvl="6" algn="l">
              <a:lnSpc>
                <a:spcPct val="100000"/>
              </a:lnSpc>
              <a:spcBef>
                <a:spcPts val="0"/>
              </a:spcBef>
              <a:spcAft>
                <a:spcPts val="0"/>
              </a:spcAft>
              <a:buSzPts val="3200"/>
              <a:buNone/>
              <a:defRPr sz="2400"/>
            </a:lvl7pPr>
            <a:lvl8pPr lvl="7" algn="l">
              <a:lnSpc>
                <a:spcPct val="100000"/>
              </a:lnSpc>
              <a:spcBef>
                <a:spcPts val="0"/>
              </a:spcBef>
              <a:spcAft>
                <a:spcPts val="0"/>
              </a:spcAft>
              <a:buSzPts val="3200"/>
              <a:buNone/>
              <a:defRPr sz="2400"/>
            </a:lvl8pPr>
            <a:lvl9pPr lvl="8" algn="l">
              <a:lnSpc>
                <a:spcPct val="100000"/>
              </a:lnSpc>
              <a:spcBef>
                <a:spcPts val="0"/>
              </a:spcBef>
              <a:spcAft>
                <a:spcPts val="0"/>
              </a:spcAft>
              <a:buSzPts val="3200"/>
              <a:buNone/>
              <a:defRPr sz="2400"/>
            </a:lvl9pPr>
          </a:lstStyle>
          <a:p/>
        </p:txBody>
      </p:sp>
      <p:sp>
        <p:nvSpPr>
          <p:cNvPr id="1009" name="Google Shape;1009;g33e3027fc13_16_1433"/>
          <p:cNvSpPr txBox="1"/>
          <p:nvPr>
            <p:ph idx="1" type="body"/>
          </p:nvPr>
        </p:nvSpPr>
        <p:spPr>
          <a:xfrm>
            <a:off x="609633" y="1250967"/>
            <a:ext cx="10972800" cy="51309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1200"/>
              </a:spcBef>
              <a:spcAft>
                <a:spcPts val="0"/>
              </a:spcAft>
              <a:buClr>
                <a:schemeClr val="accent1"/>
              </a:buClr>
              <a:buSzPts val="2400"/>
              <a:buChar char="•"/>
              <a:defRPr i="0" sz="3200" u="none" cap="none" strike="noStrike">
                <a:solidFill>
                  <a:schemeClr val="dk1"/>
                </a:solidFill>
              </a:defRPr>
            </a:lvl1pPr>
            <a:lvl2pPr indent="-336550" lvl="1" marL="914400" marR="0" algn="l">
              <a:lnSpc>
                <a:spcPct val="100000"/>
              </a:lnSpc>
              <a:spcBef>
                <a:spcPts val="500"/>
              </a:spcBef>
              <a:spcAft>
                <a:spcPts val="0"/>
              </a:spcAft>
              <a:buClr>
                <a:srgbClr val="363738"/>
              </a:buClr>
              <a:buSzPts val="1700"/>
              <a:buChar char="–"/>
              <a:defRPr i="0" sz="2700" u="none" cap="none" strike="noStrike">
                <a:solidFill>
                  <a:schemeClr val="dk1"/>
                </a:solidFill>
              </a:defRPr>
            </a:lvl2pPr>
            <a:lvl3pPr indent="-349250" lvl="2" marL="1371600" marR="0" algn="l">
              <a:lnSpc>
                <a:spcPct val="100000"/>
              </a:lnSpc>
              <a:spcBef>
                <a:spcPts val="500"/>
              </a:spcBef>
              <a:spcAft>
                <a:spcPts val="0"/>
              </a:spcAft>
              <a:buClr>
                <a:srgbClr val="363738"/>
              </a:buClr>
              <a:buSzPts val="1900"/>
              <a:buChar char="•"/>
              <a:defRPr i="0" sz="2400" u="none" cap="none" strike="noStrike">
                <a:solidFill>
                  <a:schemeClr val="dk1"/>
                </a:solidFill>
              </a:defRPr>
            </a:lvl3pPr>
            <a:lvl4pPr indent="-330200" lvl="3" marL="1828800" marR="0" algn="l">
              <a:lnSpc>
                <a:spcPct val="100000"/>
              </a:lnSpc>
              <a:spcBef>
                <a:spcPts val="400"/>
              </a:spcBef>
              <a:spcAft>
                <a:spcPts val="0"/>
              </a:spcAft>
              <a:buClr>
                <a:srgbClr val="363738"/>
              </a:buClr>
              <a:buSzPts val="1600"/>
              <a:buChar char="–"/>
              <a:defRPr i="0" sz="2100" u="none" cap="none" strike="noStrike">
                <a:solidFill>
                  <a:schemeClr val="dk1"/>
                </a:solidFill>
              </a:defRPr>
            </a:lvl4pPr>
            <a:lvl5pPr indent="-323850" lvl="4" marL="2286000" marR="0" algn="l">
              <a:lnSpc>
                <a:spcPct val="100000"/>
              </a:lnSpc>
              <a:spcBef>
                <a:spcPts val="400"/>
              </a:spcBef>
              <a:spcAft>
                <a:spcPts val="0"/>
              </a:spcAft>
              <a:buClr>
                <a:srgbClr val="363738"/>
              </a:buClr>
              <a:buSzPts val="1500"/>
              <a:buChar char="»"/>
              <a:defRPr i="0" sz="1900" u="none" cap="none" strike="noStrike">
                <a:solidFill>
                  <a:schemeClr val="dk1"/>
                </a:solidFill>
              </a:defRPr>
            </a:lvl5pPr>
            <a:lvl6pPr indent="-304800" lvl="5" marL="2743200" marR="0" algn="l">
              <a:lnSpc>
                <a:spcPct val="100000"/>
              </a:lnSpc>
              <a:spcBef>
                <a:spcPts val="500"/>
              </a:spcBef>
              <a:spcAft>
                <a:spcPts val="0"/>
              </a:spcAft>
              <a:buClr>
                <a:schemeClr val="dk1"/>
              </a:buClr>
              <a:buSzPts val="1200"/>
              <a:buChar char="•"/>
              <a:defRPr i="1" sz="1600" u="none" cap="none" strike="noStrike">
                <a:solidFill>
                  <a:schemeClr val="dk1"/>
                </a:solidFill>
              </a:defRPr>
            </a:lvl6pPr>
            <a:lvl7pPr indent="-298450" lvl="6" marL="3200400" marR="0" algn="l">
              <a:lnSpc>
                <a:spcPct val="100000"/>
              </a:lnSpc>
              <a:spcBef>
                <a:spcPts val="500"/>
              </a:spcBef>
              <a:spcAft>
                <a:spcPts val="0"/>
              </a:spcAft>
              <a:buClr>
                <a:schemeClr val="dk1"/>
              </a:buClr>
              <a:buSzPts val="1100"/>
              <a:buChar char="•"/>
              <a:defRPr i="1" sz="1300" u="none" cap="none" strike="noStrike">
                <a:solidFill>
                  <a:schemeClr val="dk1"/>
                </a:solidFill>
              </a:defRPr>
            </a:lvl7pPr>
            <a:lvl8pPr indent="-279400" lvl="7" marL="3657600" marR="0" algn="l">
              <a:lnSpc>
                <a:spcPct val="100000"/>
              </a:lnSpc>
              <a:spcBef>
                <a:spcPts val="500"/>
              </a:spcBef>
              <a:spcAft>
                <a:spcPts val="0"/>
              </a:spcAft>
              <a:buClr>
                <a:schemeClr val="dk1"/>
              </a:buClr>
              <a:buSzPts val="800"/>
              <a:buChar char="•"/>
              <a:defRPr i="1" sz="1100" u="none" cap="none" strike="noStrike">
                <a:solidFill>
                  <a:schemeClr val="dk1"/>
                </a:solidFill>
              </a:defRPr>
            </a:lvl8pPr>
            <a:lvl9pPr indent="-273050" lvl="8" marL="4114800" marR="0" algn="l">
              <a:lnSpc>
                <a:spcPct val="100000"/>
              </a:lnSpc>
              <a:spcBef>
                <a:spcPts val="500"/>
              </a:spcBef>
              <a:spcAft>
                <a:spcPts val="0"/>
              </a:spcAft>
              <a:buClr>
                <a:schemeClr val="dk1"/>
              </a:buClr>
              <a:buSzPts val="700"/>
              <a:buChar char="•"/>
              <a:defRPr i="1" sz="800" u="none" cap="none" strike="noStrike">
                <a:solidFill>
                  <a:schemeClr val="dk1"/>
                </a:solidFill>
              </a:defRPr>
            </a:lvl9pPr>
          </a:lstStyle>
          <a:p/>
        </p:txBody>
      </p:sp>
      <p:pic>
        <p:nvPicPr>
          <p:cNvPr descr="ESnet_Logo_Footer.png" id="1010" name="Google Shape;1010;g33e3027fc13_16_1433"/>
          <p:cNvPicPr preferRelativeResize="0"/>
          <p:nvPr/>
        </p:nvPicPr>
        <p:blipFill rotWithShape="1">
          <a:blip r:embed="rId2">
            <a:alphaModFix/>
          </a:blip>
          <a:srcRect b="0" l="0" r="0" t="0"/>
          <a:stretch/>
        </p:blipFill>
        <p:spPr>
          <a:xfrm>
            <a:off x="10372010" y="6400800"/>
            <a:ext cx="1210392" cy="362800"/>
          </a:xfrm>
          <a:prstGeom prst="rect">
            <a:avLst/>
          </a:prstGeom>
          <a:noFill/>
          <a:ln>
            <a:noFill/>
          </a:ln>
        </p:spPr>
      </p:pic>
      <p:sp>
        <p:nvSpPr>
          <p:cNvPr id="1011" name="Google Shape;1011;g33e3027fc13_16_1433"/>
          <p:cNvSpPr txBox="1"/>
          <p:nvPr>
            <p:ph idx="12" type="sldNum"/>
          </p:nvPr>
        </p:nvSpPr>
        <p:spPr>
          <a:xfrm>
            <a:off x="609600" y="6399588"/>
            <a:ext cx="596700" cy="365100"/>
          </a:xfrm>
          <a:prstGeom prst="rect">
            <a:avLst/>
          </a:prstGeom>
          <a:noFill/>
          <a:ln>
            <a:noFill/>
          </a:ln>
        </p:spPr>
        <p:txBody>
          <a:bodyPr anchorCtr="0" anchor="ctr" bIns="45700" lIns="91425" spcFirstLastPara="1" rIns="91425" wrap="square" tIns="45700">
            <a:noAutofit/>
          </a:bodyPr>
          <a:lstStyle>
            <a:lvl1pPr indent="0" lvl="0"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1pPr>
            <a:lvl2pPr indent="0" lvl="1"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2pPr>
            <a:lvl3pPr indent="0" lvl="2"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3pPr>
            <a:lvl4pPr indent="0" lvl="3"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4pPr>
            <a:lvl5pPr indent="0" lvl="4"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5pPr>
            <a:lvl6pPr indent="0" lvl="5"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6pPr>
            <a:lvl7pPr indent="0" lvl="6"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7pPr>
            <a:lvl8pPr indent="0" lvl="7"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8pPr>
            <a:lvl9pPr indent="0" lvl="8" marL="0" marR="0" algn="l">
              <a:spcBef>
                <a:spcPts val="0"/>
              </a:spcBef>
              <a:buClr>
                <a:srgbClr val="363738"/>
              </a:buClr>
              <a:buSzPts val="1200"/>
              <a:buFont typeface="Calibri"/>
              <a:buNone/>
              <a:defRPr b="0" i="0" sz="1200" u="none" cap="none" strike="noStrike">
                <a:solidFill>
                  <a:srgbClr val="3637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12" name="Shape 1012"/>
        <p:cNvGrpSpPr/>
        <p:nvPr/>
      </p:nvGrpSpPr>
      <p:grpSpPr>
        <a:xfrm>
          <a:off x="0" y="0"/>
          <a:ext cx="0" cy="0"/>
          <a:chOff x="0" y="0"/>
          <a:chExt cx="0" cy="0"/>
        </a:xfrm>
      </p:grpSpPr>
      <p:sp>
        <p:nvSpPr>
          <p:cNvPr id="1013" name="Google Shape;1013;g33e3027fc13_16_143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14" name="Google Shape;1014;g33e3027fc13_16_143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015" name="Google Shape;1015;g33e3027fc13_16_1438"/>
          <p:cNvSpPr txBox="1"/>
          <p:nvPr>
            <p:ph idx="12" type="sldNum"/>
          </p:nvPr>
        </p:nvSpPr>
        <p:spPr>
          <a:xfrm>
            <a:off x="11885933" y="6593367"/>
            <a:ext cx="301500" cy="264300"/>
          </a:xfrm>
          <a:prstGeom prst="rect">
            <a:avLst/>
          </a:prstGeom>
          <a:noFill/>
          <a:ln>
            <a:noFill/>
          </a:ln>
        </p:spPr>
        <p:txBody>
          <a:bodyPr anchorCtr="0" anchor="b" bIns="24375" lIns="24375" spcFirstLastPara="1" rIns="24375" wrap="square" tIns="24375">
            <a:noAutofit/>
          </a:bodyPr>
          <a:lstStyle>
            <a:lvl1pPr indent="0" lvl="0"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1pPr>
            <a:lvl2pPr indent="0" lvl="1"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2pPr>
            <a:lvl3pPr indent="0" lvl="2"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3pPr>
            <a:lvl4pPr indent="0" lvl="3"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4pPr>
            <a:lvl5pPr indent="0" lvl="4"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5pPr>
            <a:lvl6pPr indent="0" lvl="5"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6pPr>
            <a:lvl7pPr indent="0" lvl="6"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7pPr>
            <a:lvl8pPr indent="0" lvl="7"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8pPr>
            <a:lvl9pPr indent="0" lvl="8"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3_Section header" type="secHead">
  <p:cSld name="SECTION_HEADER">
    <p:bg>
      <p:bgPr>
        <a:solidFill>
          <a:schemeClr val="accent3"/>
        </a:solidFill>
      </p:bgPr>
    </p:bg>
    <p:spTree>
      <p:nvGrpSpPr>
        <p:cNvPr id="112" name="Shape 112"/>
        <p:cNvGrpSpPr/>
        <p:nvPr/>
      </p:nvGrpSpPr>
      <p:grpSpPr>
        <a:xfrm>
          <a:off x="0" y="0"/>
          <a:ext cx="0" cy="0"/>
          <a:chOff x="0" y="0"/>
          <a:chExt cx="0" cy="0"/>
        </a:xfrm>
      </p:grpSpPr>
      <p:sp>
        <p:nvSpPr>
          <p:cNvPr id="113" name="Google Shape;113;g33e3027fc13_3_911"/>
          <p:cNvSpPr/>
          <p:nvPr/>
        </p:nvSpPr>
        <p:spPr>
          <a:xfrm>
            <a:off x="0" y="0"/>
            <a:ext cx="12192000" cy="6856500"/>
          </a:xfrm>
          <a:prstGeom prst="rect">
            <a:avLst/>
          </a:prstGeom>
          <a:solidFill>
            <a:schemeClr val="accent3"/>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sp>
        <p:nvSpPr>
          <p:cNvPr id="114" name="Google Shape;114;g33e3027fc13_3_911"/>
          <p:cNvSpPr txBox="1"/>
          <p:nvPr>
            <p:ph type="title"/>
          </p:nvPr>
        </p:nvSpPr>
        <p:spPr>
          <a:xfrm>
            <a:off x="1051560" y="1952160"/>
            <a:ext cx="10470900" cy="18288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5400"/>
              <a:buFont typeface="Arial"/>
              <a:buNone/>
              <a:defRPr b="0"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g33e3027fc13_3_911"/>
          <p:cNvSpPr txBox="1"/>
          <p:nvPr>
            <p:ph idx="1" type="body"/>
          </p:nvPr>
        </p:nvSpPr>
        <p:spPr>
          <a:xfrm>
            <a:off x="1051560" y="4009560"/>
            <a:ext cx="10470900" cy="9144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1000"/>
              </a:spcBef>
              <a:spcAft>
                <a:spcPts val="0"/>
              </a:spcAft>
              <a:buSzPts val="1800"/>
              <a:buNone/>
              <a:defRPr sz="1800">
                <a:solidFill>
                  <a:schemeClr val="lt1"/>
                </a:solidFill>
                <a:latin typeface="Arial"/>
                <a:ea typeface="Arial"/>
                <a:cs typeface="Arial"/>
                <a:sym typeface="Aria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6" name="Google Shape;116;g33e3027fc13_3_911"/>
          <p:cNvSpPr/>
          <p:nvPr/>
        </p:nvSpPr>
        <p:spPr>
          <a:xfrm>
            <a:off x="0" y="0"/>
            <a:ext cx="382200" cy="6858000"/>
          </a:xfrm>
          <a:prstGeom prst="rect">
            <a:avLst/>
          </a:prstGeom>
          <a:solidFill>
            <a:srgbClr val="B9010E"/>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117" name="Google Shape;117;g33e3027fc13_3_911"/>
          <p:cNvSpPr/>
          <p:nvPr/>
        </p:nvSpPr>
        <p:spPr>
          <a:xfrm>
            <a:off x="0" y="0"/>
            <a:ext cx="382200" cy="1014000"/>
          </a:xfrm>
          <a:prstGeom prst="rect">
            <a:avLst/>
          </a:prstGeom>
          <a:solidFill>
            <a:srgbClr val="DC0000"/>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pic>
        <p:nvPicPr>
          <p:cNvPr descr="Image" id="118" name="Google Shape;118;g33e3027fc13_3_911"/>
          <p:cNvPicPr preferRelativeResize="0"/>
          <p:nvPr/>
        </p:nvPicPr>
        <p:blipFill rotWithShape="1">
          <a:blip r:embed="rId2">
            <a:alphaModFix/>
          </a:blip>
          <a:srcRect b="0" l="0" r="0" t="0"/>
          <a:stretch/>
        </p:blipFill>
        <p:spPr>
          <a:xfrm>
            <a:off x="1102356" y="271629"/>
            <a:ext cx="1174571" cy="368301"/>
          </a:xfrm>
          <a:prstGeom prst="rect">
            <a:avLst/>
          </a:prstGeom>
          <a:noFill/>
          <a:ln>
            <a:noFill/>
          </a:ln>
        </p:spPr>
      </p:pic>
      <p:sp>
        <p:nvSpPr>
          <p:cNvPr id="119" name="Google Shape;119;g33e3027fc13_3_911"/>
          <p:cNvSpPr txBox="1"/>
          <p:nvPr/>
        </p:nvSpPr>
        <p:spPr>
          <a:xfrm>
            <a:off x="1051560" y="6558189"/>
            <a:ext cx="4228200" cy="1830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en-US" sz="700" u="none" cap="none" strike="noStrike">
                <a:solidFill>
                  <a:schemeClr val="lt1"/>
                </a:solidFill>
                <a:latin typeface="Arial"/>
                <a:ea typeface="Arial"/>
                <a:cs typeface="Arial"/>
                <a:sym typeface="Arial"/>
              </a:rPr>
              <a:t>© Ciena Corporation 2025. All rights reserved. Proprietary Information.</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
    <p:spTree>
      <p:nvGrpSpPr>
        <p:cNvPr id="1016" name="Shape 1016"/>
        <p:cNvGrpSpPr/>
        <p:nvPr/>
      </p:nvGrpSpPr>
      <p:grpSpPr>
        <a:xfrm>
          <a:off x="0" y="0"/>
          <a:ext cx="0" cy="0"/>
          <a:chOff x="0" y="0"/>
          <a:chExt cx="0" cy="0"/>
        </a:xfrm>
      </p:grpSpPr>
      <p:sp>
        <p:nvSpPr>
          <p:cNvPr id="1017" name="Google Shape;1017;g33e3027fc13_16_144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18" name="Shape 1018"/>
        <p:cNvGrpSpPr/>
        <p:nvPr/>
      </p:nvGrpSpPr>
      <p:grpSpPr>
        <a:xfrm>
          <a:off x="0" y="0"/>
          <a:ext cx="0" cy="0"/>
          <a:chOff x="0" y="0"/>
          <a:chExt cx="0" cy="0"/>
        </a:xfrm>
      </p:grpSpPr>
      <p:sp>
        <p:nvSpPr>
          <p:cNvPr id="1019" name="Google Shape;1019;g33e3027fc13_16_1444"/>
          <p:cNvSpPr txBox="1"/>
          <p:nvPr>
            <p:ph type="title"/>
          </p:nvPr>
        </p:nvSpPr>
        <p:spPr>
          <a:xfrm>
            <a:off x="609600" y="274637"/>
            <a:ext cx="10972800" cy="11433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1020" name="Google Shape;1020;g33e3027fc13_16_1444"/>
          <p:cNvSpPr txBox="1"/>
          <p:nvPr>
            <p:ph idx="1" type="body"/>
          </p:nvPr>
        </p:nvSpPr>
        <p:spPr>
          <a:xfrm>
            <a:off x="609600" y="1600200"/>
            <a:ext cx="5384700" cy="4348500"/>
          </a:xfrm>
          <a:prstGeom prst="rect">
            <a:avLst/>
          </a:prstGeom>
          <a:noFill/>
          <a:ln>
            <a:noFill/>
          </a:ln>
        </p:spPr>
        <p:txBody>
          <a:bodyPr anchorCtr="0" anchor="t" bIns="60925" lIns="121900" spcFirstLastPara="1" rIns="121900" wrap="square" tIns="60925">
            <a:normAutofit/>
          </a:bodyPr>
          <a:lstStyle>
            <a:lvl1pPr indent="-400050" lvl="0" marL="457200" algn="l">
              <a:lnSpc>
                <a:spcPct val="100000"/>
              </a:lnSpc>
              <a:spcBef>
                <a:spcPts val="1200"/>
              </a:spcBef>
              <a:spcAft>
                <a:spcPts val="0"/>
              </a:spcAft>
              <a:buSzPts val="2700"/>
              <a:buChar char="•"/>
              <a:defRPr sz="2700"/>
            </a:lvl1pPr>
            <a:lvl2pPr indent="-355600" lvl="1" marL="914400" algn="l">
              <a:lnSpc>
                <a:spcPct val="100000"/>
              </a:lnSpc>
              <a:spcBef>
                <a:spcPts val="500"/>
              </a:spcBef>
              <a:spcAft>
                <a:spcPts val="0"/>
              </a:spcAft>
              <a:buClr>
                <a:schemeClr val="dk1"/>
              </a:buClr>
              <a:buSzPts val="2000"/>
              <a:buChar char="–"/>
              <a:defRPr sz="2400"/>
            </a:lvl2pPr>
            <a:lvl3pPr indent="-361950" lvl="2" marL="1371600" algn="l">
              <a:lnSpc>
                <a:spcPct val="100000"/>
              </a:lnSpc>
              <a:spcBef>
                <a:spcPts val="400"/>
              </a:spcBef>
              <a:spcAft>
                <a:spcPts val="0"/>
              </a:spcAft>
              <a:buClr>
                <a:schemeClr val="dk1"/>
              </a:buClr>
              <a:buSzPts val="2100"/>
              <a:buChar char="•"/>
              <a:defRPr sz="2100"/>
            </a:lvl3pPr>
            <a:lvl4pPr indent="-330200" lvl="3" marL="1828800" algn="l">
              <a:lnSpc>
                <a:spcPct val="100000"/>
              </a:lnSpc>
              <a:spcBef>
                <a:spcPts val="300"/>
              </a:spcBef>
              <a:spcAft>
                <a:spcPts val="0"/>
              </a:spcAft>
              <a:buClr>
                <a:schemeClr val="dk1"/>
              </a:buClr>
              <a:buSzPts val="1600"/>
              <a:buChar char="–"/>
              <a:defRPr sz="1600"/>
            </a:lvl4pPr>
            <a:lvl5pPr indent="-330200" lvl="4" marL="2286000" algn="l">
              <a:lnSpc>
                <a:spcPct val="100000"/>
              </a:lnSpc>
              <a:spcBef>
                <a:spcPts val="300"/>
              </a:spcBef>
              <a:spcAft>
                <a:spcPts val="0"/>
              </a:spcAft>
              <a:buClr>
                <a:schemeClr val="dk1"/>
              </a:buClr>
              <a:buSzPts val="1600"/>
              <a:buChar char="»"/>
              <a:defRPr sz="1600"/>
            </a:lvl5pPr>
            <a:lvl6pPr indent="-381000" lvl="5" marL="2743200" algn="l">
              <a:lnSpc>
                <a:spcPct val="100000"/>
              </a:lnSpc>
              <a:spcBef>
                <a:spcPts val="500"/>
              </a:spcBef>
              <a:spcAft>
                <a:spcPts val="0"/>
              </a:spcAft>
              <a:buClr>
                <a:schemeClr val="dk1"/>
              </a:buClr>
              <a:buSzPts val="2400"/>
              <a:buChar char="•"/>
              <a:defRPr sz="2400"/>
            </a:lvl6pPr>
            <a:lvl7pPr indent="-381000" lvl="6" marL="3200400" algn="l">
              <a:lnSpc>
                <a:spcPct val="100000"/>
              </a:lnSpc>
              <a:spcBef>
                <a:spcPts val="500"/>
              </a:spcBef>
              <a:spcAft>
                <a:spcPts val="0"/>
              </a:spcAft>
              <a:buClr>
                <a:schemeClr val="dk1"/>
              </a:buClr>
              <a:buSzPts val="2400"/>
              <a:buChar char="•"/>
              <a:defRPr sz="2400"/>
            </a:lvl7pPr>
            <a:lvl8pPr indent="-381000" lvl="7" marL="3657600" algn="l">
              <a:lnSpc>
                <a:spcPct val="100000"/>
              </a:lnSpc>
              <a:spcBef>
                <a:spcPts val="500"/>
              </a:spcBef>
              <a:spcAft>
                <a:spcPts val="0"/>
              </a:spcAft>
              <a:buClr>
                <a:schemeClr val="dk1"/>
              </a:buClr>
              <a:buSzPts val="2400"/>
              <a:buChar char="•"/>
              <a:defRPr sz="2400"/>
            </a:lvl8pPr>
            <a:lvl9pPr indent="-381000" lvl="8" marL="4114800" algn="l">
              <a:lnSpc>
                <a:spcPct val="100000"/>
              </a:lnSpc>
              <a:spcBef>
                <a:spcPts val="500"/>
              </a:spcBef>
              <a:spcAft>
                <a:spcPts val="0"/>
              </a:spcAft>
              <a:buClr>
                <a:schemeClr val="dk1"/>
              </a:buClr>
              <a:buSzPts val="2400"/>
              <a:buChar char="•"/>
              <a:defRPr sz="2400"/>
            </a:lvl9pPr>
          </a:lstStyle>
          <a:p/>
        </p:txBody>
      </p:sp>
      <p:sp>
        <p:nvSpPr>
          <p:cNvPr id="1021" name="Google Shape;1021;g33e3027fc13_16_1444"/>
          <p:cNvSpPr txBox="1"/>
          <p:nvPr>
            <p:ph idx="2" type="body"/>
          </p:nvPr>
        </p:nvSpPr>
        <p:spPr>
          <a:xfrm>
            <a:off x="6197600" y="1600200"/>
            <a:ext cx="5384700" cy="4348500"/>
          </a:xfrm>
          <a:prstGeom prst="rect">
            <a:avLst/>
          </a:prstGeom>
          <a:noFill/>
          <a:ln>
            <a:noFill/>
          </a:ln>
        </p:spPr>
        <p:txBody>
          <a:bodyPr anchorCtr="0" anchor="t" bIns="60925" lIns="121900" spcFirstLastPara="1" rIns="121900" wrap="square" tIns="60925">
            <a:normAutofit/>
          </a:bodyPr>
          <a:lstStyle>
            <a:lvl1pPr indent="-400050" lvl="0" marL="457200" algn="l">
              <a:lnSpc>
                <a:spcPct val="100000"/>
              </a:lnSpc>
              <a:spcBef>
                <a:spcPts val="1200"/>
              </a:spcBef>
              <a:spcAft>
                <a:spcPts val="0"/>
              </a:spcAft>
              <a:buSzPts val="2700"/>
              <a:buChar char="•"/>
              <a:defRPr sz="2700"/>
            </a:lvl1pPr>
            <a:lvl2pPr indent="-355600" lvl="1" marL="914400" algn="l">
              <a:lnSpc>
                <a:spcPct val="100000"/>
              </a:lnSpc>
              <a:spcBef>
                <a:spcPts val="500"/>
              </a:spcBef>
              <a:spcAft>
                <a:spcPts val="0"/>
              </a:spcAft>
              <a:buClr>
                <a:schemeClr val="dk1"/>
              </a:buClr>
              <a:buSzPts val="2000"/>
              <a:buChar char="–"/>
              <a:defRPr sz="2400"/>
            </a:lvl2pPr>
            <a:lvl3pPr indent="-361950" lvl="2" marL="1371600" algn="l">
              <a:lnSpc>
                <a:spcPct val="100000"/>
              </a:lnSpc>
              <a:spcBef>
                <a:spcPts val="400"/>
              </a:spcBef>
              <a:spcAft>
                <a:spcPts val="0"/>
              </a:spcAft>
              <a:buClr>
                <a:schemeClr val="dk1"/>
              </a:buClr>
              <a:buSzPts val="2100"/>
              <a:buChar char="•"/>
              <a:defRPr sz="2100"/>
            </a:lvl3pPr>
            <a:lvl4pPr indent="-330200" lvl="3" marL="1828800" algn="l">
              <a:lnSpc>
                <a:spcPct val="100000"/>
              </a:lnSpc>
              <a:spcBef>
                <a:spcPts val="300"/>
              </a:spcBef>
              <a:spcAft>
                <a:spcPts val="0"/>
              </a:spcAft>
              <a:buClr>
                <a:schemeClr val="dk1"/>
              </a:buClr>
              <a:buSzPts val="1600"/>
              <a:buChar char="–"/>
              <a:defRPr sz="1600"/>
            </a:lvl4pPr>
            <a:lvl5pPr indent="-330200" lvl="4" marL="2286000" algn="l">
              <a:lnSpc>
                <a:spcPct val="100000"/>
              </a:lnSpc>
              <a:spcBef>
                <a:spcPts val="300"/>
              </a:spcBef>
              <a:spcAft>
                <a:spcPts val="0"/>
              </a:spcAft>
              <a:buClr>
                <a:schemeClr val="dk1"/>
              </a:buClr>
              <a:buSzPts val="1600"/>
              <a:buChar char="»"/>
              <a:defRPr sz="1600"/>
            </a:lvl5pPr>
            <a:lvl6pPr indent="-381000" lvl="5" marL="2743200" algn="l">
              <a:lnSpc>
                <a:spcPct val="100000"/>
              </a:lnSpc>
              <a:spcBef>
                <a:spcPts val="500"/>
              </a:spcBef>
              <a:spcAft>
                <a:spcPts val="0"/>
              </a:spcAft>
              <a:buClr>
                <a:schemeClr val="dk1"/>
              </a:buClr>
              <a:buSzPts val="2400"/>
              <a:buChar char="•"/>
              <a:defRPr sz="2400"/>
            </a:lvl6pPr>
            <a:lvl7pPr indent="-381000" lvl="6" marL="3200400" algn="l">
              <a:lnSpc>
                <a:spcPct val="100000"/>
              </a:lnSpc>
              <a:spcBef>
                <a:spcPts val="500"/>
              </a:spcBef>
              <a:spcAft>
                <a:spcPts val="0"/>
              </a:spcAft>
              <a:buClr>
                <a:schemeClr val="dk1"/>
              </a:buClr>
              <a:buSzPts val="2400"/>
              <a:buChar char="•"/>
              <a:defRPr sz="2400"/>
            </a:lvl7pPr>
            <a:lvl8pPr indent="-381000" lvl="7" marL="3657600" algn="l">
              <a:lnSpc>
                <a:spcPct val="100000"/>
              </a:lnSpc>
              <a:spcBef>
                <a:spcPts val="500"/>
              </a:spcBef>
              <a:spcAft>
                <a:spcPts val="0"/>
              </a:spcAft>
              <a:buClr>
                <a:schemeClr val="dk1"/>
              </a:buClr>
              <a:buSzPts val="2400"/>
              <a:buChar char="•"/>
              <a:defRPr sz="2400"/>
            </a:lvl8pPr>
            <a:lvl9pPr indent="-381000" lvl="8" marL="4114800" algn="l">
              <a:lnSpc>
                <a:spcPct val="100000"/>
              </a:lnSpc>
              <a:spcBef>
                <a:spcPts val="500"/>
              </a:spcBef>
              <a:spcAft>
                <a:spcPts val="0"/>
              </a:spcAft>
              <a:buClr>
                <a:schemeClr val="dk1"/>
              </a:buClr>
              <a:buSzPts val="2400"/>
              <a:buChar char="•"/>
              <a:defRPr sz="2400"/>
            </a:lvl9pPr>
          </a:lstStyle>
          <a:p/>
        </p:txBody>
      </p:sp>
      <p:sp>
        <p:nvSpPr>
          <p:cNvPr id="1022" name="Google Shape;1022;g33e3027fc13_16_1444"/>
          <p:cNvSpPr txBox="1"/>
          <p:nvPr>
            <p:ph idx="10" type="dt"/>
          </p:nvPr>
        </p:nvSpPr>
        <p:spPr>
          <a:xfrm>
            <a:off x="1240365" y="6483355"/>
            <a:ext cx="2247900" cy="365100"/>
          </a:xfrm>
          <a:prstGeom prst="rect">
            <a:avLst/>
          </a:prstGeom>
          <a:noFill/>
          <a:ln>
            <a:noFill/>
          </a:ln>
        </p:spPr>
        <p:txBody>
          <a:bodyPr anchorCtr="0" anchor="ctr" bIns="60925" lIns="121900" spcFirstLastPara="1" rIns="121900" wrap="square" tIns="60925">
            <a:noAutofit/>
          </a:bodyPr>
          <a:lstStyle>
            <a:lvl1pPr lv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23" name="Google Shape;1023;g33e3027fc13_16_1444"/>
          <p:cNvSpPr txBox="1"/>
          <p:nvPr>
            <p:ph idx="11" type="ftr"/>
          </p:nvPr>
        </p:nvSpPr>
        <p:spPr>
          <a:xfrm>
            <a:off x="6096000" y="6483355"/>
            <a:ext cx="5486400" cy="365100"/>
          </a:xfrm>
          <a:prstGeom prst="rect">
            <a:avLst/>
          </a:prstGeom>
          <a:noFill/>
          <a:ln>
            <a:noFill/>
          </a:ln>
        </p:spPr>
        <p:txBody>
          <a:bodyPr anchorCtr="0" anchor="ctr" bIns="60925" lIns="121900" spcFirstLastPara="1" rIns="121900" wrap="square" tIns="60925">
            <a:noAutofit/>
          </a:bodyPr>
          <a:lstStyle>
            <a:lvl1pPr lv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24" name="Google Shape;1024;g33e3027fc13_16_1444"/>
          <p:cNvSpPr txBox="1"/>
          <p:nvPr>
            <p:ph idx="12" type="sldNum"/>
          </p:nvPr>
        </p:nvSpPr>
        <p:spPr>
          <a:xfrm>
            <a:off x="11885933" y="6593367"/>
            <a:ext cx="301500" cy="264300"/>
          </a:xfrm>
          <a:prstGeom prst="rect">
            <a:avLst/>
          </a:prstGeom>
          <a:noFill/>
          <a:ln>
            <a:noFill/>
          </a:ln>
        </p:spPr>
        <p:txBody>
          <a:bodyPr anchorCtr="0" anchor="b" bIns="24375" lIns="24375" spcFirstLastPara="1" rIns="24375" wrap="square" tIns="24375">
            <a:noAutofit/>
          </a:bodyPr>
          <a:lstStyle>
            <a:lvl1pPr indent="0" lvl="0"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1pPr>
            <a:lvl2pPr indent="0" lvl="1"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2pPr>
            <a:lvl3pPr indent="0" lvl="2"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3pPr>
            <a:lvl4pPr indent="0" lvl="3"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4pPr>
            <a:lvl5pPr indent="0" lvl="4"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5pPr>
            <a:lvl6pPr indent="0" lvl="5"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6pPr>
            <a:lvl7pPr indent="0" lvl="6"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7pPr>
            <a:lvl8pPr indent="0" lvl="7"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8pPr>
            <a:lvl9pPr indent="0" lvl="8" marL="0" marR="0" algn="r">
              <a:lnSpc>
                <a:spcPct val="100000"/>
              </a:lnSpc>
              <a:spcBef>
                <a:spcPts val="0"/>
              </a:spcBef>
              <a:spcAft>
                <a:spcPts val="0"/>
              </a:spcAft>
              <a:buClr>
                <a:srgbClr val="000000"/>
              </a:buClr>
              <a:buSzPts val="1300"/>
              <a:buFont typeface="Arial"/>
              <a:buNone/>
              <a:defRPr i="0" sz="1100" u="none" cap="none" strike="noStrike">
                <a:solidFill>
                  <a:schemeClr val="dk2"/>
                </a:solidFill>
                <a:latin typeface="Inter Tight"/>
                <a:ea typeface="Inter Tight"/>
                <a:cs typeface="Inter Tight"/>
                <a:sym typeface="Inter T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1025" name="Shape 1025"/>
        <p:cNvGrpSpPr/>
        <p:nvPr/>
      </p:nvGrpSpPr>
      <p:grpSpPr>
        <a:xfrm>
          <a:off x="0" y="0"/>
          <a:ext cx="0" cy="0"/>
          <a:chOff x="0" y="0"/>
          <a:chExt cx="0" cy="0"/>
        </a:xfrm>
      </p:grpSpPr>
      <p:sp>
        <p:nvSpPr>
          <p:cNvPr id="1026" name="Google Shape;1026;g33e3027fc13_16_1451"/>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4">
    <p:spTree>
      <p:nvGrpSpPr>
        <p:cNvPr id="1027" name="Shape 1027"/>
        <p:cNvGrpSpPr/>
        <p:nvPr/>
      </p:nvGrpSpPr>
      <p:grpSpPr>
        <a:xfrm>
          <a:off x="0" y="0"/>
          <a:ext cx="0" cy="0"/>
          <a:chOff x="0" y="0"/>
          <a:chExt cx="0" cy="0"/>
        </a:xfrm>
      </p:grpSpPr>
      <p:sp>
        <p:nvSpPr>
          <p:cNvPr id="1028" name="Google Shape;1028;g33e3027fc13_16_145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5">
    <p:spTree>
      <p:nvGrpSpPr>
        <p:cNvPr id="1029" name="Shape 1029"/>
        <p:cNvGrpSpPr/>
        <p:nvPr/>
      </p:nvGrpSpPr>
      <p:grpSpPr>
        <a:xfrm>
          <a:off x="0" y="0"/>
          <a:ext cx="0" cy="0"/>
          <a:chOff x="0" y="0"/>
          <a:chExt cx="0" cy="0"/>
        </a:xfrm>
      </p:grpSpPr>
      <p:sp>
        <p:nvSpPr>
          <p:cNvPr id="1030" name="Google Shape;1030;g33e3027fc13_16_1455"/>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3_Title slide">
  <p:cSld name="Red 3_Title slide">
    <p:bg>
      <p:bgPr>
        <a:solidFill>
          <a:schemeClr val="accent1"/>
        </a:solidFill>
      </p:bgPr>
    </p:bg>
    <p:spTree>
      <p:nvGrpSpPr>
        <p:cNvPr id="120" name="Shape 120"/>
        <p:cNvGrpSpPr/>
        <p:nvPr/>
      </p:nvGrpSpPr>
      <p:grpSpPr>
        <a:xfrm>
          <a:off x="0" y="0"/>
          <a:ext cx="0" cy="0"/>
          <a:chOff x="0" y="0"/>
          <a:chExt cx="0" cy="0"/>
        </a:xfrm>
      </p:grpSpPr>
      <p:sp>
        <p:nvSpPr>
          <p:cNvPr id="121" name="Google Shape;121;g33e3027fc13_3_919"/>
          <p:cNvSpPr/>
          <p:nvPr/>
        </p:nvSpPr>
        <p:spPr>
          <a:xfrm>
            <a:off x="0" y="0"/>
            <a:ext cx="7239000" cy="6856500"/>
          </a:xfrm>
          <a:prstGeom prst="rect">
            <a:avLst/>
          </a:prstGeom>
          <a:solidFill>
            <a:schemeClr val="accent3"/>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sp>
        <p:nvSpPr>
          <p:cNvPr id="122" name="Google Shape;122;g33e3027fc13_3_919"/>
          <p:cNvSpPr txBox="1"/>
          <p:nvPr>
            <p:ph type="ctrTitle"/>
          </p:nvPr>
        </p:nvSpPr>
        <p:spPr>
          <a:xfrm>
            <a:off x="1051560" y="1371600"/>
            <a:ext cx="5715000" cy="18288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5400"/>
              <a:buFont typeface="Arial"/>
              <a:buNone/>
              <a:defRPr b="0"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g33e3027fc13_3_919"/>
          <p:cNvSpPr txBox="1"/>
          <p:nvPr>
            <p:ph idx="1" type="subTitle"/>
          </p:nvPr>
        </p:nvSpPr>
        <p:spPr>
          <a:xfrm>
            <a:off x="1051560" y="3429000"/>
            <a:ext cx="5715000" cy="914400"/>
          </a:xfrm>
          <a:prstGeom prst="rect">
            <a:avLst/>
          </a:prstGeom>
          <a:noFill/>
          <a:ln>
            <a:noFill/>
          </a:ln>
        </p:spPr>
        <p:txBody>
          <a:bodyPr anchorCtr="0" anchor="t" bIns="45700" lIns="0" spcFirstLastPara="1" rIns="0" wrap="square" tIns="45700">
            <a:noAutofit/>
          </a:bodyPr>
          <a:lstStyle>
            <a:lvl1pPr lvl="0" algn="l">
              <a:lnSpc>
                <a:spcPct val="90000"/>
              </a:lnSpc>
              <a:spcBef>
                <a:spcPts val="1000"/>
              </a:spcBef>
              <a:spcAft>
                <a:spcPts val="0"/>
              </a:spcAft>
              <a:buSzPts val="1800"/>
              <a:buNone/>
              <a:defRPr sz="180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4" name="Google Shape;124;g33e3027fc13_3_919"/>
          <p:cNvSpPr/>
          <p:nvPr/>
        </p:nvSpPr>
        <p:spPr>
          <a:xfrm>
            <a:off x="7238851" y="0"/>
            <a:ext cx="4953000" cy="6856500"/>
          </a:xfrm>
          <a:prstGeom prst="rect">
            <a:avLst/>
          </a:prstGeom>
          <a:solidFill>
            <a:schemeClr val="accent2"/>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chemeClr val="dk1"/>
              </a:solidFill>
              <a:latin typeface="Arial"/>
              <a:ea typeface="Arial"/>
              <a:cs typeface="Arial"/>
              <a:sym typeface="Arial"/>
            </a:endParaRPr>
          </a:p>
        </p:txBody>
      </p:sp>
      <p:pic>
        <p:nvPicPr>
          <p:cNvPr descr="Image" id="125" name="Google Shape;125;g33e3027fc13_3_919"/>
          <p:cNvPicPr preferRelativeResize="0"/>
          <p:nvPr/>
        </p:nvPicPr>
        <p:blipFill rotWithShape="1">
          <a:blip r:embed="rId2">
            <a:alphaModFix/>
          </a:blip>
          <a:srcRect b="0" l="0" r="0" t="0"/>
          <a:stretch/>
        </p:blipFill>
        <p:spPr>
          <a:xfrm>
            <a:off x="1102356" y="271629"/>
            <a:ext cx="1174571" cy="368301"/>
          </a:xfrm>
          <a:prstGeom prst="rect">
            <a:avLst/>
          </a:prstGeom>
          <a:noFill/>
          <a:ln>
            <a:noFill/>
          </a:ln>
        </p:spPr>
      </p:pic>
      <p:sp>
        <p:nvSpPr>
          <p:cNvPr id="126" name="Google Shape;126;g33e3027fc13_3_919"/>
          <p:cNvSpPr/>
          <p:nvPr/>
        </p:nvSpPr>
        <p:spPr>
          <a:xfrm>
            <a:off x="0" y="0"/>
            <a:ext cx="382200" cy="6858000"/>
          </a:xfrm>
          <a:prstGeom prst="rect">
            <a:avLst/>
          </a:prstGeom>
          <a:solidFill>
            <a:schemeClr val="accent2"/>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rgbClr val="FFFFFF"/>
              </a:solidFill>
              <a:latin typeface="Arial"/>
              <a:ea typeface="Arial"/>
              <a:cs typeface="Arial"/>
              <a:sym typeface="Arial"/>
            </a:endParaRPr>
          </a:p>
        </p:txBody>
      </p:sp>
      <p:sp>
        <p:nvSpPr>
          <p:cNvPr id="127" name="Google Shape;127;g33e3027fc13_3_919"/>
          <p:cNvSpPr/>
          <p:nvPr/>
        </p:nvSpPr>
        <p:spPr>
          <a:xfrm>
            <a:off x="0" y="0"/>
            <a:ext cx="382200" cy="1014000"/>
          </a:xfrm>
          <a:prstGeom prst="rect">
            <a:avLst/>
          </a:prstGeom>
          <a:solidFill>
            <a:schemeClr val="accent1"/>
          </a:solidFill>
          <a:ln>
            <a:noFill/>
          </a:ln>
        </p:spPr>
        <p:txBody>
          <a:bodyPr anchorCtr="0" anchor="ctr" bIns="25375" lIns="25375" spcFirstLastPara="1" rIns="25375" wrap="square" tIns="25375">
            <a:noAutofit/>
          </a:bodyPr>
          <a:lstStyle/>
          <a:p>
            <a:pPr indent="0" lvl="0" marL="0" marR="0" rtl="0" algn="ctr">
              <a:spcBef>
                <a:spcPts val="0"/>
              </a:spcBef>
              <a:spcAft>
                <a:spcPts val="0"/>
              </a:spcAft>
              <a:buNone/>
            </a:pPr>
            <a:r>
              <a:t/>
            </a:r>
            <a:endParaRPr b="0" i="0" sz="1800">
              <a:solidFill>
                <a:srgbClr val="FFFFFF"/>
              </a:solidFill>
              <a:latin typeface="Arial"/>
              <a:ea typeface="Arial"/>
              <a:cs typeface="Arial"/>
              <a:sym typeface="Arial"/>
            </a:endParaRPr>
          </a:p>
        </p:txBody>
      </p:sp>
      <p:sp>
        <p:nvSpPr>
          <p:cNvPr id="128" name="Google Shape;128;g33e3027fc13_3_919"/>
          <p:cNvSpPr txBox="1"/>
          <p:nvPr/>
        </p:nvSpPr>
        <p:spPr>
          <a:xfrm>
            <a:off x="1051560" y="6558189"/>
            <a:ext cx="4228200" cy="1830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en-US" sz="700" u="none" cap="none" strike="noStrike">
                <a:solidFill>
                  <a:schemeClr val="lt1"/>
                </a:solidFill>
                <a:latin typeface="Arial"/>
                <a:ea typeface="Arial"/>
                <a:cs typeface="Arial"/>
                <a:sym typeface="Arial"/>
              </a:rPr>
              <a:t>© Ciena Corporation 2025. All rights reserved. Proprietary Information.</a:t>
            </a:r>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Content Slide">
  <p:cSld name="Title_Content Slide">
    <p:bg>
      <p:bgPr>
        <a:blipFill>
          <a:blip r:embed="rId2">
            <a:alphaModFix/>
          </a:blip>
          <a:stretch>
            <a:fillRect/>
          </a:stretch>
        </a:blipFill>
      </p:bgPr>
    </p:bg>
    <p:spTree>
      <p:nvGrpSpPr>
        <p:cNvPr id="134" name="Shape 134"/>
        <p:cNvGrpSpPr/>
        <p:nvPr/>
      </p:nvGrpSpPr>
      <p:grpSpPr>
        <a:xfrm>
          <a:off x="0" y="0"/>
          <a:ext cx="0" cy="0"/>
          <a:chOff x="0" y="0"/>
          <a:chExt cx="0" cy="0"/>
        </a:xfrm>
      </p:grpSpPr>
      <p:pic>
        <p:nvPicPr>
          <p:cNvPr id="135" name="Google Shape;135;g33e3027fc13_3_1997"/>
          <p:cNvPicPr preferRelativeResize="0"/>
          <p:nvPr/>
        </p:nvPicPr>
        <p:blipFill rotWithShape="1">
          <a:blip r:embed="rId3">
            <a:alphaModFix/>
          </a:blip>
          <a:srcRect b="0" l="0" r="0" t="0"/>
          <a:stretch/>
        </p:blipFill>
        <p:spPr>
          <a:xfrm>
            <a:off x="7078133" y="6038851"/>
            <a:ext cx="4364564" cy="531283"/>
          </a:xfrm>
          <a:prstGeom prst="rect">
            <a:avLst/>
          </a:prstGeom>
          <a:noFill/>
          <a:ln>
            <a:noFill/>
          </a:ln>
        </p:spPr>
      </p:pic>
      <p:cxnSp>
        <p:nvCxnSpPr>
          <p:cNvPr descr="&quot;&quot;" id="136" name="Google Shape;136;g33e3027fc13_3_1997"/>
          <p:cNvCxnSpPr/>
          <p:nvPr/>
        </p:nvCxnSpPr>
        <p:spPr>
          <a:xfrm>
            <a:off x="757767" y="3774017"/>
            <a:ext cx="7533300" cy="0"/>
          </a:xfrm>
          <a:prstGeom prst="straightConnector1">
            <a:avLst/>
          </a:prstGeom>
          <a:noFill/>
          <a:ln cap="flat" cmpd="sng" w="12700">
            <a:solidFill>
              <a:schemeClr val="lt1"/>
            </a:solidFill>
            <a:prstDash val="solid"/>
            <a:miter lim="800000"/>
            <a:headEnd len="sm" w="sm" type="none"/>
            <a:tailEnd len="sm" w="sm" type="none"/>
          </a:ln>
        </p:spPr>
      </p:cxnSp>
      <p:sp>
        <p:nvSpPr>
          <p:cNvPr id="137" name="Google Shape;137;g33e3027fc13_3_1997"/>
          <p:cNvSpPr txBox="1"/>
          <p:nvPr>
            <p:ph type="ctrTitle"/>
          </p:nvPr>
        </p:nvSpPr>
        <p:spPr>
          <a:xfrm>
            <a:off x="757773" y="2213445"/>
            <a:ext cx="7533900" cy="1359600"/>
          </a:xfrm>
          <a:prstGeom prst="rect">
            <a:avLst/>
          </a:prstGeom>
          <a:noFill/>
          <a:ln>
            <a:noFill/>
          </a:ln>
        </p:spPr>
        <p:txBody>
          <a:bodyPr anchorCtr="0" anchor="b" bIns="60925" lIns="0" spcFirstLastPara="1" rIns="121900" wrap="square" tIns="60925">
            <a:normAutofit/>
          </a:bodyPr>
          <a:lstStyle>
            <a:lvl1pPr lvl="0" algn="l">
              <a:lnSpc>
                <a:spcPct val="90000"/>
              </a:lnSpc>
              <a:spcBef>
                <a:spcPts val="0"/>
              </a:spcBef>
              <a:spcAft>
                <a:spcPts val="0"/>
              </a:spcAft>
              <a:buSzPts val="1900"/>
              <a:buNone/>
              <a:defRPr b="0" i="0" sz="3700">
                <a:solidFill>
                  <a:schemeClr val="lt1"/>
                </a:solidFill>
                <a:latin typeface="Arial"/>
                <a:ea typeface="Arial"/>
                <a:cs typeface="Arial"/>
                <a:sym typeface="Arial"/>
              </a:defRPr>
            </a:lvl1pPr>
            <a:lvl2pPr lvl="1" algn="l">
              <a:lnSpc>
                <a:spcPct val="90000"/>
              </a:lnSpc>
              <a:spcBef>
                <a:spcPts val="0"/>
              </a:spcBef>
              <a:spcAft>
                <a:spcPts val="0"/>
              </a:spcAft>
              <a:buSzPts val="1900"/>
              <a:buNone/>
              <a:defRPr/>
            </a:lvl2pPr>
            <a:lvl3pPr lvl="2" algn="l">
              <a:lnSpc>
                <a:spcPct val="90000"/>
              </a:lnSpc>
              <a:spcBef>
                <a:spcPts val="0"/>
              </a:spcBef>
              <a:spcAft>
                <a:spcPts val="0"/>
              </a:spcAft>
              <a:buSzPts val="1900"/>
              <a:buNone/>
              <a:defRPr/>
            </a:lvl3pPr>
            <a:lvl4pPr lvl="3" algn="l">
              <a:lnSpc>
                <a:spcPct val="90000"/>
              </a:lnSpc>
              <a:spcBef>
                <a:spcPts val="0"/>
              </a:spcBef>
              <a:spcAft>
                <a:spcPts val="0"/>
              </a:spcAft>
              <a:buSzPts val="1900"/>
              <a:buNone/>
              <a:defRPr/>
            </a:lvl4pPr>
            <a:lvl5pPr lvl="4" algn="l">
              <a:lnSpc>
                <a:spcPct val="90000"/>
              </a:lnSpc>
              <a:spcBef>
                <a:spcPts val="0"/>
              </a:spcBef>
              <a:spcAft>
                <a:spcPts val="0"/>
              </a:spcAft>
              <a:buSzPts val="1900"/>
              <a:buNone/>
              <a:defRPr/>
            </a:lvl5pPr>
            <a:lvl6pPr lvl="5" algn="l">
              <a:lnSpc>
                <a:spcPct val="90000"/>
              </a:lnSpc>
              <a:spcBef>
                <a:spcPts val="0"/>
              </a:spcBef>
              <a:spcAft>
                <a:spcPts val="0"/>
              </a:spcAft>
              <a:buSzPts val="1900"/>
              <a:buNone/>
              <a:defRPr/>
            </a:lvl6pPr>
            <a:lvl7pPr lvl="6" algn="l">
              <a:lnSpc>
                <a:spcPct val="90000"/>
              </a:lnSpc>
              <a:spcBef>
                <a:spcPts val="0"/>
              </a:spcBef>
              <a:spcAft>
                <a:spcPts val="0"/>
              </a:spcAft>
              <a:buSzPts val="1900"/>
              <a:buNone/>
              <a:defRPr/>
            </a:lvl7pPr>
            <a:lvl8pPr lvl="7" algn="l">
              <a:lnSpc>
                <a:spcPct val="90000"/>
              </a:lnSpc>
              <a:spcBef>
                <a:spcPts val="0"/>
              </a:spcBef>
              <a:spcAft>
                <a:spcPts val="0"/>
              </a:spcAft>
              <a:buSzPts val="1900"/>
              <a:buNone/>
              <a:defRPr/>
            </a:lvl8pPr>
            <a:lvl9pPr lvl="8" algn="l">
              <a:lnSpc>
                <a:spcPct val="90000"/>
              </a:lnSpc>
              <a:spcBef>
                <a:spcPts val="0"/>
              </a:spcBef>
              <a:spcAft>
                <a:spcPts val="0"/>
              </a:spcAft>
              <a:buSzPts val="1900"/>
              <a:buNone/>
              <a:defRPr/>
            </a:lvl9pPr>
          </a:lstStyle>
          <a:p/>
        </p:txBody>
      </p:sp>
      <p:sp>
        <p:nvSpPr>
          <p:cNvPr id="138" name="Google Shape;138;g33e3027fc13_3_1997"/>
          <p:cNvSpPr txBox="1"/>
          <p:nvPr>
            <p:ph idx="1" type="body"/>
          </p:nvPr>
        </p:nvSpPr>
        <p:spPr>
          <a:xfrm>
            <a:off x="757773" y="3973991"/>
            <a:ext cx="7533900" cy="2157900"/>
          </a:xfrm>
          <a:prstGeom prst="rect">
            <a:avLst/>
          </a:prstGeom>
          <a:noFill/>
          <a:ln>
            <a:noFill/>
          </a:ln>
        </p:spPr>
        <p:txBody>
          <a:bodyPr anchorCtr="0" anchor="t" bIns="60925" lIns="121900" spcFirstLastPara="1" rIns="121900" wrap="square" tIns="60925">
            <a:noAutofit/>
          </a:bodyPr>
          <a:lstStyle>
            <a:lvl1pPr indent="-228600" lvl="0" marL="457200" algn="l">
              <a:lnSpc>
                <a:spcPct val="90000"/>
              </a:lnSpc>
              <a:spcBef>
                <a:spcPts val="1000"/>
              </a:spcBef>
              <a:spcAft>
                <a:spcPts val="0"/>
              </a:spcAft>
              <a:buSzPts val="1900"/>
              <a:buNone/>
              <a:defRPr b="1" i="0" sz="2400">
                <a:solidFill>
                  <a:schemeClr val="lt1"/>
                </a:solidFill>
                <a:latin typeface="Arial"/>
                <a:ea typeface="Arial"/>
                <a:cs typeface="Arial"/>
                <a:sym typeface="Arial"/>
              </a:defRPr>
            </a:lvl1pPr>
            <a:lvl2pPr indent="-228600" lvl="1" marL="914400" algn="l">
              <a:lnSpc>
                <a:spcPct val="90000"/>
              </a:lnSpc>
              <a:spcBef>
                <a:spcPts val="500"/>
              </a:spcBef>
              <a:spcAft>
                <a:spcPts val="0"/>
              </a:spcAft>
              <a:buSzPts val="1900"/>
              <a:buNone/>
              <a:defRPr b="1" i="0" sz="2100">
                <a:solidFill>
                  <a:schemeClr val="lt1"/>
                </a:solidFill>
                <a:latin typeface="Arial"/>
                <a:ea typeface="Arial"/>
                <a:cs typeface="Arial"/>
                <a:sym typeface="Arial"/>
              </a:defRPr>
            </a:lvl2pPr>
            <a:lvl3pPr indent="-228600" lvl="2" marL="1371600" algn="l">
              <a:lnSpc>
                <a:spcPct val="90000"/>
              </a:lnSpc>
              <a:spcBef>
                <a:spcPts val="500"/>
              </a:spcBef>
              <a:spcAft>
                <a:spcPts val="0"/>
              </a:spcAft>
              <a:buSzPts val="1900"/>
              <a:buNone/>
              <a:defRPr b="0" i="0">
                <a:solidFill>
                  <a:schemeClr val="lt1"/>
                </a:solidFill>
                <a:latin typeface="Arial"/>
                <a:ea typeface="Arial"/>
                <a:cs typeface="Arial"/>
                <a:sym typeface="Arial"/>
              </a:defRPr>
            </a:lvl3pPr>
            <a:lvl4pPr indent="-228600" lvl="3" marL="1828800" algn="l">
              <a:lnSpc>
                <a:spcPct val="90000"/>
              </a:lnSpc>
              <a:spcBef>
                <a:spcPts val="500"/>
              </a:spcBef>
              <a:spcAft>
                <a:spcPts val="0"/>
              </a:spcAft>
              <a:buSzPts val="1900"/>
              <a:buNone/>
              <a:defRPr b="0" i="0">
                <a:solidFill>
                  <a:schemeClr val="lt1"/>
                </a:solidFill>
                <a:latin typeface="Arial"/>
                <a:ea typeface="Arial"/>
                <a:cs typeface="Arial"/>
                <a:sym typeface="Arial"/>
              </a:defRPr>
            </a:lvl4pPr>
            <a:lvl5pPr indent="-228600" lvl="4" marL="2286000" algn="l">
              <a:lnSpc>
                <a:spcPct val="90000"/>
              </a:lnSpc>
              <a:spcBef>
                <a:spcPts val="500"/>
              </a:spcBef>
              <a:spcAft>
                <a:spcPts val="0"/>
              </a:spcAft>
              <a:buSzPts val="1900"/>
              <a:buNone/>
              <a:defRPr b="0" i="0">
                <a:solidFill>
                  <a:schemeClr val="lt1"/>
                </a:solidFill>
                <a:latin typeface="Arial"/>
                <a:ea typeface="Arial"/>
                <a:cs typeface="Arial"/>
                <a:sym typeface="Arial"/>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pic>
        <p:nvPicPr>
          <p:cNvPr id="139" name="Google Shape;139;g33e3027fc13_3_1997"/>
          <p:cNvPicPr preferRelativeResize="0"/>
          <p:nvPr/>
        </p:nvPicPr>
        <p:blipFill rotWithShape="1">
          <a:blip r:embed="rId4">
            <a:alphaModFix/>
          </a:blip>
          <a:srcRect b="0" l="0" r="0" t="0"/>
          <a:stretch/>
        </p:blipFill>
        <p:spPr>
          <a:xfrm>
            <a:off x="0" y="158749"/>
            <a:ext cx="4845786" cy="2249915"/>
          </a:xfrm>
          <a:prstGeom prst="rect">
            <a:avLst/>
          </a:prstGeom>
          <a:noFill/>
          <a:ln>
            <a:noFill/>
          </a:ln>
        </p:spPr>
      </p:pic>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1" type="obj">
  <p:cSld name="OBJECT">
    <p:spTree>
      <p:nvGrpSpPr>
        <p:cNvPr id="145" name="Shape 145"/>
        <p:cNvGrpSpPr/>
        <p:nvPr/>
      </p:nvGrpSpPr>
      <p:grpSpPr>
        <a:xfrm>
          <a:off x="0" y="0"/>
          <a:ext cx="0" cy="0"/>
          <a:chOff x="0" y="0"/>
          <a:chExt cx="0" cy="0"/>
        </a:xfrm>
      </p:grpSpPr>
      <p:pic>
        <p:nvPicPr>
          <p:cNvPr descr="Background pattern&#10;&#10;Description automatically generated" id="146" name="Google Shape;146;g33e3027fc13_3_2008"/>
          <p:cNvPicPr preferRelativeResize="0"/>
          <p:nvPr/>
        </p:nvPicPr>
        <p:blipFill rotWithShape="1">
          <a:blip r:embed="rId2">
            <a:alphaModFix/>
          </a:blip>
          <a:srcRect b="90665" l="0" r="19" t="0"/>
          <a:stretch/>
        </p:blipFill>
        <p:spPr>
          <a:xfrm>
            <a:off x="0" y="0"/>
            <a:ext cx="12189884" cy="639233"/>
          </a:xfrm>
          <a:prstGeom prst="rect">
            <a:avLst/>
          </a:prstGeom>
          <a:noFill/>
          <a:ln>
            <a:noFill/>
          </a:ln>
        </p:spPr>
      </p:pic>
      <p:pic>
        <p:nvPicPr>
          <p:cNvPr descr="A black and white logo&#10;&#10;Description automatically generated" id="147" name="Google Shape;147;g33e3027fc13_3_2008"/>
          <p:cNvPicPr preferRelativeResize="0"/>
          <p:nvPr/>
        </p:nvPicPr>
        <p:blipFill rotWithShape="1">
          <a:blip r:embed="rId3">
            <a:alphaModFix/>
          </a:blip>
          <a:srcRect b="0" l="0" r="0" t="0"/>
          <a:stretch/>
        </p:blipFill>
        <p:spPr>
          <a:xfrm>
            <a:off x="332509" y="-133715"/>
            <a:ext cx="1992521" cy="925131"/>
          </a:xfrm>
          <a:prstGeom prst="rect">
            <a:avLst/>
          </a:prstGeom>
          <a:noFill/>
          <a:ln>
            <a:noFill/>
          </a:ln>
        </p:spPr>
      </p:pic>
      <p:sp>
        <p:nvSpPr>
          <p:cNvPr id="148" name="Google Shape;148;g33e3027fc13_3_2008"/>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80000"/>
              </a:lnSpc>
              <a:spcBef>
                <a:spcPts val="0"/>
              </a:spcBef>
              <a:spcAft>
                <a:spcPts val="0"/>
              </a:spcAft>
              <a:buClr>
                <a:srgbClr val="D71920"/>
              </a:buClr>
              <a:buSzPts val="3700"/>
              <a:buFont typeface="Arial"/>
              <a:buNone/>
              <a:defRPr sz="37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49" name="Google Shape;149;g33e3027fc13_3_2008"/>
          <p:cNvSpPr txBox="1"/>
          <p:nvPr>
            <p:ph idx="1" type="body"/>
          </p:nvPr>
        </p:nvSpPr>
        <p:spPr>
          <a:xfrm>
            <a:off x="512233" y="1828801"/>
            <a:ext cx="11167500" cy="44181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2400"/>
              <a:buNone/>
              <a:defRPr sz="2400"/>
            </a:lvl1pPr>
            <a:lvl2pPr indent="-361950" lvl="1" marL="914400" algn="l">
              <a:lnSpc>
                <a:spcPct val="90000"/>
              </a:lnSpc>
              <a:spcBef>
                <a:spcPts val="700"/>
              </a:spcBef>
              <a:spcAft>
                <a:spcPts val="0"/>
              </a:spcAft>
              <a:buClr>
                <a:srgbClr val="636466"/>
              </a:buClr>
              <a:buSzPts val="2100"/>
              <a:buFont typeface="NTR"/>
              <a:buChar char="–"/>
              <a:defRPr sz="2100"/>
            </a:lvl2pPr>
            <a:lvl3pPr indent="-355600" lvl="2" marL="1371600" algn="l">
              <a:lnSpc>
                <a:spcPct val="90000"/>
              </a:lnSpc>
              <a:spcBef>
                <a:spcPts val="700"/>
              </a:spcBef>
              <a:spcAft>
                <a:spcPts val="0"/>
              </a:spcAft>
              <a:buClr>
                <a:srgbClr val="636466"/>
              </a:buClr>
              <a:buSzPts val="2000"/>
              <a:buFont typeface="NTR"/>
              <a:buChar char="–"/>
              <a:defRPr/>
            </a:lvl3pPr>
            <a:lvl4pPr indent="-336550" lvl="3" marL="1828800" algn="l">
              <a:lnSpc>
                <a:spcPct val="90000"/>
              </a:lnSpc>
              <a:spcBef>
                <a:spcPts val="700"/>
              </a:spcBef>
              <a:spcAft>
                <a:spcPts val="0"/>
              </a:spcAft>
              <a:buClr>
                <a:srgbClr val="636466"/>
              </a:buClr>
              <a:buSzPts val="1700"/>
              <a:buFont typeface="NTR"/>
              <a:buChar char="–"/>
              <a:defRPr/>
            </a:lvl4pPr>
            <a:lvl5pPr indent="-336550" lvl="4" marL="2286000" algn="l">
              <a:lnSpc>
                <a:spcPct val="90000"/>
              </a:lnSpc>
              <a:spcBef>
                <a:spcPts val="700"/>
              </a:spcBef>
              <a:spcAft>
                <a:spcPts val="0"/>
              </a:spcAft>
              <a:buClr>
                <a:srgbClr val="636466"/>
              </a:buClr>
              <a:buSzPts val="1700"/>
              <a:buFont typeface="NTR"/>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150" name="Google Shape;150;g33e3027fc13_3_2008"/>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2">
  <p:cSld name="Title and Content-2">
    <p:spTree>
      <p:nvGrpSpPr>
        <p:cNvPr id="151" name="Shape 151"/>
        <p:cNvGrpSpPr/>
        <p:nvPr/>
      </p:nvGrpSpPr>
      <p:grpSpPr>
        <a:xfrm>
          <a:off x="0" y="0"/>
          <a:ext cx="0" cy="0"/>
          <a:chOff x="0" y="0"/>
          <a:chExt cx="0" cy="0"/>
        </a:xfrm>
      </p:grpSpPr>
      <p:sp>
        <p:nvSpPr>
          <p:cNvPr id="152" name="Google Shape;152;g33e3027fc13_3_2014"/>
          <p:cNvSpPr/>
          <p:nvPr/>
        </p:nvSpPr>
        <p:spPr>
          <a:xfrm>
            <a:off x="0" y="0"/>
            <a:ext cx="12189900" cy="639300"/>
          </a:xfrm>
          <a:prstGeom prst="rect">
            <a:avLst/>
          </a:prstGeom>
          <a:solidFill>
            <a:srgbClr val="D7192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i="0" sz="1800">
              <a:solidFill>
                <a:schemeClr val="lt1"/>
              </a:solidFill>
              <a:latin typeface="Arial"/>
              <a:ea typeface="Arial"/>
              <a:cs typeface="Arial"/>
              <a:sym typeface="Arial"/>
            </a:endParaRPr>
          </a:p>
        </p:txBody>
      </p:sp>
      <p:sp>
        <p:nvSpPr>
          <p:cNvPr id="153" name="Google Shape;153;g33e3027fc13_3_2014"/>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80000"/>
              </a:lnSpc>
              <a:spcBef>
                <a:spcPts val="0"/>
              </a:spcBef>
              <a:spcAft>
                <a:spcPts val="0"/>
              </a:spcAft>
              <a:buClr>
                <a:srgbClr val="D71920"/>
              </a:buClr>
              <a:buSzPts val="37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54" name="Google Shape;154;g33e3027fc13_3_2014"/>
          <p:cNvSpPr txBox="1"/>
          <p:nvPr>
            <p:ph idx="1" type="body"/>
          </p:nvPr>
        </p:nvSpPr>
        <p:spPr>
          <a:xfrm>
            <a:off x="512233" y="1828801"/>
            <a:ext cx="11167500" cy="44181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2400"/>
              <a:buNone/>
              <a:defRPr sz="2400"/>
            </a:lvl1pPr>
            <a:lvl2pPr indent="-361950" lvl="1" marL="914400" algn="l">
              <a:lnSpc>
                <a:spcPct val="90000"/>
              </a:lnSpc>
              <a:spcBef>
                <a:spcPts val="700"/>
              </a:spcBef>
              <a:spcAft>
                <a:spcPts val="0"/>
              </a:spcAft>
              <a:buClr>
                <a:srgbClr val="636466"/>
              </a:buClr>
              <a:buSzPts val="2100"/>
              <a:buChar char="–"/>
              <a:defRPr sz="2100"/>
            </a:lvl2pPr>
            <a:lvl3pPr indent="-381000" lvl="2" marL="1371600" algn="l">
              <a:lnSpc>
                <a:spcPct val="90000"/>
              </a:lnSpc>
              <a:spcBef>
                <a:spcPts val="700"/>
              </a:spcBef>
              <a:spcAft>
                <a:spcPts val="0"/>
              </a:spcAft>
              <a:buClr>
                <a:srgbClr val="636466"/>
              </a:buClr>
              <a:buSzPts val="2400"/>
              <a:buChar char="–"/>
              <a:defRPr/>
            </a:lvl3pPr>
            <a:lvl4pPr indent="-381000" lvl="3" marL="1828800" algn="l">
              <a:lnSpc>
                <a:spcPct val="90000"/>
              </a:lnSpc>
              <a:spcBef>
                <a:spcPts val="700"/>
              </a:spcBef>
              <a:spcAft>
                <a:spcPts val="0"/>
              </a:spcAft>
              <a:buClr>
                <a:srgbClr val="636466"/>
              </a:buClr>
              <a:buSzPts val="2400"/>
              <a:buChar char="–"/>
              <a:defRPr/>
            </a:lvl4pPr>
            <a:lvl5pPr indent="-336550" lvl="4" marL="2286000" algn="l">
              <a:lnSpc>
                <a:spcPct val="90000"/>
              </a:lnSpc>
              <a:spcBef>
                <a:spcPts val="700"/>
              </a:spcBef>
              <a:spcAft>
                <a:spcPts val="0"/>
              </a:spcAft>
              <a:buClr>
                <a:srgbClr val="636466"/>
              </a:buClr>
              <a:buSzPts val="1700"/>
              <a:buFont typeface="NTR"/>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155" name="Google Shape;155;g33e3027fc13_3_2014"/>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156" name="Google Shape;156;g33e3027fc13_3_2014"/>
          <p:cNvPicPr preferRelativeResize="0"/>
          <p:nvPr/>
        </p:nvPicPr>
        <p:blipFill rotWithShape="1">
          <a:blip r:embed="rId2">
            <a:alphaModFix/>
          </a:blip>
          <a:srcRect b="0" l="0" r="0" t="0"/>
          <a:stretch/>
        </p:blipFill>
        <p:spPr>
          <a:xfrm>
            <a:off x="332509" y="-133715"/>
            <a:ext cx="1992521" cy="92513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ngle Column Side Bar">
  <p:cSld name="1_Single Column Side Bar">
    <p:spTree>
      <p:nvGrpSpPr>
        <p:cNvPr id="24" name="Shape 24"/>
        <p:cNvGrpSpPr/>
        <p:nvPr/>
      </p:nvGrpSpPr>
      <p:grpSpPr>
        <a:xfrm>
          <a:off x="0" y="0"/>
          <a:ext cx="0" cy="0"/>
          <a:chOff x="0" y="0"/>
          <a:chExt cx="0" cy="0"/>
        </a:xfrm>
      </p:grpSpPr>
      <p:sp>
        <p:nvSpPr>
          <p:cNvPr id="25" name="Google Shape;25;p20"/>
          <p:cNvSpPr txBox="1"/>
          <p:nvPr>
            <p:ph idx="1" type="body"/>
          </p:nvPr>
        </p:nvSpPr>
        <p:spPr>
          <a:xfrm>
            <a:off x="512064" y="2040093"/>
            <a:ext cx="8323823" cy="42811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b="0" i="0" sz="2400">
                <a:solidFill>
                  <a:srgbClr val="222A35"/>
                </a:solidFill>
                <a:latin typeface="Calibri"/>
                <a:ea typeface="Calibri"/>
                <a:cs typeface="Calibri"/>
                <a:sym typeface="Calibri"/>
              </a:defRPr>
            </a:lvl1pPr>
            <a:lvl2pPr indent="-381000" lvl="1" marL="914400" algn="l">
              <a:lnSpc>
                <a:spcPct val="90000"/>
              </a:lnSpc>
              <a:spcBef>
                <a:spcPts val="500"/>
              </a:spcBef>
              <a:spcAft>
                <a:spcPts val="0"/>
              </a:spcAft>
              <a:buSzPts val="2400"/>
              <a:buFont typeface="Courier New"/>
              <a:buChar char="o"/>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6" name="Google Shape;26;p20"/>
          <p:cNvSpPr txBox="1"/>
          <p:nvPr>
            <p:ph idx="2" type="body"/>
          </p:nvPr>
        </p:nvSpPr>
        <p:spPr>
          <a:xfrm>
            <a:off x="512063" y="1287741"/>
            <a:ext cx="8323823" cy="6033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b="0" i="0" sz="3200">
                <a:solidFill>
                  <a:schemeClr val="dk1"/>
                </a:solidFill>
                <a:latin typeface="Calibri"/>
                <a:ea typeface="Calibri"/>
                <a:cs typeface="Calibri"/>
                <a:sym typeface="Calibri"/>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55600" lvl="3" marL="1828800" algn="l">
              <a:lnSpc>
                <a:spcPct val="90000"/>
              </a:lnSpc>
              <a:spcBef>
                <a:spcPts val="500"/>
              </a:spcBef>
              <a:spcAft>
                <a:spcPts val="0"/>
              </a:spcAft>
              <a:buSzPts val="2000"/>
              <a:buChar char="•"/>
              <a:defRPr/>
            </a:lvl4pPr>
            <a:lvl5pPr indent="-228600" lvl="4" marL="2286000" algn="l">
              <a:lnSpc>
                <a:spcPct val="90000"/>
              </a:lnSpc>
              <a:spcBef>
                <a:spcPts val="500"/>
              </a:spcBef>
              <a:spcAft>
                <a:spcPts val="0"/>
              </a:spcAft>
              <a:buSzPts val="20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pic>
        <p:nvPicPr>
          <p:cNvPr descr="A picture containing blur&#10;&#10;Description automatically generated" id="27" name="Google Shape;27;p20"/>
          <p:cNvPicPr preferRelativeResize="0"/>
          <p:nvPr/>
        </p:nvPicPr>
        <p:blipFill rotWithShape="1">
          <a:blip r:embed="rId2">
            <a:alphaModFix/>
          </a:blip>
          <a:srcRect b="38881" l="35657" r="60131" t="38881"/>
          <a:stretch/>
        </p:blipFill>
        <p:spPr>
          <a:xfrm>
            <a:off x="10284061" y="0"/>
            <a:ext cx="1948424" cy="6858000"/>
          </a:xfrm>
          <a:prstGeom prst="rect">
            <a:avLst/>
          </a:prstGeom>
          <a:noFill/>
          <a:ln>
            <a:noFill/>
          </a:ln>
        </p:spPr>
      </p:pic>
      <p:pic>
        <p:nvPicPr>
          <p:cNvPr descr="Logo, icon&#10;&#10;Description automatically generated" id="28" name="Google Shape;28;p20"/>
          <p:cNvPicPr preferRelativeResize="0"/>
          <p:nvPr/>
        </p:nvPicPr>
        <p:blipFill rotWithShape="1">
          <a:blip r:embed="rId3">
            <a:alphaModFix/>
          </a:blip>
          <a:srcRect b="0" l="0" r="0" t="0"/>
          <a:stretch/>
        </p:blipFill>
        <p:spPr>
          <a:xfrm>
            <a:off x="10939720" y="186520"/>
            <a:ext cx="655659" cy="6556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1" type="twoObj">
  <p:cSld name="TWO_OBJECTS">
    <p:spTree>
      <p:nvGrpSpPr>
        <p:cNvPr id="157" name="Shape 157"/>
        <p:cNvGrpSpPr/>
        <p:nvPr/>
      </p:nvGrpSpPr>
      <p:grpSpPr>
        <a:xfrm>
          <a:off x="0" y="0"/>
          <a:ext cx="0" cy="0"/>
          <a:chOff x="0" y="0"/>
          <a:chExt cx="0" cy="0"/>
        </a:xfrm>
      </p:grpSpPr>
      <p:pic>
        <p:nvPicPr>
          <p:cNvPr descr="Background pattern&#10;&#10;Description automatically generated" id="158" name="Google Shape;158;g33e3027fc13_3_2020"/>
          <p:cNvPicPr preferRelativeResize="0"/>
          <p:nvPr/>
        </p:nvPicPr>
        <p:blipFill rotWithShape="1">
          <a:blip r:embed="rId2">
            <a:alphaModFix/>
          </a:blip>
          <a:srcRect b="90665" l="0" r="19" t="0"/>
          <a:stretch/>
        </p:blipFill>
        <p:spPr>
          <a:xfrm>
            <a:off x="0" y="0"/>
            <a:ext cx="12189884" cy="639233"/>
          </a:xfrm>
          <a:prstGeom prst="rect">
            <a:avLst/>
          </a:prstGeom>
          <a:noFill/>
          <a:ln>
            <a:noFill/>
          </a:ln>
        </p:spPr>
      </p:pic>
      <p:sp>
        <p:nvSpPr>
          <p:cNvPr id="159" name="Google Shape;159;g33e3027fc13_3_2020"/>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rgbClr val="D71920"/>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60" name="Google Shape;160;g33e3027fc13_3_2020"/>
          <p:cNvSpPr txBox="1"/>
          <p:nvPr>
            <p:ph idx="1" type="body"/>
          </p:nvPr>
        </p:nvSpPr>
        <p:spPr>
          <a:xfrm>
            <a:off x="512232" y="1826684"/>
            <a:ext cx="5481900" cy="44076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2400"/>
              <a:buNone/>
              <a:defRPr sz="2400"/>
            </a:lvl1pPr>
            <a:lvl2pPr indent="-361950" lvl="1" marL="914400" algn="l">
              <a:lnSpc>
                <a:spcPct val="90000"/>
              </a:lnSpc>
              <a:spcBef>
                <a:spcPts val="700"/>
              </a:spcBef>
              <a:spcAft>
                <a:spcPts val="0"/>
              </a:spcAft>
              <a:buClr>
                <a:srgbClr val="636466"/>
              </a:buClr>
              <a:buSzPts val="2100"/>
              <a:buChar char="–"/>
              <a:defRPr b="1" sz="2100">
                <a:solidFill>
                  <a:srgbClr val="636466"/>
                </a:solidFill>
              </a:defRPr>
            </a:lvl2pPr>
            <a:lvl3pPr indent="-381000" lvl="2" marL="1371600" algn="l">
              <a:lnSpc>
                <a:spcPct val="90000"/>
              </a:lnSpc>
              <a:spcBef>
                <a:spcPts val="700"/>
              </a:spcBef>
              <a:spcAft>
                <a:spcPts val="0"/>
              </a:spcAft>
              <a:buClr>
                <a:srgbClr val="636466"/>
              </a:buClr>
              <a:buSzPts val="2400"/>
              <a:buChar char="–"/>
              <a:defRPr/>
            </a:lvl3pPr>
            <a:lvl4pPr indent="-381000" lvl="3" marL="1828800" algn="l">
              <a:lnSpc>
                <a:spcPct val="90000"/>
              </a:lnSpc>
              <a:spcBef>
                <a:spcPts val="700"/>
              </a:spcBef>
              <a:spcAft>
                <a:spcPts val="0"/>
              </a:spcAft>
              <a:buClr>
                <a:srgbClr val="636466"/>
              </a:buClr>
              <a:buSzPts val="2400"/>
              <a:buChar char="–"/>
              <a:defRPr/>
            </a:lvl4pPr>
            <a:lvl5pPr indent="-336550" lvl="4" marL="2286000" algn="l">
              <a:lnSpc>
                <a:spcPct val="90000"/>
              </a:lnSpc>
              <a:spcBef>
                <a:spcPts val="700"/>
              </a:spcBef>
              <a:spcAft>
                <a:spcPts val="0"/>
              </a:spcAft>
              <a:buClr>
                <a:srgbClr val="636466"/>
              </a:buClr>
              <a:buSzPts val="1700"/>
              <a:buFont typeface="NTR"/>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161" name="Google Shape;161;g33e3027fc13_3_2020"/>
          <p:cNvSpPr txBox="1"/>
          <p:nvPr>
            <p:ph idx="2" type="body"/>
          </p:nvPr>
        </p:nvSpPr>
        <p:spPr>
          <a:xfrm>
            <a:off x="6197599" y="1826684"/>
            <a:ext cx="5481900" cy="44076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2400"/>
              <a:buNone/>
              <a:defRPr sz="2400"/>
            </a:lvl1pPr>
            <a:lvl2pPr indent="-361950" lvl="1" marL="914400" algn="l">
              <a:lnSpc>
                <a:spcPct val="90000"/>
              </a:lnSpc>
              <a:spcBef>
                <a:spcPts val="700"/>
              </a:spcBef>
              <a:spcAft>
                <a:spcPts val="0"/>
              </a:spcAft>
              <a:buClr>
                <a:srgbClr val="636466"/>
              </a:buClr>
              <a:buSzPts val="2100"/>
              <a:buChar char="–"/>
              <a:defRPr b="1" sz="2100"/>
            </a:lvl2pPr>
            <a:lvl3pPr indent="-381000" lvl="2" marL="1371600" algn="l">
              <a:lnSpc>
                <a:spcPct val="90000"/>
              </a:lnSpc>
              <a:spcBef>
                <a:spcPts val="700"/>
              </a:spcBef>
              <a:spcAft>
                <a:spcPts val="0"/>
              </a:spcAft>
              <a:buClr>
                <a:srgbClr val="636466"/>
              </a:buClr>
              <a:buSzPts val="2400"/>
              <a:buChar char="–"/>
              <a:defRPr/>
            </a:lvl3pPr>
            <a:lvl4pPr indent="-381000" lvl="3" marL="1828800" algn="l">
              <a:lnSpc>
                <a:spcPct val="90000"/>
              </a:lnSpc>
              <a:spcBef>
                <a:spcPts val="700"/>
              </a:spcBef>
              <a:spcAft>
                <a:spcPts val="0"/>
              </a:spcAft>
              <a:buClr>
                <a:srgbClr val="636466"/>
              </a:buClr>
              <a:buSzPts val="2400"/>
              <a:buChar char="–"/>
              <a:defRPr/>
            </a:lvl4pPr>
            <a:lvl5pPr indent="-336550" lvl="4" marL="2286000" algn="l">
              <a:lnSpc>
                <a:spcPct val="90000"/>
              </a:lnSpc>
              <a:spcBef>
                <a:spcPts val="700"/>
              </a:spcBef>
              <a:spcAft>
                <a:spcPts val="0"/>
              </a:spcAft>
              <a:buClr>
                <a:srgbClr val="636466"/>
              </a:buClr>
              <a:buSzPts val="1700"/>
              <a:buFont typeface="NTR"/>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162" name="Google Shape;162;g33e3027fc13_3_2020"/>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163" name="Google Shape;163;g33e3027fc13_3_2020"/>
          <p:cNvPicPr preferRelativeResize="0"/>
          <p:nvPr/>
        </p:nvPicPr>
        <p:blipFill rotWithShape="1">
          <a:blip r:embed="rId3">
            <a:alphaModFix/>
          </a:blip>
          <a:srcRect b="0" l="0" r="0" t="0"/>
          <a:stretch/>
        </p:blipFill>
        <p:spPr>
          <a:xfrm>
            <a:off x="332509" y="-133715"/>
            <a:ext cx="1992521" cy="92513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2">
  <p:cSld name="Two Content-2">
    <p:spTree>
      <p:nvGrpSpPr>
        <p:cNvPr id="164" name="Shape 164"/>
        <p:cNvGrpSpPr/>
        <p:nvPr/>
      </p:nvGrpSpPr>
      <p:grpSpPr>
        <a:xfrm>
          <a:off x="0" y="0"/>
          <a:ext cx="0" cy="0"/>
          <a:chOff x="0" y="0"/>
          <a:chExt cx="0" cy="0"/>
        </a:xfrm>
      </p:grpSpPr>
      <p:sp>
        <p:nvSpPr>
          <p:cNvPr id="165" name="Google Shape;165;g33e3027fc13_3_2027"/>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rgbClr val="D71920"/>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66" name="Google Shape;166;g33e3027fc13_3_2027"/>
          <p:cNvSpPr txBox="1"/>
          <p:nvPr>
            <p:ph idx="1" type="body"/>
          </p:nvPr>
        </p:nvSpPr>
        <p:spPr>
          <a:xfrm>
            <a:off x="512232" y="1826684"/>
            <a:ext cx="5481900" cy="44076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2400"/>
              <a:buNone/>
              <a:defRPr sz="2400"/>
            </a:lvl1pPr>
            <a:lvl2pPr indent="-361950" lvl="1" marL="914400" algn="l">
              <a:lnSpc>
                <a:spcPct val="90000"/>
              </a:lnSpc>
              <a:spcBef>
                <a:spcPts val="700"/>
              </a:spcBef>
              <a:spcAft>
                <a:spcPts val="0"/>
              </a:spcAft>
              <a:buClr>
                <a:srgbClr val="636466"/>
              </a:buClr>
              <a:buSzPts val="2100"/>
              <a:buChar char="–"/>
              <a:defRPr b="1" sz="2100"/>
            </a:lvl2pPr>
            <a:lvl3pPr indent="-381000" lvl="2" marL="1371600" algn="l">
              <a:lnSpc>
                <a:spcPct val="90000"/>
              </a:lnSpc>
              <a:spcBef>
                <a:spcPts val="700"/>
              </a:spcBef>
              <a:spcAft>
                <a:spcPts val="0"/>
              </a:spcAft>
              <a:buClr>
                <a:srgbClr val="636466"/>
              </a:buClr>
              <a:buSzPts val="2400"/>
              <a:buChar char="–"/>
              <a:defRPr/>
            </a:lvl3pPr>
            <a:lvl4pPr indent="-381000" lvl="3" marL="1828800" algn="l">
              <a:lnSpc>
                <a:spcPct val="90000"/>
              </a:lnSpc>
              <a:spcBef>
                <a:spcPts val="700"/>
              </a:spcBef>
              <a:spcAft>
                <a:spcPts val="0"/>
              </a:spcAft>
              <a:buClr>
                <a:srgbClr val="636466"/>
              </a:buClr>
              <a:buSzPts val="2400"/>
              <a:buChar char="–"/>
              <a:defRPr/>
            </a:lvl4pPr>
            <a:lvl5pPr indent="-336550" lvl="4" marL="2286000" algn="l">
              <a:lnSpc>
                <a:spcPct val="90000"/>
              </a:lnSpc>
              <a:spcBef>
                <a:spcPts val="700"/>
              </a:spcBef>
              <a:spcAft>
                <a:spcPts val="0"/>
              </a:spcAft>
              <a:buClr>
                <a:srgbClr val="636466"/>
              </a:buClr>
              <a:buSzPts val="1700"/>
              <a:buFont typeface="NTR"/>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167" name="Google Shape;167;g33e3027fc13_3_2027"/>
          <p:cNvSpPr txBox="1"/>
          <p:nvPr>
            <p:ph idx="2" type="body"/>
          </p:nvPr>
        </p:nvSpPr>
        <p:spPr>
          <a:xfrm>
            <a:off x="6197599" y="1826684"/>
            <a:ext cx="5481900" cy="44076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2400"/>
              <a:buNone/>
              <a:defRPr sz="2400"/>
            </a:lvl1pPr>
            <a:lvl2pPr indent="-361950" lvl="1" marL="914400" algn="l">
              <a:lnSpc>
                <a:spcPct val="90000"/>
              </a:lnSpc>
              <a:spcBef>
                <a:spcPts val="700"/>
              </a:spcBef>
              <a:spcAft>
                <a:spcPts val="0"/>
              </a:spcAft>
              <a:buClr>
                <a:srgbClr val="636466"/>
              </a:buClr>
              <a:buSzPts val="2100"/>
              <a:buChar char="–"/>
              <a:defRPr b="1" sz="2100"/>
            </a:lvl2pPr>
            <a:lvl3pPr indent="-381000" lvl="2" marL="1371600" algn="l">
              <a:lnSpc>
                <a:spcPct val="90000"/>
              </a:lnSpc>
              <a:spcBef>
                <a:spcPts val="700"/>
              </a:spcBef>
              <a:spcAft>
                <a:spcPts val="0"/>
              </a:spcAft>
              <a:buClr>
                <a:srgbClr val="636466"/>
              </a:buClr>
              <a:buSzPts val="2400"/>
              <a:buChar char="–"/>
              <a:defRPr/>
            </a:lvl3pPr>
            <a:lvl4pPr indent="-381000" lvl="3" marL="1828800" algn="l">
              <a:lnSpc>
                <a:spcPct val="90000"/>
              </a:lnSpc>
              <a:spcBef>
                <a:spcPts val="700"/>
              </a:spcBef>
              <a:spcAft>
                <a:spcPts val="0"/>
              </a:spcAft>
              <a:buClr>
                <a:srgbClr val="636466"/>
              </a:buClr>
              <a:buSzPts val="2400"/>
              <a:buChar char="–"/>
              <a:defRPr/>
            </a:lvl4pPr>
            <a:lvl5pPr indent="-336550" lvl="4" marL="2286000" algn="l">
              <a:lnSpc>
                <a:spcPct val="90000"/>
              </a:lnSpc>
              <a:spcBef>
                <a:spcPts val="700"/>
              </a:spcBef>
              <a:spcAft>
                <a:spcPts val="0"/>
              </a:spcAft>
              <a:buClr>
                <a:srgbClr val="636466"/>
              </a:buClr>
              <a:buSzPts val="1700"/>
              <a:buFont typeface="NTR"/>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168" name="Google Shape;168;g33e3027fc13_3_2027"/>
          <p:cNvSpPr/>
          <p:nvPr/>
        </p:nvSpPr>
        <p:spPr>
          <a:xfrm>
            <a:off x="0" y="0"/>
            <a:ext cx="12189900" cy="639300"/>
          </a:xfrm>
          <a:prstGeom prst="rect">
            <a:avLst/>
          </a:prstGeom>
          <a:solidFill>
            <a:srgbClr val="D7192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i="0" sz="1800">
              <a:solidFill>
                <a:schemeClr val="lt1"/>
              </a:solidFill>
              <a:latin typeface="Arial"/>
              <a:ea typeface="Arial"/>
              <a:cs typeface="Arial"/>
              <a:sym typeface="Arial"/>
            </a:endParaRPr>
          </a:p>
        </p:txBody>
      </p:sp>
      <p:sp>
        <p:nvSpPr>
          <p:cNvPr id="169" name="Google Shape;169;g33e3027fc13_3_2027"/>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170" name="Google Shape;170;g33e3027fc13_3_2027"/>
          <p:cNvPicPr preferRelativeResize="0"/>
          <p:nvPr/>
        </p:nvPicPr>
        <p:blipFill rotWithShape="1">
          <a:blip r:embed="rId2">
            <a:alphaModFix/>
          </a:blip>
          <a:srcRect b="0" l="0" r="0" t="0"/>
          <a:stretch/>
        </p:blipFill>
        <p:spPr>
          <a:xfrm>
            <a:off x="332509" y="-133715"/>
            <a:ext cx="1992521" cy="92513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1">
  <p:cSld name="Four Content-1">
    <p:spTree>
      <p:nvGrpSpPr>
        <p:cNvPr id="171" name="Shape 171"/>
        <p:cNvGrpSpPr/>
        <p:nvPr/>
      </p:nvGrpSpPr>
      <p:grpSpPr>
        <a:xfrm>
          <a:off x="0" y="0"/>
          <a:ext cx="0" cy="0"/>
          <a:chOff x="0" y="0"/>
          <a:chExt cx="0" cy="0"/>
        </a:xfrm>
      </p:grpSpPr>
      <p:sp>
        <p:nvSpPr>
          <p:cNvPr id="172" name="Google Shape;172;g33e3027fc13_3_2034"/>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accent1"/>
              </a:buClr>
              <a:buSzPts val="3700"/>
              <a:buFont typeface="Arial"/>
              <a:buNone/>
              <a:defRPr>
                <a:solidFill>
                  <a:schemeClr val="accen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73" name="Google Shape;173;g33e3027fc13_3_2034"/>
          <p:cNvSpPr txBox="1"/>
          <p:nvPr>
            <p:ph idx="1" type="body"/>
          </p:nvPr>
        </p:nvSpPr>
        <p:spPr>
          <a:xfrm>
            <a:off x="546097"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228600" lvl="5" marL="2743200" algn="l">
              <a:lnSpc>
                <a:spcPct val="90000"/>
              </a:lnSpc>
              <a:spcBef>
                <a:spcPts val="700"/>
              </a:spcBef>
              <a:spcAft>
                <a:spcPts val="0"/>
              </a:spcAft>
              <a:buClr>
                <a:schemeClr val="dk1"/>
              </a:buClr>
              <a:buSzPts val="1600"/>
              <a:buNone/>
              <a:defRPr sz="1600"/>
            </a:lvl6pPr>
            <a:lvl7pPr indent="-228600" lvl="6" marL="3200400" algn="l">
              <a:lnSpc>
                <a:spcPct val="90000"/>
              </a:lnSpc>
              <a:spcBef>
                <a:spcPts val="700"/>
              </a:spcBef>
              <a:spcAft>
                <a:spcPts val="0"/>
              </a:spcAft>
              <a:buClr>
                <a:schemeClr val="dk1"/>
              </a:buClr>
              <a:buSzPts val="1600"/>
              <a:buNone/>
              <a:defRPr sz="1600"/>
            </a:lvl7pPr>
            <a:lvl8pPr indent="-228600" lvl="7" marL="3657600" algn="l">
              <a:lnSpc>
                <a:spcPct val="90000"/>
              </a:lnSpc>
              <a:spcBef>
                <a:spcPts val="700"/>
              </a:spcBef>
              <a:spcAft>
                <a:spcPts val="0"/>
              </a:spcAft>
              <a:buClr>
                <a:schemeClr val="dk1"/>
              </a:buClr>
              <a:buSzPts val="1600"/>
              <a:buNone/>
              <a:defRPr sz="1600"/>
            </a:lvl8pPr>
            <a:lvl9pPr indent="-228600" lvl="8" marL="4114800" algn="l">
              <a:lnSpc>
                <a:spcPct val="90000"/>
              </a:lnSpc>
              <a:spcBef>
                <a:spcPts val="700"/>
              </a:spcBef>
              <a:spcAft>
                <a:spcPts val="0"/>
              </a:spcAft>
              <a:buClr>
                <a:schemeClr val="dk1"/>
              </a:buClr>
              <a:buSzPts val="1600"/>
              <a:buNone/>
              <a:defRPr sz="1600"/>
            </a:lvl9pPr>
          </a:lstStyle>
          <a:p/>
        </p:txBody>
      </p:sp>
      <p:sp>
        <p:nvSpPr>
          <p:cNvPr id="174" name="Google Shape;174;g33e3027fc13_3_2034"/>
          <p:cNvSpPr txBox="1"/>
          <p:nvPr>
            <p:ph idx="2" type="body"/>
          </p:nvPr>
        </p:nvSpPr>
        <p:spPr>
          <a:xfrm>
            <a:off x="3411217"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228600" lvl="5" marL="2743200" algn="l">
              <a:lnSpc>
                <a:spcPct val="90000"/>
              </a:lnSpc>
              <a:spcBef>
                <a:spcPts val="700"/>
              </a:spcBef>
              <a:spcAft>
                <a:spcPts val="0"/>
              </a:spcAft>
              <a:buClr>
                <a:schemeClr val="dk1"/>
              </a:buClr>
              <a:buSzPts val="1600"/>
              <a:buNone/>
              <a:defRPr sz="1600"/>
            </a:lvl6pPr>
            <a:lvl7pPr indent="-330200" lvl="6" marL="3200400" algn="l">
              <a:lnSpc>
                <a:spcPct val="90000"/>
              </a:lnSpc>
              <a:spcBef>
                <a:spcPts val="700"/>
              </a:spcBef>
              <a:spcAft>
                <a:spcPts val="0"/>
              </a:spcAft>
              <a:buClr>
                <a:schemeClr val="dk1"/>
              </a:buClr>
              <a:buSzPts val="1600"/>
              <a:buChar char="•"/>
              <a:defRPr sz="1600"/>
            </a:lvl7pPr>
            <a:lvl8pPr indent="-330200" lvl="7" marL="3657600" algn="l">
              <a:lnSpc>
                <a:spcPct val="90000"/>
              </a:lnSpc>
              <a:spcBef>
                <a:spcPts val="700"/>
              </a:spcBef>
              <a:spcAft>
                <a:spcPts val="0"/>
              </a:spcAft>
              <a:buClr>
                <a:schemeClr val="dk1"/>
              </a:buClr>
              <a:buSzPts val="1600"/>
              <a:buChar char="•"/>
              <a:defRPr sz="1600"/>
            </a:lvl8pPr>
            <a:lvl9pPr indent="-330200" lvl="8" marL="4114800" algn="l">
              <a:lnSpc>
                <a:spcPct val="90000"/>
              </a:lnSpc>
              <a:spcBef>
                <a:spcPts val="700"/>
              </a:spcBef>
              <a:spcAft>
                <a:spcPts val="0"/>
              </a:spcAft>
              <a:buClr>
                <a:schemeClr val="dk1"/>
              </a:buClr>
              <a:buSzPts val="1600"/>
              <a:buChar char="•"/>
              <a:defRPr sz="1600"/>
            </a:lvl9pPr>
          </a:lstStyle>
          <a:p/>
        </p:txBody>
      </p:sp>
      <p:sp>
        <p:nvSpPr>
          <p:cNvPr id="175" name="Google Shape;175;g33e3027fc13_3_2034"/>
          <p:cNvSpPr txBox="1"/>
          <p:nvPr>
            <p:ph idx="3" type="body"/>
          </p:nvPr>
        </p:nvSpPr>
        <p:spPr>
          <a:xfrm>
            <a:off x="6276339"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30200" lvl="5" marL="2743200" algn="l">
              <a:lnSpc>
                <a:spcPct val="90000"/>
              </a:lnSpc>
              <a:spcBef>
                <a:spcPts val="700"/>
              </a:spcBef>
              <a:spcAft>
                <a:spcPts val="0"/>
              </a:spcAft>
              <a:buClr>
                <a:schemeClr val="dk1"/>
              </a:buClr>
              <a:buSzPts val="1600"/>
              <a:buChar char="•"/>
              <a:defRPr sz="1600"/>
            </a:lvl6pPr>
            <a:lvl7pPr indent="-330200" lvl="6" marL="3200400" algn="l">
              <a:lnSpc>
                <a:spcPct val="90000"/>
              </a:lnSpc>
              <a:spcBef>
                <a:spcPts val="700"/>
              </a:spcBef>
              <a:spcAft>
                <a:spcPts val="0"/>
              </a:spcAft>
              <a:buClr>
                <a:schemeClr val="dk1"/>
              </a:buClr>
              <a:buSzPts val="1600"/>
              <a:buChar char="•"/>
              <a:defRPr sz="1600"/>
            </a:lvl7pPr>
            <a:lvl8pPr indent="-330200" lvl="7" marL="3657600" algn="l">
              <a:lnSpc>
                <a:spcPct val="90000"/>
              </a:lnSpc>
              <a:spcBef>
                <a:spcPts val="700"/>
              </a:spcBef>
              <a:spcAft>
                <a:spcPts val="0"/>
              </a:spcAft>
              <a:buClr>
                <a:schemeClr val="dk1"/>
              </a:buClr>
              <a:buSzPts val="1600"/>
              <a:buChar char="•"/>
              <a:defRPr sz="1600"/>
            </a:lvl8pPr>
            <a:lvl9pPr indent="-330200" lvl="8" marL="4114800" algn="l">
              <a:lnSpc>
                <a:spcPct val="90000"/>
              </a:lnSpc>
              <a:spcBef>
                <a:spcPts val="700"/>
              </a:spcBef>
              <a:spcAft>
                <a:spcPts val="0"/>
              </a:spcAft>
              <a:buClr>
                <a:schemeClr val="dk1"/>
              </a:buClr>
              <a:buSzPts val="1600"/>
              <a:buChar char="•"/>
              <a:defRPr sz="1600"/>
            </a:lvl9pPr>
          </a:lstStyle>
          <a:p/>
        </p:txBody>
      </p:sp>
      <p:sp>
        <p:nvSpPr>
          <p:cNvPr id="176" name="Google Shape;176;g33e3027fc13_3_2034"/>
          <p:cNvSpPr txBox="1"/>
          <p:nvPr>
            <p:ph idx="4" type="body"/>
          </p:nvPr>
        </p:nvSpPr>
        <p:spPr>
          <a:xfrm>
            <a:off x="9141459"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30200" lvl="5" marL="2743200" algn="l">
              <a:lnSpc>
                <a:spcPct val="90000"/>
              </a:lnSpc>
              <a:spcBef>
                <a:spcPts val="700"/>
              </a:spcBef>
              <a:spcAft>
                <a:spcPts val="0"/>
              </a:spcAft>
              <a:buClr>
                <a:schemeClr val="dk1"/>
              </a:buClr>
              <a:buSzPts val="1600"/>
              <a:buChar char="•"/>
              <a:defRPr sz="1600"/>
            </a:lvl6pPr>
            <a:lvl7pPr indent="-330200" lvl="6" marL="3200400" algn="l">
              <a:lnSpc>
                <a:spcPct val="90000"/>
              </a:lnSpc>
              <a:spcBef>
                <a:spcPts val="700"/>
              </a:spcBef>
              <a:spcAft>
                <a:spcPts val="0"/>
              </a:spcAft>
              <a:buClr>
                <a:schemeClr val="dk1"/>
              </a:buClr>
              <a:buSzPts val="1600"/>
              <a:buChar char="•"/>
              <a:defRPr sz="1600"/>
            </a:lvl7pPr>
            <a:lvl8pPr indent="-330200" lvl="7" marL="3657600" algn="l">
              <a:lnSpc>
                <a:spcPct val="90000"/>
              </a:lnSpc>
              <a:spcBef>
                <a:spcPts val="700"/>
              </a:spcBef>
              <a:spcAft>
                <a:spcPts val="0"/>
              </a:spcAft>
              <a:buClr>
                <a:schemeClr val="dk1"/>
              </a:buClr>
              <a:buSzPts val="1600"/>
              <a:buChar char="•"/>
              <a:defRPr sz="1600"/>
            </a:lvl8pPr>
            <a:lvl9pPr indent="-330200" lvl="8" marL="4114800" algn="l">
              <a:lnSpc>
                <a:spcPct val="90000"/>
              </a:lnSpc>
              <a:spcBef>
                <a:spcPts val="700"/>
              </a:spcBef>
              <a:spcAft>
                <a:spcPts val="0"/>
              </a:spcAft>
              <a:buClr>
                <a:schemeClr val="dk1"/>
              </a:buClr>
              <a:buSzPts val="1600"/>
              <a:buChar char="•"/>
              <a:defRPr sz="1600"/>
            </a:lvl9pPr>
          </a:lstStyle>
          <a:p/>
        </p:txBody>
      </p:sp>
      <p:pic>
        <p:nvPicPr>
          <p:cNvPr descr="Background pattern&#10;&#10;Description automatically generated" id="177" name="Google Shape;177;g33e3027fc13_3_2034"/>
          <p:cNvPicPr preferRelativeResize="0"/>
          <p:nvPr/>
        </p:nvPicPr>
        <p:blipFill rotWithShape="1">
          <a:blip r:embed="rId2">
            <a:alphaModFix/>
          </a:blip>
          <a:srcRect b="90665" l="0" r="19" t="0"/>
          <a:stretch/>
        </p:blipFill>
        <p:spPr>
          <a:xfrm>
            <a:off x="0" y="0"/>
            <a:ext cx="12189884" cy="639233"/>
          </a:xfrm>
          <a:prstGeom prst="rect">
            <a:avLst/>
          </a:prstGeom>
          <a:noFill/>
          <a:ln>
            <a:noFill/>
          </a:ln>
        </p:spPr>
      </p:pic>
      <p:sp>
        <p:nvSpPr>
          <p:cNvPr id="178" name="Google Shape;178;g33e3027fc13_3_2034"/>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179" name="Google Shape;179;g33e3027fc13_3_2034"/>
          <p:cNvPicPr preferRelativeResize="0"/>
          <p:nvPr/>
        </p:nvPicPr>
        <p:blipFill rotWithShape="1">
          <a:blip r:embed="rId3">
            <a:alphaModFix/>
          </a:blip>
          <a:srcRect b="0" l="0" r="0" t="0"/>
          <a:stretch/>
        </p:blipFill>
        <p:spPr>
          <a:xfrm>
            <a:off x="332509" y="-133715"/>
            <a:ext cx="1992521" cy="9251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1919">
          <p15:clr>
            <a:srgbClr val="FBAE40"/>
          </p15:clr>
        </p15:guide>
        <p15:guide id="2" pos="2148">
          <p15:clr>
            <a:srgbClr val="FBAE40"/>
          </p15:clr>
        </p15:guide>
        <p15:guide id="3" pos="3723">
          <p15:clr>
            <a:srgbClr val="FBAE40"/>
          </p15:clr>
        </p15:guide>
        <p15:guide id="4" pos="3952">
          <p15:clr>
            <a:srgbClr val="FBAE40"/>
          </p15:clr>
        </p15:guide>
        <p15:guide id="5" pos="5528">
          <p15:clr>
            <a:srgbClr val="FBAE40"/>
          </p15:clr>
        </p15:guide>
        <p15:guide id="6" pos="575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2">
  <p:cSld name="Four Content-2">
    <p:spTree>
      <p:nvGrpSpPr>
        <p:cNvPr id="180" name="Shape 180"/>
        <p:cNvGrpSpPr/>
        <p:nvPr/>
      </p:nvGrpSpPr>
      <p:grpSpPr>
        <a:xfrm>
          <a:off x="0" y="0"/>
          <a:ext cx="0" cy="0"/>
          <a:chOff x="0" y="0"/>
          <a:chExt cx="0" cy="0"/>
        </a:xfrm>
      </p:grpSpPr>
      <p:sp>
        <p:nvSpPr>
          <p:cNvPr id="181" name="Google Shape;181;g33e3027fc13_3_2043"/>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accent1"/>
              </a:buClr>
              <a:buSzPts val="3700"/>
              <a:buFont typeface="Arial"/>
              <a:buNone/>
              <a:defRPr>
                <a:solidFill>
                  <a:schemeClr val="accen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2" name="Google Shape;182;g33e3027fc13_3_2043"/>
          <p:cNvSpPr txBox="1"/>
          <p:nvPr>
            <p:ph idx="1" type="body"/>
          </p:nvPr>
        </p:nvSpPr>
        <p:spPr>
          <a:xfrm>
            <a:off x="546097"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228600" lvl="5" marL="2743200" algn="l">
              <a:lnSpc>
                <a:spcPct val="90000"/>
              </a:lnSpc>
              <a:spcBef>
                <a:spcPts val="700"/>
              </a:spcBef>
              <a:spcAft>
                <a:spcPts val="0"/>
              </a:spcAft>
              <a:buClr>
                <a:schemeClr val="dk1"/>
              </a:buClr>
              <a:buSzPts val="1600"/>
              <a:buNone/>
              <a:defRPr sz="1600"/>
            </a:lvl6pPr>
            <a:lvl7pPr indent="-228600" lvl="6" marL="3200400" algn="l">
              <a:lnSpc>
                <a:spcPct val="90000"/>
              </a:lnSpc>
              <a:spcBef>
                <a:spcPts val="700"/>
              </a:spcBef>
              <a:spcAft>
                <a:spcPts val="0"/>
              </a:spcAft>
              <a:buClr>
                <a:schemeClr val="dk1"/>
              </a:buClr>
              <a:buSzPts val="1600"/>
              <a:buNone/>
              <a:defRPr sz="1600"/>
            </a:lvl7pPr>
            <a:lvl8pPr indent="-228600" lvl="7" marL="3657600" algn="l">
              <a:lnSpc>
                <a:spcPct val="90000"/>
              </a:lnSpc>
              <a:spcBef>
                <a:spcPts val="700"/>
              </a:spcBef>
              <a:spcAft>
                <a:spcPts val="0"/>
              </a:spcAft>
              <a:buClr>
                <a:schemeClr val="dk1"/>
              </a:buClr>
              <a:buSzPts val="1600"/>
              <a:buNone/>
              <a:defRPr sz="1600"/>
            </a:lvl8pPr>
            <a:lvl9pPr indent="-228600" lvl="8" marL="4114800" algn="l">
              <a:lnSpc>
                <a:spcPct val="90000"/>
              </a:lnSpc>
              <a:spcBef>
                <a:spcPts val="700"/>
              </a:spcBef>
              <a:spcAft>
                <a:spcPts val="0"/>
              </a:spcAft>
              <a:buClr>
                <a:schemeClr val="dk1"/>
              </a:buClr>
              <a:buSzPts val="1600"/>
              <a:buNone/>
              <a:defRPr sz="1600"/>
            </a:lvl9pPr>
          </a:lstStyle>
          <a:p/>
        </p:txBody>
      </p:sp>
      <p:sp>
        <p:nvSpPr>
          <p:cNvPr id="183" name="Google Shape;183;g33e3027fc13_3_2043"/>
          <p:cNvSpPr txBox="1"/>
          <p:nvPr>
            <p:ph idx="2" type="body"/>
          </p:nvPr>
        </p:nvSpPr>
        <p:spPr>
          <a:xfrm>
            <a:off x="3411217"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228600" lvl="5" marL="2743200" algn="l">
              <a:lnSpc>
                <a:spcPct val="90000"/>
              </a:lnSpc>
              <a:spcBef>
                <a:spcPts val="700"/>
              </a:spcBef>
              <a:spcAft>
                <a:spcPts val="0"/>
              </a:spcAft>
              <a:buClr>
                <a:schemeClr val="dk1"/>
              </a:buClr>
              <a:buSzPts val="1600"/>
              <a:buNone/>
              <a:defRPr sz="1600"/>
            </a:lvl6pPr>
            <a:lvl7pPr indent="-330200" lvl="6" marL="3200400" algn="l">
              <a:lnSpc>
                <a:spcPct val="90000"/>
              </a:lnSpc>
              <a:spcBef>
                <a:spcPts val="700"/>
              </a:spcBef>
              <a:spcAft>
                <a:spcPts val="0"/>
              </a:spcAft>
              <a:buClr>
                <a:schemeClr val="dk1"/>
              </a:buClr>
              <a:buSzPts val="1600"/>
              <a:buChar char="•"/>
              <a:defRPr sz="1600"/>
            </a:lvl7pPr>
            <a:lvl8pPr indent="-330200" lvl="7" marL="3657600" algn="l">
              <a:lnSpc>
                <a:spcPct val="90000"/>
              </a:lnSpc>
              <a:spcBef>
                <a:spcPts val="700"/>
              </a:spcBef>
              <a:spcAft>
                <a:spcPts val="0"/>
              </a:spcAft>
              <a:buClr>
                <a:schemeClr val="dk1"/>
              </a:buClr>
              <a:buSzPts val="1600"/>
              <a:buChar char="•"/>
              <a:defRPr sz="1600"/>
            </a:lvl8pPr>
            <a:lvl9pPr indent="-330200" lvl="8" marL="4114800" algn="l">
              <a:lnSpc>
                <a:spcPct val="90000"/>
              </a:lnSpc>
              <a:spcBef>
                <a:spcPts val="700"/>
              </a:spcBef>
              <a:spcAft>
                <a:spcPts val="0"/>
              </a:spcAft>
              <a:buClr>
                <a:schemeClr val="dk1"/>
              </a:buClr>
              <a:buSzPts val="1600"/>
              <a:buChar char="•"/>
              <a:defRPr sz="1600"/>
            </a:lvl9pPr>
          </a:lstStyle>
          <a:p/>
        </p:txBody>
      </p:sp>
      <p:sp>
        <p:nvSpPr>
          <p:cNvPr id="184" name="Google Shape;184;g33e3027fc13_3_2043"/>
          <p:cNvSpPr txBox="1"/>
          <p:nvPr>
            <p:ph idx="3" type="body"/>
          </p:nvPr>
        </p:nvSpPr>
        <p:spPr>
          <a:xfrm>
            <a:off x="6276339"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30200" lvl="5" marL="2743200" algn="l">
              <a:lnSpc>
                <a:spcPct val="90000"/>
              </a:lnSpc>
              <a:spcBef>
                <a:spcPts val="700"/>
              </a:spcBef>
              <a:spcAft>
                <a:spcPts val="0"/>
              </a:spcAft>
              <a:buClr>
                <a:schemeClr val="dk1"/>
              </a:buClr>
              <a:buSzPts val="1600"/>
              <a:buChar char="•"/>
              <a:defRPr sz="1600"/>
            </a:lvl6pPr>
            <a:lvl7pPr indent="-330200" lvl="6" marL="3200400" algn="l">
              <a:lnSpc>
                <a:spcPct val="90000"/>
              </a:lnSpc>
              <a:spcBef>
                <a:spcPts val="700"/>
              </a:spcBef>
              <a:spcAft>
                <a:spcPts val="0"/>
              </a:spcAft>
              <a:buClr>
                <a:schemeClr val="dk1"/>
              </a:buClr>
              <a:buSzPts val="1600"/>
              <a:buChar char="•"/>
              <a:defRPr sz="1600"/>
            </a:lvl7pPr>
            <a:lvl8pPr indent="-330200" lvl="7" marL="3657600" algn="l">
              <a:lnSpc>
                <a:spcPct val="90000"/>
              </a:lnSpc>
              <a:spcBef>
                <a:spcPts val="700"/>
              </a:spcBef>
              <a:spcAft>
                <a:spcPts val="0"/>
              </a:spcAft>
              <a:buClr>
                <a:schemeClr val="dk1"/>
              </a:buClr>
              <a:buSzPts val="1600"/>
              <a:buChar char="•"/>
              <a:defRPr sz="1600"/>
            </a:lvl8pPr>
            <a:lvl9pPr indent="-330200" lvl="8" marL="4114800" algn="l">
              <a:lnSpc>
                <a:spcPct val="90000"/>
              </a:lnSpc>
              <a:spcBef>
                <a:spcPts val="700"/>
              </a:spcBef>
              <a:spcAft>
                <a:spcPts val="0"/>
              </a:spcAft>
              <a:buClr>
                <a:schemeClr val="dk1"/>
              </a:buClr>
              <a:buSzPts val="1600"/>
              <a:buChar char="•"/>
              <a:defRPr sz="1600"/>
            </a:lvl9pPr>
          </a:lstStyle>
          <a:p/>
        </p:txBody>
      </p:sp>
      <p:sp>
        <p:nvSpPr>
          <p:cNvPr id="185" name="Google Shape;185;g33e3027fc13_3_2043"/>
          <p:cNvSpPr txBox="1"/>
          <p:nvPr>
            <p:ph idx="4" type="body"/>
          </p:nvPr>
        </p:nvSpPr>
        <p:spPr>
          <a:xfrm>
            <a:off x="9141459" y="1618425"/>
            <a:ext cx="2496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30200" lvl="5" marL="2743200" algn="l">
              <a:lnSpc>
                <a:spcPct val="90000"/>
              </a:lnSpc>
              <a:spcBef>
                <a:spcPts val="700"/>
              </a:spcBef>
              <a:spcAft>
                <a:spcPts val="0"/>
              </a:spcAft>
              <a:buClr>
                <a:schemeClr val="dk1"/>
              </a:buClr>
              <a:buSzPts val="1600"/>
              <a:buChar char="•"/>
              <a:defRPr sz="1600"/>
            </a:lvl6pPr>
            <a:lvl7pPr indent="-330200" lvl="6" marL="3200400" algn="l">
              <a:lnSpc>
                <a:spcPct val="90000"/>
              </a:lnSpc>
              <a:spcBef>
                <a:spcPts val="700"/>
              </a:spcBef>
              <a:spcAft>
                <a:spcPts val="0"/>
              </a:spcAft>
              <a:buClr>
                <a:schemeClr val="dk1"/>
              </a:buClr>
              <a:buSzPts val="1600"/>
              <a:buChar char="•"/>
              <a:defRPr sz="1600"/>
            </a:lvl7pPr>
            <a:lvl8pPr indent="-330200" lvl="7" marL="3657600" algn="l">
              <a:lnSpc>
                <a:spcPct val="90000"/>
              </a:lnSpc>
              <a:spcBef>
                <a:spcPts val="700"/>
              </a:spcBef>
              <a:spcAft>
                <a:spcPts val="0"/>
              </a:spcAft>
              <a:buClr>
                <a:schemeClr val="dk1"/>
              </a:buClr>
              <a:buSzPts val="1600"/>
              <a:buChar char="•"/>
              <a:defRPr sz="1600"/>
            </a:lvl8pPr>
            <a:lvl9pPr indent="-330200" lvl="8" marL="4114800" algn="l">
              <a:lnSpc>
                <a:spcPct val="90000"/>
              </a:lnSpc>
              <a:spcBef>
                <a:spcPts val="700"/>
              </a:spcBef>
              <a:spcAft>
                <a:spcPts val="0"/>
              </a:spcAft>
              <a:buClr>
                <a:schemeClr val="dk1"/>
              </a:buClr>
              <a:buSzPts val="1600"/>
              <a:buChar char="•"/>
              <a:defRPr sz="1600"/>
            </a:lvl9pPr>
          </a:lstStyle>
          <a:p/>
        </p:txBody>
      </p:sp>
      <p:sp>
        <p:nvSpPr>
          <p:cNvPr id="186" name="Google Shape;186;g33e3027fc13_3_2043"/>
          <p:cNvSpPr/>
          <p:nvPr/>
        </p:nvSpPr>
        <p:spPr>
          <a:xfrm>
            <a:off x="0" y="0"/>
            <a:ext cx="12189900" cy="639300"/>
          </a:xfrm>
          <a:prstGeom prst="rect">
            <a:avLst/>
          </a:prstGeom>
          <a:solidFill>
            <a:srgbClr val="D7192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i="0" sz="1800">
              <a:solidFill>
                <a:schemeClr val="lt1"/>
              </a:solidFill>
              <a:latin typeface="Arial"/>
              <a:ea typeface="Arial"/>
              <a:cs typeface="Arial"/>
              <a:sym typeface="Arial"/>
            </a:endParaRPr>
          </a:p>
        </p:txBody>
      </p:sp>
      <p:sp>
        <p:nvSpPr>
          <p:cNvPr id="187" name="Google Shape;187;g33e3027fc13_3_2043"/>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188" name="Google Shape;188;g33e3027fc13_3_2043"/>
          <p:cNvPicPr preferRelativeResize="0"/>
          <p:nvPr/>
        </p:nvPicPr>
        <p:blipFill rotWithShape="1">
          <a:blip r:embed="rId2">
            <a:alphaModFix/>
          </a:blip>
          <a:srcRect b="0" l="0" r="0" t="0"/>
          <a:stretch/>
        </p:blipFill>
        <p:spPr>
          <a:xfrm>
            <a:off x="332509" y="-133715"/>
            <a:ext cx="1992521" cy="9251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1919">
          <p15:clr>
            <a:srgbClr val="FBAE40"/>
          </p15:clr>
        </p15:guide>
        <p15:guide id="2" pos="2148">
          <p15:clr>
            <a:srgbClr val="FBAE40"/>
          </p15:clr>
        </p15:guide>
        <p15:guide id="3" pos="3723">
          <p15:clr>
            <a:srgbClr val="FBAE40"/>
          </p15:clr>
        </p15:guide>
        <p15:guide id="4" pos="3952">
          <p15:clr>
            <a:srgbClr val="FBAE40"/>
          </p15:clr>
        </p15:guide>
        <p15:guide id="5" pos="5528">
          <p15:clr>
            <a:srgbClr val="FBAE40"/>
          </p15:clr>
        </p15:guide>
        <p15:guide id="6" pos="575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ntent-1">
  <p:cSld name="Five Content-1">
    <p:spTree>
      <p:nvGrpSpPr>
        <p:cNvPr id="189" name="Shape 189"/>
        <p:cNvGrpSpPr/>
        <p:nvPr/>
      </p:nvGrpSpPr>
      <p:grpSpPr>
        <a:xfrm>
          <a:off x="0" y="0"/>
          <a:ext cx="0" cy="0"/>
          <a:chOff x="0" y="0"/>
          <a:chExt cx="0" cy="0"/>
        </a:xfrm>
      </p:grpSpPr>
      <p:sp>
        <p:nvSpPr>
          <p:cNvPr id="190" name="Google Shape;190;g33e3027fc13_3_2052"/>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accent1"/>
              </a:buClr>
              <a:buSzPts val="3700"/>
              <a:buFont typeface="Arial"/>
              <a:buNone/>
              <a:defRPr>
                <a:solidFill>
                  <a:schemeClr val="accen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1" name="Google Shape;191;g33e3027fc13_3_2052"/>
          <p:cNvSpPr txBox="1"/>
          <p:nvPr>
            <p:ph idx="1" type="body"/>
          </p:nvPr>
        </p:nvSpPr>
        <p:spPr>
          <a:xfrm>
            <a:off x="546099" y="1621536"/>
            <a:ext cx="1929300" cy="4575300"/>
          </a:xfrm>
          <a:prstGeom prst="rect">
            <a:avLst/>
          </a:prstGeom>
          <a:noFill/>
          <a:ln>
            <a:noFill/>
          </a:ln>
        </p:spPr>
        <p:txBody>
          <a:bodyPr anchorCtr="0" anchor="t" bIns="60925" lIns="121900" spcFirstLastPara="1" rIns="121900" wrap="square" tIns="60925">
            <a:no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192" name="Google Shape;192;g33e3027fc13_3_2052"/>
          <p:cNvSpPr txBox="1"/>
          <p:nvPr>
            <p:ph idx="2" type="body"/>
          </p:nvPr>
        </p:nvSpPr>
        <p:spPr>
          <a:xfrm>
            <a:off x="2836671" y="1621536"/>
            <a:ext cx="1929300" cy="4575300"/>
          </a:xfrm>
          <a:prstGeom prst="rect">
            <a:avLst/>
          </a:prstGeom>
          <a:noFill/>
          <a:ln>
            <a:noFill/>
          </a:ln>
        </p:spPr>
        <p:txBody>
          <a:bodyPr anchorCtr="0" anchor="t" bIns="60925" lIns="121900" spcFirstLastPara="1" rIns="121900" wrap="square" tIns="60925">
            <a:no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193" name="Google Shape;193;g33e3027fc13_3_2052"/>
          <p:cNvSpPr txBox="1"/>
          <p:nvPr>
            <p:ph idx="3" type="body"/>
          </p:nvPr>
        </p:nvSpPr>
        <p:spPr>
          <a:xfrm>
            <a:off x="5127243" y="1621536"/>
            <a:ext cx="1929300" cy="4575300"/>
          </a:xfrm>
          <a:prstGeom prst="rect">
            <a:avLst/>
          </a:prstGeom>
          <a:noFill/>
          <a:ln>
            <a:noFill/>
          </a:ln>
        </p:spPr>
        <p:txBody>
          <a:bodyPr anchorCtr="0" anchor="t" bIns="60925" lIns="121900" spcFirstLastPara="1" rIns="121900" wrap="square" tIns="60925">
            <a:no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194" name="Google Shape;194;g33e3027fc13_3_2052"/>
          <p:cNvSpPr txBox="1"/>
          <p:nvPr>
            <p:ph idx="4" type="body"/>
          </p:nvPr>
        </p:nvSpPr>
        <p:spPr>
          <a:xfrm>
            <a:off x="7417815" y="1621536"/>
            <a:ext cx="1929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195" name="Google Shape;195;g33e3027fc13_3_2052"/>
          <p:cNvSpPr txBox="1"/>
          <p:nvPr>
            <p:ph idx="5" type="body"/>
          </p:nvPr>
        </p:nvSpPr>
        <p:spPr>
          <a:xfrm>
            <a:off x="9708387" y="1621536"/>
            <a:ext cx="1929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pic>
        <p:nvPicPr>
          <p:cNvPr descr="Background pattern&#10;&#10;Description automatically generated" id="196" name="Google Shape;196;g33e3027fc13_3_2052"/>
          <p:cNvPicPr preferRelativeResize="0"/>
          <p:nvPr/>
        </p:nvPicPr>
        <p:blipFill rotWithShape="1">
          <a:blip r:embed="rId2">
            <a:alphaModFix/>
          </a:blip>
          <a:srcRect b="90665" l="0" r="19" t="0"/>
          <a:stretch/>
        </p:blipFill>
        <p:spPr>
          <a:xfrm>
            <a:off x="0" y="0"/>
            <a:ext cx="12189884" cy="639233"/>
          </a:xfrm>
          <a:prstGeom prst="rect">
            <a:avLst/>
          </a:prstGeom>
          <a:noFill/>
          <a:ln>
            <a:noFill/>
          </a:ln>
        </p:spPr>
      </p:pic>
      <p:sp>
        <p:nvSpPr>
          <p:cNvPr id="197" name="Google Shape;197;g33e3027fc13_3_2052"/>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198" name="Google Shape;198;g33e3027fc13_3_2052"/>
          <p:cNvPicPr preferRelativeResize="0"/>
          <p:nvPr/>
        </p:nvPicPr>
        <p:blipFill rotWithShape="1">
          <a:blip r:embed="rId3">
            <a:alphaModFix/>
          </a:blip>
          <a:srcRect b="0" l="0" r="0" t="0"/>
          <a:stretch/>
        </p:blipFill>
        <p:spPr>
          <a:xfrm>
            <a:off x="332509" y="-133715"/>
            <a:ext cx="1992521" cy="9251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1560">
          <p15:clr>
            <a:srgbClr val="FBAE40"/>
          </p15:clr>
        </p15:guide>
        <p15:guide id="2" pos="1787">
          <p15:clr>
            <a:srgbClr val="FBAE40"/>
          </p15:clr>
        </p15:guide>
        <p15:guide id="3" pos="3004">
          <p15:clr>
            <a:srgbClr val="FBAE40"/>
          </p15:clr>
        </p15:guide>
        <p15:guide id="4" pos="3228">
          <p15:clr>
            <a:srgbClr val="FBAE40"/>
          </p15:clr>
        </p15:guide>
        <p15:guide id="5" pos="4447">
          <p15:clr>
            <a:srgbClr val="FBAE40"/>
          </p15:clr>
        </p15:guide>
        <p15:guide id="6" pos="4672">
          <p15:clr>
            <a:srgbClr val="FBAE40"/>
          </p15:clr>
        </p15:guide>
        <p15:guide id="7" pos="5888">
          <p15:clr>
            <a:srgbClr val="FBAE40"/>
          </p15:clr>
        </p15:guide>
        <p15:guide id="8" pos="61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ntent-2">
  <p:cSld name="Five Content-2">
    <p:spTree>
      <p:nvGrpSpPr>
        <p:cNvPr id="199" name="Shape 199"/>
        <p:cNvGrpSpPr/>
        <p:nvPr/>
      </p:nvGrpSpPr>
      <p:grpSpPr>
        <a:xfrm>
          <a:off x="0" y="0"/>
          <a:ext cx="0" cy="0"/>
          <a:chOff x="0" y="0"/>
          <a:chExt cx="0" cy="0"/>
        </a:xfrm>
      </p:grpSpPr>
      <p:sp>
        <p:nvSpPr>
          <p:cNvPr id="200" name="Google Shape;200;g33e3027fc13_3_2062"/>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accent1"/>
              </a:buClr>
              <a:buSzPts val="3700"/>
              <a:buFont typeface="Arial"/>
              <a:buNone/>
              <a:defRPr>
                <a:solidFill>
                  <a:schemeClr val="accen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01" name="Google Shape;201;g33e3027fc13_3_2062"/>
          <p:cNvSpPr txBox="1"/>
          <p:nvPr>
            <p:ph idx="1" type="body"/>
          </p:nvPr>
        </p:nvSpPr>
        <p:spPr>
          <a:xfrm>
            <a:off x="546099" y="1621536"/>
            <a:ext cx="1929300" cy="4575300"/>
          </a:xfrm>
          <a:prstGeom prst="rect">
            <a:avLst/>
          </a:prstGeom>
          <a:noFill/>
          <a:ln>
            <a:noFill/>
          </a:ln>
        </p:spPr>
        <p:txBody>
          <a:bodyPr anchorCtr="0" anchor="t" bIns="60925" lIns="121900" spcFirstLastPara="1" rIns="121900" wrap="square" tIns="60925">
            <a:no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202" name="Google Shape;202;g33e3027fc13_3_2062"/>
          <p:cNvSpPr txBox="1"/>
          <p:nvPr>
            <p:ph idx="2" type="body"/>
          </p:nvPr>
        </p:nvSpPr>
        <p:spPr>
          <a:xfrm>
            <a:off x="2836671" y="1621536"/>
            <a:ext cx="1929300" cy="4575300"/>
          </a:xfrm>
          <a:prstGeom prst="rect">
            <a:avLst/>
          </a:prstGeom>
          <a:noFill/>
          <a:ln>
            <a:noFill/>
          </a:ln>
        </p:spPr>
        <p:txBody>
          <a:bodyPr anchorCtr="0" anchor="t" bIns="60925" lIns="121900" spcFirstLastPara="1" rIns="121900" wrap="square" tIns="60925">
            <a:no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203" name="Google Shape;203;g33e3027fc13_3_2062"/>
          <p:cNvSpPr txBox="1"/>
          <p:nvPr>
            <p:ph idx="3" type="body"/>
          </p:nvPr>
        </p:nvSpPr>
        <p:spPr>
          <a:xfrm>
            <a:off x="5127243" y="1621536"/>
            <a:ext cx="1929300" cy="4575300"/>
          </a:xfrm>
          <a:prstGeom prst="rect">
            <a:avLst/>
          </a:prstGeom>
          <a:noFill/>
          <a:ln>
            <a:noFill/>
          </a:ln>
        </p:spPr>
        <p:txBody>
          <a:bodyPr anchorCtr="0" anchor="t" bIns="60925" lIns="121900" spcFirstLastPara="1" rIns="121900" wrap="square" tIns="60925">
            <a:no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204" name="Google Shape;204;g33e3027fc13_3_2062"/>
          <p:cNvSpPr txBox="1"/>
          <p:nvPr>
            <p:ph idx="4" type="body"/>
          </p:nvPr>
        </p:nvSpPr>
        <p:spPr>
          <a:xfrm>
            <a:off x="7417815" y="1621536"/>
            <a:ext cx="1929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205" name="Google Shape;205;g33e3027fc13_3_2062"/>
          <p:cNvSpPr txBox="1"/>
          <p:nvPr>
            <p:ph idx="5" type="body"/>
          </p:nvPr>
        </p:nvSpPr>
        <p:spPr>
          <a:xfrm>
            <a:off x="9708387" y="1621536"/>
            <a:ext cx="1929300" cy="45753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300"/>
              </a:spcBef>
              <a:spcAft>
                <a:spcPts val="0"/>
              </a:spcAft>
              <a:buClr>
                <a:srgbClr val="034EA2"/>
              </a:buClr>
              <a:buSzPts val="1600"/>
              <a:buNone/>
              <a:defRPr sz="1600"/>
            </a:lvl1pPr>
            <a:lvl2pPr indent="-330200" lvl="1" marL="914400" algn="l">
              <a:lnSpc>
                <a:spcPct val="90000"/>
              </a:lnSpc>
              <a:spcBef>
                <a:spcPts val="700"/>
              </a:spcBef>
              <a:spcAft>
                <a:spcPts val="0"/>
              </a:spcAft>
              <a:buClr>
                <a:srgbClr val="636466"/>
              </a:buClr>
              <a:buSzPts val="1600"/>
              <a:buChar char="–"/>
              <a:defRPr sz="1600"/>
            </a:lvl2pPr>
            <a:lvl3pPr indent="-330200" lvl="2" marL="1371600" algn="l">
              <a:lnSpc>
                <a:spcPct val="90000"/>
              </a:lnSpc>
              <a:spcBef>
                <a:spcPts val="700"/>
              </a:spcBef>
              <a:spcAft>
                <a:spcPts val="0"/>
              </a:spcAft>
              <a:buClr>
                <a:srgbClr val="636466"/>
              </a:buClr>
              <a:buSzPts val="1600"/>
              <a:buChar char="–"/>
              <a:defRPr sz="1600"/>
            </a:lvl3pPr>
            <a:lvl4pPr indent="-330200" lvl="3" marL="1828800" algn="l">
              <a:lnSpc>
                <a:spcPct val="90000"/>
              </a:lnSpc>
              <a:spcBef>
                <a:spcPts val="700"/>
              </a:spcBef>
              <a:spcAft>
                <a:spcPts val="0"/>
              </a:spcAft>
              <a:buClr>
                <a:srgbClr val="636466"/>
              </a:buClr>
              <a:buSzPts val="1600"/>
              <a:buChar char="–"/>
              <a:defRPr sz="1600"/>
            </a:lvl4pPr>
            <a:lvl5pPr indent="-330200" lvl="4" marL="2286000" algn="l">
              <a:lnSpc>
                <a:spcPct val="90000"/>
              </a:lnSpc>
              <a:spcBef>
                <a:spcPts val="700"/>
              </a:spcBef>
              <a:spcAft>
                <a:spcPts val="0"/>
              </a:spcAft>
              <a:buClr>
                <a:srgbClr val="636466"/>
              </a:buClr>
              <a:buSzPts val="1600"/>
              <a:buChar char="–"/>
              <a:defRPr sz="1600"/>
            </a:lvl5pPr>
            <a:lvl6pPr indent="-317500" lvl="5" marL="2743200" algn="l">
              <a:lnSpc>
                <a:spcPct val="90000"/>
              </a:lnSpc>
              <a:spcBef>
                <a:spcPts val="700"/>
              </a:spcBef>
              <a:spcAft>
                <a:spcPts val="0"/>
              </a:spcAft>
              <a:buClr>
                <a:schemeClr val="dk1"/>
              </a:buClr>
              <a:buSzPts val="1400"/>
              <a:buChar char="•"/>
              <a:defRPr sz="1400"/>
            </a:lvl6pPr>
            <a:lvl7pPr indent="-317500" lvl="6" marL="3200400" algn="l">
              <a:lnSpc>
                <a:spcPct val="90000"/>
              </a:lnSpc>
              <a:spcBef>
                <a:spcPts val="700"/>
              </a:spcBef>
              <a:spcAft>
                <a:spcPts val="0"/>
              </a:spcAft>
              <a:buClr>
                <a:schemeClr val="dk1"/>
              </a:buClr>
              <a:buSzPts val="1400"/>
              <a:buChar char="•"/>
              <a:defRPr sz="1400"/>
            </a:lvl7pPr>
            <a:lvl8pPr indent="-317500" lvl="7" marL="3657600" algn="l">
              <a:lnSpc>
                <a:spcPct val="90000"/>
              </a:lnSpc>
              <a:spcBef>
                <a:spcPts val="700"/>
              </a:spcBef>
              <a:spcAft>
                <a:spcPts val="0"/>
              </a:spcAft>
              <a:buClr>
                <a:schemeClr val="dk1"/>
              </a:buClr>
              <a:buSzPts val="1400"/>
              <a:buChar char="•"/>
              <a:defRPr sz="1400"/>
            </a:lvl8pPr>
            <a:lvl9pPr indent="-317500" lvl="8" marL="4114800" algn="l">
              <a:lnSpc>
                <a:spcPct val="90000"/>
              </a:lnSpc>
              <a:spcBef>
                <a:spcPts val="700"/>
              </a:spcBef>
              <a:spcAft>
                <a:spcPts val="0"/>
              </a:spcAft>
              <a:buClr>
                <a:schemeClr val="dk1"/>
              </a:buClr>
              <a:buSzPts val="1400"/>
              <a:buChar char="•"/>
              <a:defRPr sz="1400"/>
            </a:lvl9pPr>
          </a:lstStyle>
          <a:p/>
        </p:txBody>
      </p:sp>
      <p:sp>
        <p:nvSpPr>
          <p:cNvPr id="206" name="Google Shape;206;g33e3027fc13_3_2062"/>
          <p:cNvSpPr/>
          <p:nvPr/>
        </p:nvSpPr>
        <p:spPr>
          <a:xfrm>
            <a:off x="0" y="0"/>
            <a:ext cx="12189900" cy="639300"/>
          </a:xfrm>
          <a:prstGeom prst="rect">
            <a:avLst/>
          </a:prstGeom>
          <a:solidFill>
            <a:srgbClr val="D7192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i="0" sz="1800">
              <a:solidFill>
                <a:schemeClr val="lt1"/>
              </a:solidFill>
              <a:latin typeface="Arial"/>
              <a:ea typeface="Arial"/>
              <a:cs typeface="Arial"/>
              <a:sym typeface="Arial"/>
            </a:endParaRPr>
          </a:p>
        </p:txBody>
      </p:sp>
      <p:sp>
        <p:nvSpPr>
          <p:cNvPr id="207" name="Google Shape;207;g33e3027fc13_3_2062"/>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208" name="Google Shape;208;g33e3027fc13_3_2062"/>
          <p:cNvPicPr preferRelativeResize="0"/>
          <p:nvPr/>
        </p:nvPicPr>
        <p:blipFill rotWithShape="1">
          <a:blip r:embed="rId2">
            <a:alphaModFix/>
          </a:blip>
          <a:srcRect b="0" l="0" r="0" t="0"/>
          <a:stretch/>
        </p:blipFill>
        <p:spPr>
          <a:xfrm>
            <a:off x="332509" y="-133715"/>
            <a:ext cx="1992521" cy="9251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pos="1560">
          <p15:clr>
            <a:srgbClr val="FBAE40"/>
          </p15:clr>
        </p15:guide>
        <p15:guide id="2" pos="1787">
          <p15:clr>
            <a:srgbClr val="FBAE40"/>
          </p15:clr>
        </p15:guide>
        <p15:guide id="3" pos="3004">
          <p15:clr>
            <a:srgbClr val="FBAE40"/>
          </p15:clr>
        </p15:guide>
        <p15:guide id="4" pos="3228">
          <p15:clr>
            <a:srgbClr val="FBAE40"/>
          </p15:clr>
        </p15:guide>
        <p15:guide id="5" pos="4447">
          <p15:clr>
            <a:srgbClr val="FBAE40"/>
          </p15:clr>
        </p15:guide>
        <p15:guide id="6" pos="4672">
          <p15:clr>
            <a:srgbClr val="FBAE40"/>
          </p15:clr>
        </p15:guide>
        <p15:guide id="7" pos="5888">
          <p15:clr>
            <a:srgbClr val="FBAE40"/>
          </p15:clr>
        </p15:guide>
        <p15:guide id="8" pos="611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1">
  <p:cSld name="Header Only-1">
    <p:spTree>
      <p:nvGrpSpPr>
        <p:cNvPr id="209" name="Shape 209"/>
        <p:cNvGrpSpPr/>
        <p:nvPr/>
      </p:nvGrpSpPr>
      <p:grpSpPr>
        <a:xfrm>
          <a:off x="0" y="0"/>
          <a:ext cx="0" cy="0"/>
          <a:chOff x="0" y="0"/>
          <a:chExt cx="0" cy="0"/>
        </a:xfrm>
      </p:grpSpPr>
      <p:pic>
        <p:nvPicPr>
          <p:cNvPr descr="Background pattern&#10;&#10;Description automatically generated" id="210" name="Google Shape;210;g33e3027fc13_3_2072"/>
          <p:cNvPicPr preferRelativeResize="0"/>
          <p:nvPr/>
        </p:nvPicPr>
        <p:blipFill rotWithShape="1">
          <a:blip r:embed="rId2">
            <a:alphaModFix/>
          </a:blip>
          <a:srcRect b="90665" l="0" r="19" t="0"/>
          <a:stretch/>
        </p:blipFill>
        <p:spPr>
          <a:xfrm>
            <a:off x="0" y="0"/>
            <a:ext cx="12189884" cy="639233"/>
          </a:xfrm>
          <a:prstGeom prst="rect">
            <a:avLst/>
          </a:prstGeom>
          <a:noFill/>
          <a:ln>
            <a:noFill/>
          </a:ln>
        </p:spPr>
      </p:pic>
      <p:sp>
        <p:nvSpPr>
          <p:cNvPr id="211" name="Google Shape;211;g33e3027fc13_3_2072"/>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212" name="Google Shape;212;g33e3027fc13_3_2072"/>
          <p:cNvPicPr preferRelativeResize="0"/>
          <p:nvPr/>
        </p:nvPicPr>
        <p:blipFill rotWithShape="1">
          <a:blip r:embed="rId3">
            <a:alphaModFix/>
          </a:blip>
          <a:srcRect b="0" l="0" r="0" t="0"/>
          <a:stretch/>
        </p:blipFill>
        <p:spPr>
          <a:xfrm>
            <a:off x="332509" y="-133715"/>
            <a:ext cx="1992521" cy="92513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2">
  <p:cSld name="Header Only-2">
    <p:spTree>
      <p:nvGrpSpPr>
        <p:cNvPr id="213" name="Shape 213"/>
        <p:cNvGrpSpPr/>
        <p:nvPr/>
      </p:nvGrpSpPr>
      <p:grpSpPr>
        <a:xfrm>
          <a:off x="0" y="0"/>
          <a:ext cx="0" cy="0"/>
          <a:chOff x="0" y="0"/>
          <a:chExt cx="0" cy="0"/>
        </a:xfrm>
      </p:grpSpPr>
      <p:sp>
        <p:nvSpPr>
          <p:cNvPr id="214" name="Google Shape;214;g33e3027fc13_3_2076"/>
          <p:cNvSpPr/>
          <p:nvPr/>
        </p:nvSpPr>
        <p:spPr>
          <a:xfrm>
            <a:off x="0" y="0"/>
            <a:ext cx="12189900" cy="639300"/>
          </a:xfrm>
          <a:prstGeom prst="rect">
            <a:avLst/>
          </a:prstGeom>
          <a:solidFill>
            <a:srgbClr val="D7192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i="0" sz="1800">
              <a:solidFill>
                <a:schemeClr val="lt1"/>
              </a:solidFill>
              <a:latin typeface="Arial"/>
              <a:ea typeface="Arial"/>
              <a:cs typeface="Arial"/>
              <a:sym typeface="Arial"/>
            </a:endParaRPr>
          </a:p>
        </p:txBody>
      </p:sp>
      <p:sp>
        <p:nvSpPr>
          <p:cNvPr id="215" name="Google Shape;215;g33e3027fc13_3_2076"/>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pic>
        <p:nvPicPr>
          <p:cNvPr descr="A black and white logo&#10;&#10;Description automatically generated" id="216" name="Google Shape;216;g33e3027fc13_3_2076"/>
          <p:cNvPicPr preferRelativeResize="0"/>
          <p:nvPr/>
        </p:nvPicPr>
        <p:blipFill rotWithShape="1">
          <a:blip r:embed="rId2">
            <a:alphaModFix/>
          </a:blip>
          <a:srcRect b="0" l="0" r="0" t="0"/>
          <a:stretch/>
        </p:blipFill>
        <p:spPr>
          <a:xfrm>
            <a:off x="332509" y="-133715"/>
            <a:ext cx="1992521" cy="92513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7" name="Shape 217"/>
        <p:cNvGrpSpPr/>
        <p:nvPr/>
      </p:nvGrpSpPr>
      <p:grpSpPr>
        <a:xfrm>
          <a:off x="0" y="0"/>
          <a:ext cx="0" cy="0"/>
          <a:chOff x="0" y="0"/>
          <a:chExt cx="0" cy="0"/>
        </a:xfrm>
      </p:grpSpPr>
      <p:sp>
        <p:nvSpPr>
          <p:cNvPr id="218" name="Google Shape;218;g33e3027fc13_3_2080"/>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lvl1pPr lvl="0" algn="r">
              <a:spcBef>
                <a:spcPts val="0"/>
              </a:spcBef>
              <a:spcAft>
                <a:spcPts val="0"/>
              </a:spcAft>
              <a:buSzPts val="1900"/>
              <a:buNone/>
              <a:defRPr sz="900">
                <a:solidFill>
                  <a:schemeClr val="accent3"/>
                </a:solidFill>
                <a:latin typeface="Arial"/>
                <a:ea typeface="Arial"/>
                <a:cs typeface="Arial"/>
                <a:sym typeface="Aria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p:cSld name="Dark Header">
    <p:spTree>
      <p:nvGrpSpPr>
        <p:cNvPr id="220" name="Shape 220"/>
        <p:cNvGrpSpPr/>
        <p:nvPr/>
      </p:nvGrpSpPr>
      <p:grpSpPr>
        <a:xfrm>
          <a:off x="0" y="0"/>
          <a:ext cx="0" cy="0"/>
          <a:chOff x="0" y="0"/>
          <a:chExt cx="0" cy="0"/>
        </a:xfrm>
      </p:grpSpPr>
      <p:pic>
        <p:nvPicPr>
          <p:cNvPr id="221" name="Google Shape;221;g33e3027fc13_3_2961"/>
          <p:cNvPicPr preferRelativeResize="0"/>
          <p:nvPr/>
        </p:nvPicPr>
        <p:blipFill rotWithShape="1">
          <a:blip r:embed="rId2">
            <a:alphaModFix/>
          </a:blip>
          <a:srcRect b="22958" l="0" r="0" t="0"/>
          <a:stretch/>
        </p:blipFill>
        <p:spPr>
          <a:xfrm>
            <a:off x="-3" y="0"/>
            <a:ext cx="12180719" cy="1378320"/>
          </a:xfrm>
          <a:prstGeom prst="rect">
            <a:avLst/>
          </a:prstGeom>
          <a:noFill/>
          <a:ln>
            <a:noFill/>
          </a:ln>
        </p:spPr>
      </p:pic>
      <p:sp>
        <p:nvSpPr>
          <p:cNvPr id="222" name="Google Shape;222;g33e3027fc13_3_29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888888"/>
              </a:buClr>
              <a:buSzPts val="1500"/>
              <a:buFont typeface="Calibri"/>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9pPr>
          </a:lstStyle>
          <a:p/>
        </p:txBody>
      </p:sp>
      <p:sp>
        <p:nvSpPr>
          <p:cNvPr id="223" name="Google Shape;223;g33e3027fc13_3_29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888888"/>
              </a:buClr>
              <a:buSzPts val="1500"/>
              <a:buFont typeface="Calibri"/>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9pPr>
          </a:lstStyle>
          <a:p/>
        </p:txBody>
      </p:sp>
      <p:sp>
        <p:nvSpPr>
          <p:cNvPr id="224" name="Google Shape;224;g33e3027fc13_3_29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5" name="Google Shape;225;g33e3027fc13_3_2961"/>
          <p:cNvSpPr txBox="1"/>
          <p:nvPr>
            <p:ph type="title"/>
          </p:nvPr>
        </p:nvSpPr>
        <p:spPr>
          <a:xfrm>
            <a:off x="298174" y="291548"/>
            <a:ext cx="11562300" cy="9408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lt1"/>
              </a:buClr>
              <a:buSzPts val="3600"/>
              <a:buFont typeface="Calibri"/>
              <a:buNone/>
              <a:defRPr b="0" i="0" sz="1900" u="none" cap="none" strike="noStrike">
                <a:solidFill>
                  <a:schemeClr val="lt1"/>
                </a:solidFill>
                <a:latin typeface="Oswald Medium"/>
                <a:ea typeface="Oswald Medium"/>
                <a:cs typeface="Oswald Medium"/>
                <a:sym typeface="Oswald Medium"/>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pic>
        <p:nvPicPr>
          <p:cNvPr id="226" name="Google Shape;226;g33e3027fc13_3_2961"/>
          <p:cNvPicPr preferRelativeResize="0"/>
          <p:nvPr/>
        </p:nvPicPr>
        <p:blipFill rotWithShape="1">
          <a:blip r:embed="rId3">
            <a:alphaModFix/>
          </a:blip>
          <a:srcRect b="0" l="0" r="0" t="0"/>
          <a:stretch/>
        </p:blipFill>
        <p:spPr>
          <a:xfrm>
            <a:off x="11133033" y="363500"/>
            <a:ext cx="854768" cy="6513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29" name="Shape 29"/>
        <p:cNvGrpSpPr/>
        <p:nvPr/>
      </p:nvGrpSpPr>
      <p:grpSpPr>
        <a:xfrm>
          <a:off x="0" y="0"/>
          <a:ext cx="0" cy="0"/>
          <a:chOff x="0" y="0"/>
          <a:chExt cx="0" cy="0"/>
        </a:xfrm>
      </p:grpSpPr>
      <p:pic>
        <p:nvPicPr>
          <p:cNvPr descr="A picture containing blur&#10;&#10;Description automatically generated" id="30" name="Google Shape;30;p14"/>
          <p:cNvPicPr preferRelativeResize="0"/>
          <p:nvPr/>
        </p:nvPicPr>
        <p:blipFill rotWithShape="1">
          <a:blip r:embed="rId3">
            <a:alphaModFix/>
          </a:blip>
          <a:srcRect b="47601" l="40739" r="30718" t="28407"/>
          <a:stretch/>
        </p:blipFill>
        <p:spPr>
          <a:xfrm>
            <a:off x="0" y="0"/>
            <a:ext cx="12238716" cy="68580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34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7" name="Shape 227"/>
        <p:cNvGrpSpPr/>
        <p:nvPr/>
      </p:nvGrpSpPr>
      <p:grpSpPr>
        <a:xfrm>
          <a:off x="0" y="0"/>
          <a:ext cx="0" cy="0"/>
          <a:chOff x="0" y="0"/>
          <a:chExt cx="0" cy="0"/>
        </a:xfrm>
      </p:grpSpPr>
      <p:sp>
        <p:nvSpPr>
          <p:cNvPr id="228" name="Google Shape;228;g33e3027fc13_3_29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29" name="Google Shape;229;g33e3027fc13_3_29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30" name="Google Shape;230;g33e3027fc13_3_29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
    <p:spTree>
      <p:nvGrpSpPr>
        <p:cNvPr id="231" name="Shape 231"/>
        <p:cNvGrpSpPr/>
        <p:nvPr/>
      </p:nvGrpSpPr>
      <p:grpSpPr>
        <a:xfrm>
          <a:off x="0" y="0"/>
          <a:ext cx="0" cy="0"/>
          <a:chOff x="0" y="0"/>
          <a:chExt cx="0" cy="0"/>
        </a:xfrm>
      </p:grpSpPr>
      <p:sp>
        <p:nvSpPr>
          <p:cNvPr id="232" name="Google Shape;232;g33e3027fc13_3_2972"/>
          <p:cNvSpPr txBox="1"/>
          <p:nvPr>
            <p:ph type="ctrTitle"/>
          </p:nvPr>
        </p:nvSpPr>
        <p:spPr>
          <a:xfrm>
            <a:off x="577023" y="439728"/>
            <a:ext cx="6928200" cy="6648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3" name="Google Shape;233;g33e3027fc13_3_2972"/>
          <p:cNvSpPr txBox="1"/>
          <p:nvPr/>
        </p:nvSpPr>
        <p:spPr>
          <a:xfrm>
            <a:off x="5740235" y="6502863"/>
            <a:ext cx="711600" cy="35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 </a:t>
            </a:r>
            <a:fld id="{00000000-1234-1234-1234-123412341234}" type="slidenum">
              <a:rPr b="1" i="0" lang="en-US" sz="900" u="none" cap="none" strike="noStrike">
                <a:solidFill>
                  <a:schemeClr val="dk1"/>
                </a:solidFill>
                <a:latin typeface="Arial"/>
                <a:ea typeface="Arial"/>
                <a:cs typeface="Arial"/>
                <a:sym typeface="Arial"/>
              </a:rPr>
              <a:t>‹#›</a:t>
            </a:fld>
            <a:r>
              <a:rPr b="1" i="0" lang="en-US" sz="9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A picture containing night sky&#10;&#10;Description automatically generated" id="234" name="Google Shape;234;g33e3027fc13_3_2972"/>
          <p:cNvPicPr preferRelativeResize="0"/>
          <p:nvPr/>
        </p:nvPicPr>
        <p:blipFill rotWithShape="1">
          <a:blip r:embed="rId2">
            <a:alphaModFix/>
          </a:blip>
          <a:srcRect b="0" l="0" r="0" t="0"/>
          <a:stretch/>
        </p:blipFill>
        <p:spPr>
          <a:xfrm>
            <a:off x="10869586" y="6502863"/>
            <a:ext cx="856761" cy="12489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5" name="Shape 235"/>
        <p:cNvGrpSpPr/>
        <p:nvPr/>
      </p:nvGrpSpPr>
      <p:grpSpPr>
        <a:xfrm>
          <a:off x="0" y="0"/>
          <a:ext cx="0" cy="0"/>
          <a:chOff x="0" y="0"/>
          <a:chExt cx="0" cy="0"/>
        </a:xfrm>
      </p:grpSpPr>
      <p:sp>
        <p:nvSpPr>
          <p:cNvPr id="236" name="Google Shape;236;g33e3027fc13_3_2976"/>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237" name="Google Shape;237;g33e3027fc13_3_2976"/>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42900" lvl="0" marL="457200" marR="0" algn="l">
              <a:lnSpc>
                <a:spcPct val="100000"/>
              </a:lnSpc>
              <a:spcBef>
                <a:spcPts val="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38" name="Google Shape;238;g33e3027fc13_3_2976"/>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239" name="Shape 239"/>
        <p:cNvGrpSpPr/>
        <p:nvPr/>
      </p:nvGrpSpPr>
      <p:grpSpPr>
        <a:xfrm>
          <a:off x="0" y="0"/>
          <a:ext cx="0" cy="0"/>
          <a:chOff x="0" y="0"/>
          <a:chExt cx="0" cy="0"/>
        </a:xfrm>
      </p:grpSpPr>
      <p:pic>
        <p:nvPicPr>
          <p:cNvPr descr="Shape&#10;&#10;Description automatically generated" id="240" name="Google Shape;240;g33e3027fc13_3_298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1" name="Google Shape;241;g33e3027fc13_3_2980"/>
          <p:cNvSpPr txBox="1"/>
          <p:nvPr>
            <p:ph idx="12" type="sldNum"/>
          </p:nvPr>
        </p:nvSpPr>
        <p:spPr>
          <a:xfrm>
            <a:off x="5762392" y="6486917"/>
            <a:ext cx="667200" cy="267600"/>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42" name="Google Shape;242;g33e3027fc13_3_2980"/>
          <p:cNvSpPr txBox="1"/>
          <p:nvPr>
            <p:ph type="title"/>
          </p:nvPr>
        </p:nvSpPr>
        <p:spPr>
          <a:xfrm>
            <a:off x="3599148" y="3337240"/>
            <a:ext cx="7808100" cy="6513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2100"/>
              <a:buFont typeface="Arial"/>
              <a:buNone/>
              <a:defRPr b="0" i="0" sz="28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43" name="Google Shape;243;g33e3027fc13_3_2980"/>
          <p:cNvSpPr txBox="1"/>
          <p:nvPr>
            <p:ph idx="1" type="body"/>
          </p:nvPr>
        </p:nvSpPr>
        <p:spPr>
          <a:xfrm>
            <a:off x="3598545" y="3988119"/>
            <a:ext cx="5262900" cy="609600"/>
          </a:xfrm>
          <a:prstGeom prst="rect">
            <a:avLst/>
          </a:prstGeom>
          <a:noFill/>
          <a:ln>
            <a:noFill/>
          </a:ln>
        </p:spPr>
        <p:txBody>
          <a:bodyPr anchorCtr="0" anchor="t" bIns="34275" lIns="68575" spcFirstLastPara="1" rIns="68575" wrap="square" tIns="34275">
            <a:normAutofit/>
          </a:bodyPr>
          <a:lstStyle>
            <a:lvl1pPr indent="-228600" lvl="0" marL="457200" marR="0" algn="l">
              <a:lnSpc>
                <a:spcPct val="90000"/>
              </a:lnSpc>
              <a:spcBef>
                <a:spcPts val="1067"/>
              </a:spcBef>
              <a:spcAft>
                <a:spcPts val="0"/>
              </a:spcAft>
              <a:buClr>
                <a:schemeClr val="dk1"/>
              </a:buClr>
              <a:buSzPts val="1500"/>
              <a:buFont typeface="Arial"/>
              <a:buNone/>
              <a:defRPr b="0" i="0" sz="2000" u="none" cap="none" strike="noStrike">
                <a:solidFill>
                  <a:srgbClr val="000000"/>
                </a:solidFill>
                <a:latin typeface="Arial"/>
                <a:ea typeface="Arial"/>
                <a:cs typeface="Arial"/>
                <a:sym typeface="Arial"/>
              </a:defRPr>
            </a:lvl1pPr>
            <a:lvl2pPr indent="-317500" lvl="1" marL="9144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algn="l">
              <a:lnSpc>
                <a:spcPct val="90000"/>
              </a:lnSpc>
              <a:spcBef>
                <a:spcPts val="533"/>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244" name="Shape 244"/>
        <p:cNvGrpSpPr/>
        <p:nvPr/>
      </p:nvGrpSpPr>
      <p:grpSpPr>
        <a:xfrm>
          <a:off x="0" y="0"/>
          <a:ext cx="0" cy="0"/>
          <a:chOff x="0" y="0"/>
          <a:chExt cx="0" cy="0"/>
        </a:xfrm>
      </p:grpSpPr>
      <p:sp>
        <p:nvSpPr>
          <p:cNvPr id="245" name="Google Shape;245;g33e3027fc13_3_2985"/>
          <p:cNvSpPr txBox="1"/>
          <p:nvPr>
            <p:ph type="title"/>
          </p:nvPr>
        </p:nvSpPr>
        <p:spPr>
          <a:xfrm>
            <a:off x="487680" y="487681"/>
            <a:ext cx="9042300" cy="572700"/>
          </a:xfrm>
          <a:prstGeom prst="rect">
            <a:avLst/>
          </a:prstGeom>
          <a:noFill/>
          <a:ln>
            <a:noFill/>
          </a:ln>
        </p:spPr>
        <p:txBody>
          <a:bodyPr anchorCtr="0" anchor="t" bIns="0" lIns="0" spcFirstLastPara="1" rIns="0" wrap="square" tIns="0">
            <a:normAutofit/>
          </a:bodyPr>
          <a:lstStyle>
            <a:lvl1pPr lvl="0" marR="0" algn="l">
              <a:lnSpc>
                <a:spcPct val="90000"/>
              </a:lnSpc>
              <a:spcBef>
                <a:spcPts val="0"/>
              </a:spcBef>
              <a:spcAft>
                <a:spcPts val="0"/>
              </a:spcAft>
              <a:buClr>
                <a:srgbClr val="1A1918"/>
              </a:buClr>
              <a:buSzPts val="1400"/>
              <a:buFont typeface="Arial"/>
              <a:buNone/>
              <a:defRPr b="1" i="0" sz="2400" u="none" cap="none" strike="noStrike">
                <a:solidFill>
                  <a:srgbClr val="1A1918"/>
                </a:solidFill>
                <a:latin typeface="Arial"/>
                <a:ea typeface="Arial"/>
                <a:cs typeface="Arial"/>
                <a:sym typeface="Arial"/>
              </a:defRPr>
            </a:lvl1pPr>
            <a:lvl2pPr lvl="1"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58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Header 1">
  <p:cSld name="1_Dark Header 2">
    <p:spTree>
      <p:nvGrpSpPr>
        <p:cNvPr id="246" name="Shape 246"/>
        <p:cNvGrpSpPr/>
        <p:nvPr/>
      </p:nvGrpSpPr>
      <p:grpSpPr>
        <a:xfrm>
          <a:off x="0" y="0"/>
          <a:ext cx="0" cy="0"/>
          <a:chOff x="0" y="0"/>
          <a:chExt cx="0" cy="0"/>
        </a:xfrm>
      </p:grpSpPr>
      <p:pic>
        <p:nvPicPr>
          <p:cNvPr id="247" name="Google Shape;247;g33e3027fc13_3_2987"/>
          <p:cNvPicPr preferRelativeResize="0"/>
          <p:nvPr/>
        </p:nvPicPr>
        <p:blipFill rotWithShape="1">
          <a:blip r:embed="rId2">
            <a:alphaModFix/>
          </a:blip>
          <a:srcRect b="0" l="55978" r="7843" t="0"/>
          <a:stretch/>
        </p:blipFill>
        <p:spPr>
          <a:xfrm>
            <a:off x="0" y="0"/>
            <a:ext cx="4410631" cy="6858001"/>
          </a:xfrm>
          <a:prstGeom prst="rect">
            <a:avLst/>
          </a:prstGeom>
          <a:noFill/>
          <a:ln>
            <a:noFill/>
          </a:ln>
        </p:spPr>
      </p:pic>
      <p:sp>
        <p:nvSpPr>
          <p:cNvPr id="248" name="Google Shape;248;g33e3027fc13_3_29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888888"/>
              </a:buClr>
              <a:buSzPts val="1500"/>
              <a:buFont typeface="Calibri"/>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9pPr>
          </a:lstStyle>
          <a:p/>
        </p:txBody>
      </p:sp>
      <p:sp>
        <p:nvSpPr>
          <p:cNvPr id="249" name="Google Shape;249;g33e3027fc13_3_29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888888"/>
              </a:buClr>
              <a:buSzPts val="1500"/>
              <a:buFont typeface="Calibri"/>
              <a:buNone/>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chemeClr val="dk1"/>
              </a:buClr>
              <a:buSzPts val="1500"/>
              <a:buFont typeface="Calibri"/>
              <a:buNone/>
              <a:defRPr b="0" i="0" sz="1900" u="none" cap="none" strike="noStrike">
                <a:solidFill>
                  <a:srgbClr val="000000"/>
                </a:solidFill>
                <a:latin typeface="Arial"/>
                <a:ea typeface="Arial"/>
                <a:cs typeface="Arial"/>
                <a:sym typeface="Arial"/>
              </a:defRPr>
            </a:lvl9pPr>
          </a:lstStyle>
          <a:p/>
        </p:txBody>
      </p:sp>
      <p:sp>
        <p:nvSpPr>
          <p:cNvPr id="250" name="Google Shape;250;g33e3027fc13_3_29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51" name="Google Shape;251;g33e3027fc13_3_2987"/>
          <p:cNvSpPr txBox="1"/>
          <p:nvPr>
            <p:ph type="title"/>
          </p:nvPr>
        </p:nvSpPr>
        <p:spPr>
          <a:xfrm>
            <a:off x="298174" y="238540"/>
            <a:ext cx="3836400" cy="14076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lt1"/>
              </a:buClr>
              <a:buSzPts val="3600"/>
              <a:buFont typeface="Calibri"/>
              <a:buNone/>
              <a:defRPr b="0" i="0" sz="1900" u="none" cap="none" strike="noStrike">
                <a:solidFill>
                  <a:schemeClr val="lt1"/>
                </a:solidFill>
                <a:latin typeface="Oswald Medium"/>
                <a:ea typeface="Oswald Medium"/>
                <a:cs typeface="Oswald Medium"/>
                <a:sym typeface="Oswald Medium"/>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52" name="Google Shape;252;g33e3027fc13_3_2987"/>
          <p:cNvSpPr txBox="1"/>
          <p:nvPr>
            <p:ph idx="1" type="body"/>
          </p:nvPr>
        </p:nvSpPr>
        <p:spPr>
          <a:xfrm>
            <a:off x="391425" y="1825625"/>
            <a:ext cx="3627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100"/>
              </a:spcBef>
              <a:spcAft>
                <a:spcPts val="0"/>
              </a:spcAft>
              <a:buClr>
                <a:schemeClr val="lt1"/>
              </a:buClr>
              <a:buSzPts val="2800"/>
              <a:buFont typeface="Arial"/>
              <a:buChar char="●"/>
              <a:defRPr b="0" i="0" sz="1900" u="none" cap="none" strike="noStrike">
                <a:solidFill>
                  <a:schemeClr val="lt1"/>
                </a:solidFill>
                <a:latin typeface="Arial"/>
                <a:ea typeface="Arial"/>
                <a:cs typeface="Arial"/>
                <a:sym typeface="Arial"/>
              </a:defRPr>
            </a:lvl1pPr>
            <a:lvl2pPr indent="-381000" lvl="1" marL="914400" marR="0" algn="l">
              <a:lnSpc>
                <a:spcPct val="90000"/>
              </a:lnSpc>
              <a:spcBef>
                <a:spcPts val="500"/>
              </a:spcBef>
              <a:spcAft>
                <a:spcPts val="0"/>
              </a:spcAft>
              <a:buClr>
                <a:schemeClr val="lt1"/>
              </a:buClr>
              <a:buSzPts val="2400"/>
              <a:buFont typeface="Arial"/>
              <a:buChar char="○"/>
              <a:defRPr b="0" i="0" sz="1900" u="none" cap="none" strike="noStrike">
                <a:solidFill>
                  <a:schemeClr val="lt1"/>
                </a:solidFill>
                <a:latin typeface="Arial"/>
                <a:ea typeface="Arial"/>
                <a:cs typeface="Arial"/>
                <a:sym typeface="Arial"/>
              </a:defRPr>
            </a:lvl2pPr>
            <a:lvl3pPr indent="-355600" lvl="2" marL="1371600" marR="0" algn="l">
              <a:lnSpc>
                <a:spcPct val="90000"/>
              </a:lnSpc>
              <a:spcBef>
                <a:spcPts val="500"/>
              </a:spcBef>
              <a:spcAft>
                <a:spcPts val="0"/>
              </a:spcAft>
              <a:buClr>
                <a:schemeClr val="lt1"/>
              </a:buClr>
              <a:buSzPts val="2000"/>
              <a:buFont typeface="Arial"/>
              <a:buChar char="■"/>
              <a:defRPr b="0" i="0" sz="1900" u="none" cap="none" strike="noStrike">
                <a:solidFill>
                  <a:schemeClr val="lt1"/>
                </a:solidFill>
                <a:latin typeface="Arial"/>
                <a:ea typeface="Arial"/>
                <a:cs typeface="Arial"/>
                <a:sym typeface="Arial"/>
              </a:defRPr>
            </a:lvl3pPr>
            <a:lvl4pPr indent="-349250" lvl="3" marL="1828800" marR="0" algn="l">
              <a:lnSpc>
                <a:spcPct val="90000"/>
              </a:lnSpc>
              <a:spcBef>
                <a:spcPts val="500"/>
              </a:spcBef>
              <a:spcAft>
                <a:spcPts val="0"/>
              </a:spcAft>
              <a:buClr>
                <a:schemeClr val="lt1"/>
              </a:buClr>
              <a:buSzPts val="1900"/>
              <a:buFont typeface="Arial"/>
              <a:buChar char="●"/>
              <a:defRPr b="0" i="0" sz="1900" u="none" cap="none" strike="noStrike">
                <a:solidFill>
                  <a:schemeClr val="lt1"/>
                </a:solidFill>
                <a:latin typeface="Arial"/>
                <a:ea typeface="Arial"/>
                <a:cs typeface="Arial"/>
                <a:sym typeface="Arial"/>
              </a:defRPr>
            </a:lvl4pPr>
            <a:lvl5pPr indent="-349250" lvl="4" marL="2286000" marR="0" algn="l">
              <a:lnSpc>
                <a:spcPct val="90000"/>
              </a:lnSpc>
              <a:spcBef>
                <a:spcPts val="500"/>
              </a:spcBef>
              <a:spcAft>
                <a:spcPts val="0"/>
              </a:spcAft>
              <a:buClr>
                <a:schemeClr val="lt1"/>
              </a:buClr>
              <a:buSzPts val="1900"/>
              <a:buFont typeface="Arial"/>
              <a:buChar char="○"/>
              <a:defRPr b="0" i="0" sz="1900" u="none" cap="none" strike="noStrike">
                <a:solidFill>
                  <a:schemeClr val="lt1"/>
                </a:solidFill>
                <a:latin typeface="Arial"/>
                <a:ea typeface="Arial"/>
                <a:cs typeface="Arial"/>
                <a:sym typeface="Arial"/>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pic>
        <p:nvPicPr>
          <p:cNvPr id="253" name="Google Shape;253;g33e3027fc13_3_2987"/>
          <p:cNvPicPr preferRelativeResize="0"/>
          <p:nvPr/>
        </p:nvPicPr>
        <p:blipFill rotWithShape="1">
          <a:blip r:embed="rId3">
            <a:alphaModFix/>
          </a:blip>
          <a:srcRect b="0" l="0" r="0" t="0"/>
          <a:stretch/>
        </p:blipFill>
        <p:spPr>
          <a:xfrm>
            <a:off x="268300" y="6070133"/>
            <a:ext cx="854767" cy="65133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4" name="Shape 254"/>
        <p:cNvGrpSpPr/>
        <p:nvPr/>
      </p:nvGrpSpPr>
      <p:grpSpPr>
        <a:xfrm>
          <a:off x="0" y="0"/>
          <a:ext cx="0" cy="0"/>
          <a:chOff x="0" y="0"/>
          <a:chExt cx="0" cy="0"/>
        </a:xfrm>
      </p:grpSpPr>
      <p:sp>
        <p:nvSpPr>
          <p:cNvPr id="255" name="Google Shape;255;g33e3027fc13_3_2995"/>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marR="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256" name="Google Shape;256;g33e3027fc13_3_2995"/>
          <p:cNvSpPr txBox="1"/>
          <p:nvPr>
            <p:ph idx="1" type="subTitle"/>
          </p:nvPr>
        </p:nvSpPr>
        <p:spPr>
          <a:xfrm>
            <a:off x="415600" y="3778833"/>
            <a:ext cx="11360700" cy="1056900"/>
          </a:xfrm>
          <a:prstGeom prst="rect">
            <a:avLst/>
          </a:prstGeom>
          <a:noFill/>
          <a:ln>
            <a:noFill/>
          </a:ln>
        </p:spPr>
        <p:txBody>
          <a:bodyPr anchorCtr="0" anchor="ctr" bIns="121900" lIns="121900" spcFirstLastPara="1" rIns="121900" wrap="square" tIns="121900">
            <a:noAutofit/>
          </a:bodyPr>
          <a:lstStyle>
            <a:lvl1pPr lvl="0"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257" name="Google Shape;257;g33e3027fc13_3_299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Divider slide">
  <p:cSld name="Section-Divider slide">
    <p:spTree>
      <p:nvGrpSpPr>
        <p:cNvPr id="258" name="Shape 258"/>
        <p:cNvGrpSpPr/>
        <p:nvPr/>
      </p:nvGrpSpPr>
      <p:grpSpPr>
        <a:xfrm>
          <a:off x="0" y="0"/>
          <a:ext cx="0" cy="0"/>
          <a:chOff x="0" y="0"/>
          <a:chExt cx="0" cy="0"/>
        </a:xfrm>
      </p:grpSpPr>
      <p:sp>
        <p:nvSpPr>
          <p:cNvPr id="259" name="Google Shape;259;g33e3027fc13_3_2999"/>
          <p:cNvSpPr/>
          <p:nvPr/>
        </p:nvSpPr>
        <p:spPr>
          <a:xfrm>
            <a:off x="802222" y="376064"/>
            <a:ext cx="10606926" cy="5985105"/>
          </a:xfrm>
          <a:custGeom>
            <a:rect b="b" l="l" r="r" t="t"/>
            <a:pathLst>
              <a:path extrusionOk="0" h="9852025" w="17459960">
                <a:moveTo>
                  <a:pt x="17459667" y="0"/>
                </a:moveTo>
                <a:lnTo>
                  <a:pt x="0" y="0"/>
                </a:lnTo>
                <a:lnTo>
                  <a:pt x="0" y="9851647"/>
                </a:lnTo>
                <a:lnTo>
                  <a:pt x="17459667" y="9851647"/>
                </a:lnTo>
                <a:lnTo>
                  <a:pt x="17459667" y="0"/>
                </a:lnTo>
                <a:close/>
              </a:path>
            </a:pathLst>
          </a:custGeom>
          <a:solidFill>
            <a:srgbClr val="26262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49"/>
              <a:buFont typeface="Arial"/>
              <a:buNone/>
            </a:pPr>
            <a:r>
              <a:t/>
            </a:r>
            <a:endParaRPr b="0" i="0" sz="849" u="none" cap="none" strike="noStrike">
              <a:solidFill>
                <a:srgbClr val="000000"/>
              </a:solidFill>
              <a:latin typeface="Arial"/>
              <a:ea typeface="Arial"/>
              <a:cs typeface="Arial"/>
              <a:sym typeface="Arial"/>
            </a:endParaRPr>
          </a:p>
        </p:txBody>
      </p:sp>
      <p:sp>
        <p:nvSpPr>
          <p:cNvPr id="260" name="Google Shape;260;g33e3027fc13_3_2999"/>
          <p:cNvSpPr txBox="1"/>
          <p:nvPr/>
        </p:nvSpPr>
        <p:spPr>
          <a:xfrm>
            <a:off x="5740235" y="6502863"/>
            <a:ext cx="711600" cy="35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 </a:t>
            </a:r>
            <a:fld id="{00000000-1234-1234-1234-123412341234}" type="slidenum">
              <a:rPr b="1" i="0" lang="en-US" sz="900" u="none" cap="none" strike="noStrike">
                <a:solidFill>
                  <a:schemeClr val="dk1"/>
                </a:solidFill>
                <a:latin typeface="Arial"/>
                <a:ea typeface="Arial"/>
                <a:cs typeface="Arial"/>
                <a:sym typeface="Arial"/>
              </a:rPr>
              <a:t>‹#›</a:t>
            </a:fld>
            <a:r>
              <a:rPr b="1" i="0" lang="en-US" sz="9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A picture containing night sky&#10;&#10;Description automatically generated" id="261" name="Google Shape;261;g33e3027fc13_3_2999"/>
          <p:cNvPicPr preferRelativeResize="0"/>
          <p:nvPr/>
        </p:nvPicPr>
        <p:blipFill rotWithShape="1">
          <a:blip r:embed="rId2">
            <a:alphaModFix/>
          </a:blip>
          <a:srcRect b="0" l="0" r="0" t="0"/>
          <a:stretch/>
        </p:blipFill>
        <p:spPr>
          <a:xfrm>
            <a:off x="10533196" y="6502863"/>
            <a:ext cx="856761" cy="124899"/>
          </a:xfrm>
          <a:prstGeom prst="rect">
            <a:avLst/>
          </a:prstGeom>
          <a:noFill/>
          <a:ln>
            <a:noFill/>
          </a:ln>
        </p:spPr>
      </p:pic>
      <p:sp>
        <p:nvSpPr>
          <p:cNvPr id="262" name="Google Shape;262;g33e3027fc13_3_2999"/>
          <p:cNvSpPr txBox="1"/>
          <p:nvPr>
            <p:ph idx="1" type="body"/>
          </p:nvPr>
        </p:nvSpPr>
        <p:spPr>
          <a:xfrm>
            <a:off x="2212220" y="2593975"/>
            <a:ext cx="7767600" cy="12780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263" name="Google Shape;263;g33e3027fc13_3_2999"/>
          <p:cNvGrpSpPr/>
          <p:nvPr/>
        </p:nvGrpSpPr>
        <p:grpSpPr>
          <a:xfrm>
            <a:off x="2" y="835660"/>
            <a:ext cx="4827505" cy="104076"/>
            <a:chOff x="1" y="4789272"/>
            <a:chExt cx="14483964" cy="283200"/>
          </a:xfrm>
        </p:grpSpPr>
        <p:sp>
          <p:nvSpPr>
            <p:cNvPr id="264" name="Google Shape;264;g33e3027fc13_3_2999"/>
            <p:cNvSpPr/>
            <p:nvPr/>
          </p:nvSpPr>
          <p:spPr>
            <a:xfrm>
              <a:off x="4828033" y="4789272"/>
              <a:ext cx="4827900" cy="28320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600"/>
                <a:buFont typeface="Arial"/>
                <a:buNone/>
              </a:pPr>
              <a:r>
                <a:t/>
              </a:r>
              <a:endParaRPr b="1" i="0" sz="1600" u="none" cap="none" strike="noStrike">
                <a:solidFill>
                  <a:schemeClr val="accent1"/>
                </a:solidFill>
                <a:latin typeface="Arial"/>
                <a:ea typeface="Arial"/>
                <a:cs typeface="Arial"/>
                <a:sym typeface="Arial"/>
              </a:endParaRPr>
            </a:p>
          </p:txBody>
        </p:sp>
        <p:sp>
          <p:nvSpPr>
            <p:cNvPr id="265" name="Google Shape;265;g33e3027fc13_3_2999"/>
            <p:cNvSpPr/>
            <p:nvPr/>
          </p:nvSpPr>
          <p:spPr>
            <a:xfrm>
              <a:off x="9656065" y="4789272"/>
              <a:ext cx="4827900" cy="283200"/>
            </a:xfrm>
            <a:prstGeom prst="rect">
              <a:avLst/>
            </a:prstGeom>
            <a:solidFill>
              <a:schemeClr val="accent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600"/>
                <a:buFont typeface="Arial"/>
                <a:buNone/>
              </a:pPr>
              <a:r>
                <a:t/>
              </a:r>
              <a:endParaRPr b="1" i="0" sz="1600" u="none" cap="none" strike="noStrike">
                <a:solidFill>
                  <a:schemeClr val="accent1"/>
                </a:solidFill>
                <a:latin typeface="Arial"/>
                <a:ea typeface="Arial"/>
                <a:cs typeface="Arial"/>
                <a:sym typeface="Arial"/>
              </a:endParaRPr>
            </a:p>
          </p:txBody>
        </p:sp>
        <p:sp>
          <p:nvSpPr>
            <p:cNvPr id="266" name="Google Shape;266;g33e3027fc13_3_2999"/>
            <p:cNvSpPr/>
            <p:nvPr/>
          </p:nvSpPr>
          <p:spPr>
            <a:xfrm>
              <a:off x="1" y="4789272"/>
              <a:ext cx="4827900" cy="283200"/>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600"/>
                <a:buFont typeface="Arial"/>
                <a:buNone/>
              </a:pPr>
              <a:r>
                <a:t/>
              </a:r>
              <a:endParaRPr b="1" i="0" sz="1600" u="none" cap="none" strike="noStrike">
                <a:solidFill>
                  <a:srgbClr val="01000B"/>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267" name="Shape 267"/>
        <p:cNvGrpSpPr/>
        <p:nvPr/>
      </p:nvGrpSpPr>
      <p:grpSpPr>
        <a:xfrm>
          <a:off x="0" y="0"/>
          <a:ext cx="0" cy="0"/>
          <a:chOff x="0" y="0"/>
          <a:chExt cx="0" cy="0"/>
        </a:xfrm>
      </p:grpSpPr>
      <p:sp>
        <p:nvSpPr>
          <p:cNvPr id="268" name="Google Shape;268;g33e3027fc13_3_3008"/>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69" name="Google Shape;269;g33e3027fc13_3_3008"/>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70" name="Google Shape;270;g33e3027fc13_3_300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Thank You">
  <p:cSld name="1_Transition Slide/Thank You">
    <p:spTree>
      <p:nvGrpSpPr>
        <p:cNvPr id="271" name="Shape 271"/>
        <p:cNvGrpSpPr/>
        <p:nvPr/>
      </p:nvGrpSpPr>
      <p:grpSpPr>
        <a:xfrm>
          <a:off x="0" y="0"/>
          <a:ext cx="0" cy="0"/>
          <a:chOff x="0" y="0"/>
          <a:chExt cx="0" cy="0"/>
        </a:xfrm>
      </p:grpSpPr>
      <p:pic>
        <p:nvPicPr>
          <p:cNvPr id="272" name="Google Shape;272;g33e3027fc13_3_3012"/>
          <p:cNvPicPr preferRelativeResize="0"/>
          <p:nvPr/>
        </p:nvPicPr>
        <p:blipFill rotWithShape="1">
          <a:blip r:embed="rId2">
            <a:alphaModFix/>
          </a:blip>
          <a:srcRect b="0" l="0" r="0" t="0"/>
          <a:stretch/>
        </p:blipFill>
        <p:spPr>
          <a:xfrm>
            <a:off x="-94904" y="-102705"/>
            <a:ext cx="12557175" cy="7063414"/>
          </a:xfrm>
          <a:prstGeom prst="rect">
            <a:avLst/>
          </a:prstGeom>
          <a:noFill/>
          <a:ln>
            <a:noFill/>
          </a:ln>
        </p:spPr>
      </p:pic>
      <p:sp>
        <p:nvSpPr>
          <p:cNvPr id="273" name="Google Shape;273;g33e3027fc13_3_3012"/>
          <p:cNvSpPr txBox="1"/>
          <p:nvPr>
            <p:ph type="ctrTitle"/>
          </p:nvPr>
        </p:nvSpPr>
        <p:spPr>
          <a:xfrm>
            <a:off x="1013564" y="1711087"/>
            <a:ext cx="10340400" cy="23877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lt1"/>
              </a:buClr>
              <a:buSzPts val="6000"/>
              <a:buFont typeface="Calibri"/>
              <a:buNone/>
              <a:defRPr b="1" i="0" sz="60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74" name="Google Shape;274;g33e3027fc13_3_30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31" name="Shape 31"/>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275" name="Shape 275"/>
        <p:cNvGrpSpPr/>
        <p:nvPr/>
      </p:nvGrpSpPr>
      <p:grpSpPr>
        <a:xfrm>
          <a:off x="0" y="0"/>
          <a:ext cx="0" cy="0"/>
          <a:chOff x="0" y="0"/>
          <a:chExt cx="0" cy="0"/>
        </a:xfrm>
      </p:grpSpPr>
      <p:sp>
        <p:nvSpPr>
          <p:cNvPr id="276" name="Google Shape;276;g33e3027fc13_3_3016"/>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77" name="Google Shape;277;g33e3027fc13_3_3016"/>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78" name="Google Shape;278;g33e3027fc13_3_30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9" name="Shape 279"/>
        <p:cNvGrpSpPr/>
        <p:nvPr/>
      </p:nvGrpSpPr>
      <p:grpSpPr>
        <a:xfrm>
          <a:off x="0" y="0"/>
          <a:ext cx="0" cy="0"/>
          <a:chOff x="0" y="0"/>
          <a:chExt cx="0" cy="0"/>
        </a:xfrm>
      </p:grpSpPr>
      <p:sp>
        <p:nvSpPr>
          <p:cNvPr id="280" name="Google Shape;280;g33e3027fc13_3_3020"/>
          <p:cNvSpPr txBox="1"/>
          <p:nvPr>
            <p:ph type="title"/>
          </p:nvPr>
        </p:nvSpPr>
        <p:spPr>
          <a:xfrm>
            <a:off x="502920" y="338328"/>
            <a:ext cx="10515600" cy="6510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g33e3027fc13_3_3020"/>
          <p:cNvSpPr txBox="1"/>
          <p:nvPr>
            <p:ph idx="1" type="body"/>
          </p:nvPr>
        </p:nvSpPr>
        <p:spPr>
          <a:xfrm>
            <a:off x="502920" y="1234440"/>
            <a:ext cx="10515600" cy="4560600"/>
          </a:xfrm>
          <a:prstGeom prst="rect">
            <a:avLst/>
          </a:prstGeom>
          <a:noFill/>
          <a:ln>
            <a:noFill/>
          </a:ln>
        </p:spPr>
        <p:txBody>
          <a:bodyPr anchorCtr="0" anchor="t" bIns="45700" lIns="91425" spcFirstLastPara="1" rIns="91425" wrap="square" tIns="45700">
            <a:normAutofit/>
          </a:bodyPr>
          <a:lstStyle>
            <a:lvl1pPr indent="-342900" lvl="0" marL="457200" marR="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282" name="Google Shape;282;g33e3027fc13_3_30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3" name="Google Shape;283;g33e3027fc13_3_30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4" name="Google Shape;284;g33e3027fc13_3_3020"/>
          <p:cNvSpPr txBox="1"/>
          <p:nvPr>
            <p:ph idx="12" type="sldNum"/>
          </p:nvPr>
        </p:nvSpPr>
        <p:spPr>
          <a:xfrm>
            <a:off x="5762392" y="6486917"/>
            <a:ext cx="667200" cy="2676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3" name="Shape 293"/>
        <p:cNvGrpSpPr/>
        <p:nvPr/>
      </p:nvGrpSpPr>
      <p:grpSpPr>
        <a:xfrm>
          <a:off x="0" y="0"/>
          <a:ext cx="0" cy="0"/>
          <a:chOff x="0" y="0"/>
          <a:chExt cx="0" cy="0"/>
        </a:xfrm>
      </p:grpSpPr>
      <p:sp>
        <p:nvSpPr>
          <p:cNvPr id="294" name="Google Shape;294;g33e3027fc13_6_26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6D28AA"/>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g33e3027fc13_6_26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288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160"/>
              <a:buNone/>
              <a:defRPr sz="1800"/>
            </a:lvl3pPr>
            <a:lvl4pPr lvl="3" algn="ctr">
              <a:lnSpc>
                <a:spcPct val="90000"/>
              </a:lnSpc>
              <a:spcBef>
                <a:spcPts val="500"/>
              </a:spcBef>
              <a:spcAft>
                <a:spcPts val="0"/>
              </a:spcAft>
              <a:buSzPts val="1920"/>
              <a:buNone/>
              <a:defRPr sz="1600"/>
            </a:lvl4pPr>
            <a:lvl5pPr lvl="4" algn="ctr">
              <a:lnSpc>
                <a:spcPct val="90000"/>
              </a:lnSpc>
              <a:spcBef>
                <a:spcPts val="500"/>
              </a:spcBef>
              <a:spcAft>
                <a:spcPts val="0"/>
              </a:spcAft>
              <a:buSzPts val="192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6" name="Google Shape;296;g33e3027fc13_6_2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g33e3027fc13_6_2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g33e3027fc13_6_2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9" name="Shape 299"/>
        <p:cNvGrpSpPr/>
        <p:nvPr/>
      </p:nvGrpSpPr>
      <p:grpSpPr>
        <a:xfrm>
          <a:off x="0" y="0"/>
          <a:ext cx="0" cy="0"/>
          <a:chOff x="0" y="0"/>
          <a:chExt cx="0" cy="0"/>
        </a:xfrm>
      </p:grpSpPr>
      <p:sp>
        <p:nvSpPr>
          <p:cNvPr id="300" name="Google Shape;300;g33e3027fc13_6_270"/>
          <p:cNvSpPr txBox="1"/>
          <p:nvPr>
            <p:ph type="title"/>
          </p:nvPr>
        </p:nvSpPr>
        <p:spPr>
          <a:xfrm>
            <a:off x="495300" y="365125"/>
            <a:ext cx="112014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6D28A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g33e3027fc13_6_270"/>
          <p:cNvSpPr txBox="1"/>
          <p:nvPr>
            <p:ph idx="1" type="body"/>
          </p:nvPr>
        </p:nvSpPr>
        <p:spPr>
          <a:xfrm>
            <a:off x="495300" y="1825625"/>
            <a:ext cx="11201400" cy="4351200"/>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SzPts val="2160"/>
              <a:buChar char="•"/>
              <a:defRPr/>
            </a:lvl1pPr>
            <a:lvl2pPr indent="-365760" lvl="1" marL="914400" algn="l">
              <a:lnSpc>
                <a:spcPct val="90000"/>
              </a:lnSpc>
              <a:spcBef>
                <a:spcPts val="500"/>
              </a:spcBef>
              <a:spcAft>
                <a:spcPts val="0"/>
              </a:spcAft>
              <a:buSzPts val="2160"/>
              <a:buChar char="•"/>
              <a:defRPr/>
            </a:lvl2pPr>
            <a:lvl3pPr indent="-365760" lvl="2" marL="1371600" algn="l">
              <a:lnSpc>
                <a:spcPct val="90000"/>
              </a:lnSpc>
              <a:spcBef>
                <a:spcPts val="500"/>
              </a:spcBef>
              <a:spcAft>
                <a:spcPts val="0"/>
              </a:spcAft>
              <a:buSzPts val="2160"/>
              <a:buChar char="•"/>
              <a:defRPr/>
            </a:lvl3pPr>
            <a:lvl4pPr indent="-365760" lvl="3" marL="1828800" algn="l">
              <a:lnSpc>
                <a:spcPct val="90000"/>
              </a:lnSpc>
              <a:spcBef>
                <a:spcPts val="500"/>
              </a:spcBef>
              <a:spcAft>
                <a:spcPts val="0"/>
              </a:spcAft>
              <a:buSzPts val="2160"/>
              <a:buChar char="•"/>
              <a:defRPr/>
            </a:lvl4pPr>
            <a:lvl5pPr indent="-365760" lvl="4" marL="2286000" algn="l">
              <a:lnSpc>
                <a:spcPct val="90000"/>
              </a:lnSpc>
              <a:spcBef>
                <a:spcPts val="500"/>
              </a:spcBef>
              <a:spcAft>
                <a:spcPts val="0"/>
              </a:spcAft>
              <a:buSzPts val="216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g33e3027fc13_6_2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g33e3027fc13_6_2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g33e3027fc13_6_2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5" name="Shape 305"/>
        <p:cNvGrpSpPr/>
        <p:nvPr/>
      </p:nvGrpSpPr>
      <p:grpSpPr>
        <a:xfrm>
          <a:off x="0" y="0"/>
          <a:ext cx="0" cy="0"/>
          <a:chOff x="0" y="0"/>
          <a:chExt cx="0" cy="0"/>
        </a:xfrm>
      </p:grpSpPr>
      <p:sp>
        <p:nvSpPr>
          <p:cNvPr id="306" name="Google Shape;306;g33e3027fc13_6_27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D28AA"/>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g33e3027fc13_6_27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880"/>
              <a:buNone/>
              <a:defRPr sz="2400">
                <a:solidFill>
                  <a:srgbClr val="888888"/>
                </a:solidFill>
              </a:defRPr>
            </a:lvl1pPr>
            <a:lvl2pPr indent="-228600" lvl="1" marL="914400" algn="l">
              <a:lnSpc>
                <a:spcPct val="90000"/>
              </a:lnSpc>
              <a:spcBef>
                <a:spcPts val="500"/>
              </a:spcBef>
              <a:spcAft>
                <a:spcPts val="0"/>
              </a:spcAft>
              <a:buSzPts val="2400"/>
              <a:buNone/>
              <a:defRPr sz="2000">
                <a:solidFill>
                  <a:srgbClr val="888888"/>
                </a:solidFill>
              </a:defRPr>
            </a:lvl2pPr>
            <a:lvl3pPr indent="-228600" lvl="2" marL="1371600" algn="l">
              <a:lnSpc>
                <a:spcPct val="90000"/>
              </a:lnSpc>
              <a:spcBef>
                <a:spcPts val="500"/>
              </a:spcBef>
              <a:spcAft>
                <a:spcPts val="0"/>
              </a:spcAft>
              <a:buSzPts val="2160"/>
              <a:buNone/>
              <a:defRPr sz="1800">
                <a:solidFill>
                  <a:srgbClr val="888888"/>
                </a:solidFill>
              </a:defRPr>
            </a:lvl3pPr>
            <a:lvl4pPr indent="-228600" lvl="3" marL="1828800" algn="l">
              <a:lnSpc>
                <a:spcPct val="90000"/>
              </a:lnSpc>
              <a:spcBef>
                <a:spcPts val="500"/>
              </a:spcBef>
              <a:spcAft>
                <a:spcPts val="0"/>
              </a:spcAft>
              <a:buSzPts val="1920"/>
              <a:buNone/>
              <a:defRPr sz="1600">
                <a:solidFill>
                  <a:srgbClr val="888888"/>
                </a:solidFill>
              </a:defRPr>
            </a:lvl4pPr>
            <a:lvl5pPr indent="-228600" lvl="4" marL="2286000" algn="l">
              <a:lnSpc>
                <a:spcPct val="90000"/>
              </a:lnSpc>
              <a:spcBef>
                <a:spcPts val="500"/>
              </a:spcBef>
              <a:spcAft>
                <a:spcPts val="0"/>
              </a:spcAft>
              <a:buSzPts val="192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8" name="Google Shape;308;g33e3027fc13_6_2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g33e3027fc13_6_2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g33e3027fc13_6_2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1" name="Shape 311"/>
        <p:cNvGrpSpPr/>
        <p:nvPr/>
      </p:nvGrpSpPr>
      <p:grpSpPr>
        <a:xfrm>
          <a:off x="0" y="0"/>
          <a:ext cx="0" cy="0"/>
          <a:chOff x="0" y="0"/>
          <a:chExt cx="0" cy="0"/>
        </a:xfrm>
      </p:grpSpPr>
      <p:sp>
        <p:nvSpPr>
          <p:cNvPr id="312" name="Google Shape;312;g33e3027fc13_6_28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6D28A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g33e3027fc13_6_28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SzPts val="2160"/>
              <a:buChar char="•"/>
              <a:defRPr/>
            </a:lvl1pPr>
            <a:lvl2pPr indent="-365760" lvl="1" marL="914400" algn="l">
              <a:lnSpc>
                <a:spcPct val="90000"/>
              </a:lnSpc>
              <a:spcBef>
                <a:spcPts val="500"/>
              </a:spcBef>
              <a:spcAft>
                <a:spcPts val="0"/>
              </a:spcAft>
              <a:buSzPts val="2160"/>
              <a:buChar char="•"/>
              <a:defRPr/>
            </a:lvl2pPr>
            <a:lvl3pPr indent="-365760" lvl="2" marL="1371600" algn="l">
              <a:lnSpc>
                <a:spcPct val="90000"/>
              </a:lnSpc>
              <a:spcBef>
                <a:spcPts val="500"/>
              </a:spcBef>
              <a:spcAft>
                <a:spcPts val="0"/>
              </a:spcAft>
              <a:buSzPts val="2160"/>
              <a:buChar char="•"/>
              <a:defRPr/>
            </a:lvl3pPr>
            <a:lvl4pPr indent="-365760" lvl="3" marL="1828800" algn="l">
              <a:lnSpc>
                <a:spcPct val="90000"/>
              </a:lnSpc>
              <a:spcBef>
                <a:spcPts val="500"/>
              </a:spcBef>
              <a:spcAft>
                <a:spcPts val="0"/>
              </a:spcAft>
              <a:buSzPts val="2160"/>
              <a:buChar char="•"/>
              <a:defRPr/>
            </a:lvl4pPr>
            <a:lvl5pPr indent="-365760" lvl="4" marL="2286000" algn="l">
              <a:lnSpc>
                <a:spcPct val="90000"/>
              </a:lnSpc>
              <a:spcBef>
                <a:spcPts val="500"/>
              </a:spcBef>
              <a:spcAft>
                <a:spcPts val="0"/>
              </a:spcAft>
              <a:buSzPts val="216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g33e3027fc13_6_28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SzPts val="2160"/>
              <a:buChar char="•"/>
              <a:defRPr/>
            </a:lvl1pPr>
            <a:lvl2pPr indent="-365760" lvl="1" marL="914400" algn="l">
              <a:lnSpc>
                <a:spcPct val="90000"/>
              </a:lnSpc>
              <a:spcBef>
                <a:spcPts val="500"/>
              </a:spcBef>
              <a:spcAft>
                <a:spcPts val="0"/>
              </a:spcAft>
              <a:buSzPts val="2160"/>
              <a:buChar char="•"/>
              <a:defRPr/>
            </a:lvl2pPr>
            <a:lvl3pPr indent="-365760" lvl="2" marL="1371600" algn="l">
              <a:lnSpc>
                <a:spcPct val="90000"/>
              </a:lnSpc>
              <a:spcBef>
                <a:spcPts val="500"/>
              </a:spcBef>
              <a:spcAft>
                <a:spcPts val="0"/>
              </a:spcAft>
              <a:buSzPts val="2160"/>
              <a:buChar char="•"/>
              <a:defRPr/>
            </a:lvl3pPr>
            <a:lvl4pPr indent="-365760" lvl="3" marL="1828800" algn="l">
              <a:lnSpc>
                <a:spcPct val="90000"/>
              </a:lnSpc>
              <a:spcBef>
                <a:spcPts val="500"/>
              </a:spcBef>
              <a:spcAft>
                <a:spcPts val="0"/>
              </a:spcAft>
              <a:buSzPts val="2160"/>
              <a:buChar char="•"/>
              <a:defRPr/>
            </a:lvl4pPr>
            <a:lvl5pPr indent="-365760" lvl="4" marL="2286000" algn="l">
              <a:lnSpc>
                <a:spcPct val="90000"/>
              </a:lnSpc>
              <a:spcBef>
                <a:spcPts val="500"/>
              </a:spcBef>
              <a:spcAft>
                <a:spcPts val="0"/>
              </a:spcAft>
              <a:buSzPts val="216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g33e3027fc13_6_2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g33e3027fc13_6_2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g33e3027fc13_6_2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8" name="Shape 318"/>
        <p:cNvGrpSpPr/>
        <p:nvPr/>
      </p:nvGrpSpPr>
      <p:grpSpPr>
        <a:xfrm>
          <a:off x="0" y="0"/>
          <a:ext cx="0" cy="0"/>
          <a:chOff x="0" y="0"/>
          <a:chExt cx="0" cy="0"/>
        </a:xfrm>
      </p:grpSpPr>
      <p:sp>
        <p:nvSpPr>
          <p:cNvPr id="319" name="Google Shape;319;g33e3027fc13_6_28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6D28A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g33e3027fc13_6_28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880"/>
              <a:buNone/>
              <a:defRPr b="1" sz="2400"/>
            </a:lvl1pPr>
            <a:lvl2pPr indent="-228600" lvl="1" marL="914400" algn="l">
              <a:lnSpc>
                <a:spcPct val="90000"/>
              </a:lnSpc>
              <a:spcBef>
                <a:spcPts val="500"/>
              </a:spcBef>
              <a:spcAft>
                <a:spcPts val="0"/>
              </a:spcAft>
              <a:buSzPts val="2400"/>
              <a:buNone/>
              <a:defRPr b="1" sz="2000"/>
            </a:lvl2pPr>
            <a:lvl3pPr indent="-228600" lvl="2" marL="1371600" algn="l">
              <a:lnSpc>
                <a:spcPct val="90000"/>
              </a:lnSpc>
              <a:spcBef>
                <a:spcPts val="500"/>
              </a:spcBef>
              <a:spcAft>
                <a:spcPts val="0"/>
              </a:spcAft>
              <a:buSzPts val="2160"/>
              <a:buNone/>
              <a:defRPr b="1" sz="1800"/>
            </a:lvl3pPr>
            <a:lvl4pPr indent="-228600" lvl="3" marL="1828800" algn="l">
              <a:lnSpc>
                <a:spcPct val="90000"/>
              </a:lnSpc>
              <a:spcBef>
                <a:spcPts val="500"/>
              </a:spcBef>
              <a:spcAft>
                <a:spcPts val="0"/>
              </a:spcAft>
              <a:buSzPts val="1920"/>
              <a:buNone/>
              <a:defRPr b="1" sz="1600"/>
            </a:lvl4pPr>
            <a:lvl5pPr indent="-228600" lvl="4" marL="2286000" algn="l">
              <a:lnSpc>
                <a:spcPct val="90000"/>
              </a:lnSpc>
              <a:spcBef>
                <a:spcPts val="500"/>
              </a:spcBef>
              <a:spcAft>
                <a:spcPts val="0"/>
              </a:spcAft>
              <a:buSzPts val="192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1" name="Google Shape;321;g33e3027fc13_6_28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SzPts val="2160"/>
              <a:buChar char="•"/>
              <a:defRPr/>
            </a:lvl1pPr>
            <a:lvl2pPr indent="-365760" lvl="1" marL="914400" algn="l">
              <a:lnSpc>
                <a:spcPct val="90000"/>
              </a:lnSpc>
              <a:spcBef>
                <a:spcPts val="500"/>
              </a:spcBef>
              <a:spcAft>
                <a:spcPts val="0"/>
              </a:spcAft>
              <a:buSzPts val="2160"/>
              <a:buChar char="•"/>
              <a:defRPr/>
            </a:lvl2pPr>
            <a:lvl3pPr indent="-365760" lvl="2" marL="1371600" algn="l">
              <a:lnSpc>
                <a:spcPct val="90000"/>
              </a:lnSpc>
              <a:spcBef>
                <a:spcPts val="500"/>
              </a:spcBef>
              <a:spcAft>
                <a:spcPts val="0"/>
              </a:spcAft>
              <a:buSzPts val="2160"/>
              <a:buChar char="•"/>
              <a:defRPr/>
            </a:lvl3pPr>
            <a:lvl4pPr indent="-365760" lvl="3" marL="1828800" algn="l">
              <a:lnSpc>
                <a:spcPct val="90000"/>
              </a:lnSpc>
              <a:spcBef>
                <a:spcPts val="500"/>
              </a:spcBef>
              <a:spcAft>
                <a:spcPts val="0"/>
              </a:spcAft>
              <a:buSzPts val="2160"/>
              <a:buChar char="•"/>
              <a:defRPr/>
            </a:lvl4pPr>
            <a:lvl5pPr indent="-365760" lvl="4" marL="2286000" algn="l">
              <a:lnSpc>
                <a:spcPct val="90000"/>
              </a:lnSpc>
              <a:spcBef>
                <a:spcPts val="500"/>
              </a:spcBef>
              <a:spcAft>
                <a:spcPts val="0"/>
              </a:spcAft>
              <a:buSzPts val="216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g33e3027fc13_6_28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880"/>
              <a:buNone/>
              <a:defRPr b="1" sz="2400"/>
            </a:lvl1pPr>
            <a:lvl2pPr indent="-228600" lvl="1" marL="914400" algn="l">
              <a:lnSpc>
                <a:spcPct val="90000"/>
              </a:lnSpc>
              <a:spcBef>
                <a:spcPts val="500"/>
              </a:spcBef>
              <a:spcAft>
                <a:spcPts val="0"/>
              </a:spcAft>
              <a:buSzPts val="2400"/>
              <a:buNone/>
              <a:defRPr b="1" sz="2000"/>
            </a:lvl2pPr>
            <a:lvl3pPr indent="-228600" lvl="2" marL="1371600" algn="l">
              <a:lnSpc>
                <a:spcPct val="90000"/>
              </a:lnSpc>
              <a:spcBef>
                <a:spcPts val="500"/>
              </a:spcBef>
              <a:spcAft>
                <a:spcPts val="0"/>
              </a:spcAft>
              <a:buSzPts val="2160"/>
              <a:buNone/>
              <a:defRPr b="1" sz="1800"/>
            </a:lvl3pPr>
            <a:lvl4pPr indent="-228600" lvl="3" marL="1828800" algn="l">
              <a:lnSpc>
                <a:spcPct val="90000"/>
              </a:lnSpc>
              <a:spcBef>
                <a:spcPts val="500"/>
              </a:spcBef>
              <a:spcAft>
                <a:spcPts val="0"/>
              </a:spcAft>
              <a:buSzPts val="1920"/>
              <a:buNone/>
              <a:defRPr b="1" sz="1600"/>
            </a:lvl4pPr>
            <a:lvl5pPr indent="-228600" lvl="4" marL="2286000" algn="l">
              <a:lnSpc>
                <a:spcPct val="90000"/>
              </a:lnSpc>
              <a:spcBef>
                <a:spcPts val="500"/>
              </a:spcBef>
              <a:spcAft>
                <a:spcPts val="0"/>
              </a:spcAft>
              <a:buSzPts val="192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3" name="Google Shape;323;g33e3027fc13_6_28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SzPts val="2160"/>
              <a:buChar char="•"/>
              <a:defRPr/>
            </a:lvl1pPr>
            <a:lvl2pPr indent="-365760" lvl="1" marL="914400" algn="l">
              <a:lnSpc>
                <a:spcPct val="90000"/>
              </a:lnSpc>
              <a:spcBef>
                <a:spcPts val="500"/>
              </a:spcBef>
              <a:spcAft>
                <a:spcPts val="0"/>
              </a:spcAft>
              <a:buSzPts val="2160"/>
              <a:buChar char="•"/>
              <a:defRPr/>
            </a:lvl2pPr>
            <a:lvl3pPr indent="-365760" lvl="2" marL="1371600" algn="l">
              <a:lnSpc>
                <a:spcPct val="90000"/>
              </a:lnSpc>
              <a:spcBef>
                <a:spcPts val="500"/>
              </a:spcBef>
              <a:spcAft>
                <a:spcPts val="0"/>
              </a:spcAft>
              <a:buSzPts val="2160"/>
              <a:buChar char="•"/>
              <a:defRPr/>
            </a:lvl3pPr>
            <a:lvl4pPr indent="-365760" lvl="3" marL="1828800" algn="l">
              <a:lnSpc>
                <a:spcPct val="90000"/>
              </a:lnSpc>
              <a:spcBef>
                <a:spcPts val="500"/>
              </a:spcBef>
              <a:spcAft>
                <a:spcPts val="0"/>
              </a:spcAft>
              <a:buSzPts val="2160"/>
              <a:buChar char="•"/>
              <a:defRPr/>
            </a:lvl4pPr>
            <a:lvl5pPr indent="-365760" lvl="4" marL="2286000" algn="l">
              <a:lnSpc>
                <a:spcPct val="90000"/>
              </a:lnSpc>
              <a:spcBef>
                <a:spcPts val="500"/>
              </a:spcBef>
              <a:spcAft>
                <a:spcPts val="0"/>
              </a:spcAft>
              <a:buSzPts val="216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g33e3027fc13_6_2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g33e3027fc13_6_2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g33e3027fc13_6_2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7" name="Shape 327"/>
        <p:cNvGrpSpPr/>
        <p:nvPr/>
      </p:nvGrpSpPr>
      <p:grpSpPr>
        <a:xfrm>
          <a:off x="0" y="0"/>
          <a:ext cx="0" cy="0"/>
          <a:chOff x="0" y="0"/>
          <a:chExt cx="0" cy="0"/>
        </a:xfrm>
      </p:grpSpPr>
      <p:sp>
        <p:nvSpPr>
          <p:cNvPr id="328" name="Google Shape;328;g33e3027fc13_6_2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6D28A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g33e3027fc13_6_2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g33e3027fc13_6_2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g33e3027fc13_6_2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2" name="Shape 332"/>
        <p:cNvGrpSpPr/>
        <p:nvPr/>
      </p:nvGrpSpPr>
      <p:grpSpPr>
        <a:xfrm>
          <a:off x="0" y="0"/>
          <a:ext cx="0" cy="0"/>
          <a:chOff x="0" y="0"/>
          <a:chExt cx="0" cy="0"/>
        </a:xfrm>
      </p:grpSpPr>
      <p:sp>
        <p:nvSpPr>
          <p:cNvPr id="333" name="Google Shape;333;g33e3027fc13_6_3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g33e3027fc13_6_3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g33e3027fc13_6_3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6" name="Shape 336"/>
        <p:cNvGrpSpPr/>
        <p:nvPr/>
      </p:nvGrpSpPr>
      <p:grpSpPr>
        <a:xfrm>
          <a:off x="0" y="0"/>
          <a:ext cx="0" cy="0"/>
          <a:chOff x="0" y="0"/>
          <a:chExt cx="0" cy="0"/>
        </a:xfrm>
      </p:grpSpPr>
      <p:sp>
        <p:nvSpPr>
          <p:cNvPr id="337" name="Google Shape;337;g33e3027fc13_6_30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D28AA"/>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g33e3027fc13_6_30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72440" lvl="0" marL="457200" algn="l">
              <a:lnSpc>
                <a:spcPct val="90000"/>
              </a:lnSpc>
              <a:spcBef>
                <a:spcPts val="1000"/>
              </a:spcBef>
              <a:spcAft>
                <a:spcPts val="0"/>
              </a:spcAft>
              <a:buSzPts val="3840"/>
              <a:buChar char="•"/>
              <a:defRPr sz="3200"/>
            </a:lvl1pPr>
            <a:lvl2pPr indent="-441960" lvl="1" marL="914400" algn="l">
              <a:lnSpc>
                <a:spcPct val="90000"/>
              </a:lnSpc>
              <a:spcBef>
                <a:spcPts val="500"/>
              </a:spcBef>
              <a:spcAft>
                <a:spcPts val="0"/>
              </a:spcAft>
              <a:buSzPts val="3360"/>
              <a:buChar char="•"/>
              <a:defRPr sz="2800"/>
            </a:lvl2pPr>
            <a:lvl3pPr indent="-411480" lvl="2" marL="1371600" algn="l">
              <a:lnSpc>
                <a:spcPct val="90000"/>
              </a:lnSpc>
              <a:spcBef>
                <a:spcPts val="500"/>
              </a:spcBef>
              <a:spcAft>
                <a:spcPts val="0"/>
              </a:spcAft>
              <a:buSzPts val="2880"/>
              <a:buChar char="•"/>
              <a:defRPr sz="2400"/>
            </a:lvl3pPr>
            <a:lvl4pPr indent="-381000" lvl="3" marL="1828800" algn="l">
              <a:lnSpc>
                <a:spcPct val="90000"/>
              </a:lnSpc>
              <a:spcBef>
                <a:spcPts val="500"/>
              </a:spcBef>
              <a:spcAft>
                <a:spcPts val="0"/>
              </a:spcAft>
              <a:buSzPts val="2400"/>
              <a:buChar char="•"/>
              <a:defRPr sz="2000"/>
            </a:lvl4pPr>
            <a:lvl5pPr indent="-381000" lvl="4" marL="2286000" algn="l">
              <a:lnSpc>
                <a:spcPct val="90000"/>
              </a:lnSpc>
              <a:spcBef>
                <a:spcPts val="500"/>
              </a:spcBef>
              <a:spcAft>
                <a:spcPts val="0"/>
              </a:spcAft>
              <a:buSzPts val="24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39" name="Google Shape;339;g33e3027fc13_6_30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920"/>
              <a:buNone/>
              <a:defRPr sz="1600"/>
            </a:lvl1pPr>
            <a:lvl2pPr indent="-228600" lvl="1" marL="914400" algn="l">
              <a:lnSpc>
                <a:spcPct val="90000"/>
              </a:lnSpc>
              <a:spcBef>
                <a:spcPts val="500"/>
              </a:spcBef>
              <a:spcAft>
                <a:spcPts val="0"/>
              </a:spcAft>
              <a:buSzPts val="1680"/>
              <a:buNone/>
              <a:defRPr sz="1400"/>
            </a:lvl2pPr>
            <a:lvl3pPr indent="-228600" lvl="2" marL="1371600" algn="l">
              <a:lnSpc>
                <a:spcPct val="90000"/>
              </a:lnSpc>
              <a:spcBef>
                <a:spcPts val="500"/>
              </a:spcBef>
              <a:spcAft>
                <a:spcPts val="0"/>
              </a:spcAft>
              <a:buSzPts val="1440"/>
              <a:buNone/>
              <a:defRPr sz="1200"/>
            </a:lvl3pPr>
            <a:lvl4pPr indent="-228600" lvl="3" marL="1828800" algn="l">
              <a:lnSpc>
                <a:spcPct val="90000"/>
              </a:lnSpc>
              <a:spcBef>
                <a:spcPts val="500"/>
              </a:spcBef>
              <a:spcAft>
                <a:spcPts val="0"/>
              </a:spcAft>
              <a:buSzPts val="1200"/>
              <a:buNone/>
              <a:defRPr sz="1000"/>
            </a:lvl4pPr>
            <a:lvl5pPr indent="-228600" lvl="4" marL="2286000" algn="l">
              <a:lnSpc>
                <a:spcPct val="90000"/>
              </a:lnSpc>
              <a:spcBef>
                <a:spcPts val="500"/>
              </a:spcBef>
              <a:spcAft>
                <a:spcPts val="0"/>
              </a:spcAft>
              <a:buSzPts val="12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 name="Google Shape;340;g33e3027fc13_6_3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g33e3027fc13_6_3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g33e3027fc13_6_3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2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2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SzPts val="1800"/>
              <a:buChar char="●"/>
              <a:defRPr/>
            </a:lvl1pPr>
            <a:lvl2pPr indent="-317500" lvl="1" marL="914400" algn="l">
              <a:lnSpc>
                <a:spcPct val="90000"/>
              </a:lnSpc>
              <a:spcBef>
                <a:spcPts val="0"/>
              </a:spcBef>
              <a:spcAft>
                <a:spcPts val="0"/>
              </a:spcAft>
              <a:buSzPts val="1400"/>
              <a:buChar char="○"/>
              <a:defRPr/>
            </a:lvl2pPr>
            <a:lvl3pPr indent="-317500" lvl="2" marL="1371600" algn="l">
              <a:lnSpc>
                <a:spcPct val="90000"/>
              </a:lnSpc>
              <a:spcBef>
                <a:spcPts val="0"/>
              </a:spcBef>
              <a:spcAft>
                <a:spcPts val="0"/>
              </a:spcAft>
              <a:buSzPts val="1400"/>
              <a:buChar char="■"/>
              <a:defRPr/>
            </a:lvl3pPr>
            <a:lvl4pPr indent="-317500" lvl="3" marL="1828800" algn="l">
              <a:lnSpc>
                <a:spcPct val="90000"/>
              </a:lnSpc>
              <a:spcBef>
                <a:spcPts val="0"/>
              </a:spcBef>
              <a:spcAft>
                <a:spcPts val="0"/>
              </a:spcAft>
              <a:buSzPts val="1400"/>
              <a:buChar char="●"/>
              <a:defRPr/>
            </a:lvl4pPr>
            <a:lvl5pPr indent="-317500" lvl="4" marL="2286000" algn="l">
              <a:lnSpc>
                <a:spcPct val="90000"/>
              </a:lnSpc>
              <a:spcBef>
                <a:spcPts val="0"/>
              </a:spcBef>
              <a:spcAft>
                <a:spcPts val="0"/>
              </a:spcAft>
              <a:buSzPts val="1400"/>
              <a:buChar char="○"/>
              <a:defRPr/>
            </a:lvl5pPr>
            <a:lvl6pPr indent="-317500" lvl="5" marL="2743200" algn="l">
              <a:lnSpc>
                <a:spcPct val="90000"/>
              </a:lnSpc>
              <a:spcBef>
                <a:spcPts val="0"/>
              </a:spcBef>
              <a:spcAft>
                <a:spcPts val="0"/>
              </a:spcAft>
              <a:buSzPts val="1400"/>
              <a:buChar char="■"/>
              <a:defRPr/>
            </a:lvl6pPr>
            <a:lvl7pPr indent="-317500" lvl="6" marL="3200400" algn="l">
              <a:lnSpc>
                <a:spcPct val="90000"/>
              </a:lnSpc>
              <a:spcBef>
                <a:spcPts val="0"/>
              </a:spcBef>
              <a:spcAft>
                <a:spcPts val="0"/>
              </a:spcAft>
              <a:buSzPts val="1400"/>
              <a:buChar char="●"/>
              <a:defRPr/>
            </a:lvl7pPr>
            <a:lvl8pPr indent="-317500" lvl="7" marL="3657600" algn="l">
              <a:lnSpc>
                <a:spcPct val="90000"/>
              </a:lnSpc>
              <a:spcBef>
                <a:spcPts val="0"/>
              </a:spcBef>
              <a:spcAft>
                <a:spcPts val="0"/>
              </a:spcAft>
              <a:buSzPts val="1400"/>
              <a:buChar char="○"/>
              <a:defRPr/>
            </a:lvl8pPr>
            <a:lvl9pPr indent="-317500" lvl="8" marL="4114800" algn="l">
              <a:lnSpc>
                <a:spcPct val="90000"/>
              </a:lnSpc>
              <a:spcBef>
                <a:spcPts val="0"/>
              </a:spcBef>
              <a:spcAft>
                <a:spcPts val="0"/>
              </a:spcAft>
              <a:buSzPts val="1400"/>
              <a:buChar char="■"/>
              <a:defRPr/>
            </a:lvl9pPr>
          </a:lstStyle>
          <a:p/>
        </p:txBody>
      </p:sp>
      <p:sp>
        <p:nvSpPr>
          <p:cNvPr id="35" name="Google Shape;35;p2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3" name="Shape 343"/>
        <p:cNvGrpSpPr/>
        <p:nvPr/>
      </p:nvGrpSpPr>
      <p:grpSpPr>
        <a:xfrm>
          <a:off x="0" y="0"/>
          <a:ext cx="0" cy="0"/>
          <a:chOff x="0" y="0"/>
          <a:chExt cx="0" cy="0"/>
        </a:xfrm>
      </p:grpSpPr>
      <p:sp>
        <p:nvSpPr>
          <p:cNvPr id="344" name="Google Shape;344;g33e3027fc13_6_31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6D28AA"/>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5" name="Google Shape;345;g33e3027fc13_6_314"/>
          <p:cNvSpPr/>
          <p:nvPr>
            <p:ph idx="2" type="pic"/>
          </p:nvPr>
        </p:nvSpPr>
        <p:spPr>
          <a:xfrm>
            <a:off x="5183188" y="987425"/>
            <a:ext cx="6172200" cy="4873500"/>
          </a:xfrm>
          <a:prstGeom prst="rect">
            <a:avLst/>
          </a:prstGeom>
          <a:noFill/>
          <a:ln>
            <a:noFill/>
          </a:ln>
        </p:spPr>
      </p:sp>
      <p:sp>
        <p:nvSpPr>
          <p:cNvPr id="346" name="Google Shape;346;g33e3027fc13_6_31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920"/>
              <a:buNone/>
              <a:defRPr sz="1600"/>
            </a:lvl1pPr>
            <a:lvl2pPr indent="-228600" lvl="1" marL="914400" algn="l">
              <a:lnSpc>
                <a:spcPct val="90000"/>
              </a:lnSpc>
              <a:spcBef>
                <a:spcPts val="500"/>
              </a:spcBef>
              <a:spcAft>
                <a:spcPts val="0"/>
              </a:spcAft>
              <a:buSzPts val="1680"/>
              <a:buNone/>
              <a:defRPr sz="1400"/>
            </a:lvl2pPr>
            <a:lvl3pPr indent="-228600" lvl="2" marL="1371600" algn="l">
              <a:lnSpc>
                <a:spcPct val="90000"/>
              </a:lnSpc>
              <a:spcBef>
                <a:spcPts val="500"/>
              </a:spcBef>
              <a:spcAft>
                <a:spcPts val="0"/>
              </a:spcAft>
              <a:buSzPts val="1440"/>
              <a:buNone/>
              <a:defRPr sz="1200"/>
            </a:lvl3pPr>
            <a:lvl4pPr indent="-228600" lvl="3" marL="1828800" algn="l">
              <a:lnSpc>
                <a:spcPct val="90000"/>
              </a:lnSpc>
              <a:spcBef>
                <a:spcPts val="500"/>
              </a:spcBef>
              <a:spcAft>
                <a:spcPts val="0"/>
              </a:spcAft>
              <a:buSzPts val="1200"/>
              <a:buNone/>
              <a:defRPr sz="1000"/>
            </a:lvl4pPr>
            <a:lvl5pPr indent="-228600" lvl="4" marL="2286000" algn="l">
              <a:lnSpc>
                <a:spcPct val="90000"/>
              </a:lnSpc>
              <a:spcBef>
                <a:spcPts val="500"/>
              </a:spcBef>
              <a:spcAft>
                <a:spcPts val="0"/>
              </a:spcAft>
              <a:buSzPts val="12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7" name="Google Shape;347;g33e3027fc13_6_3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g33e3027fc13_6_3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g33e3027fc13_6_3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0" name="Shape 350"/>
        <p:cNvGrpSpPr/>
        <p:nvPr/>
      </p:nvGrpSpPr>
      <p:grpSpPr>
        <a:xfrm>
          <a:off x="0" y="0"/>
          <a:ext cx="0" cy="0"/>
          <a:chOff x="0" y="0"/>
          <a:chExt cx="0" cy="0"/>
        </a:xfrm>
      </p:grpSpPr>
      <p:sp>
        <p:nvSpPr>
          <p:cNvPr id="351" name="Google Shape;351;g33e3027fc13_6_3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6D28A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g33e3027fc13_6_32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SzPts val="2160"/>
              <a:buChar char="•"/>
              <a:defRPr/>
            </a:lvl1pPr>
            <a:lvl2pPr indent="-365760" lvl="1" marL="914400" algn="l">
              <a:lnSpc>
                <a:spcPct val="90000"/>
              </a:lnSpc>
              <a:spcBef>
                <a:spcPts val="500"/>
              </a:spcBef>
              <a:spcAft>
                <a:spcPts val="0"/>
              </a:spcAft>
              <a:buSzPts val="2160"/>
              <a:buChar char="•"/>
              <a:defRPr/>
            </a:lvl2pPr>
            <a:lvl3pPr indent="-365760" lvl="2" marL="1371600" algn="l">
              <a:lnSpc>
                <a:spcPct val="90000"/>
              </a:lnSpc>
              <a:spcBef>
                <a:spcPts val="500"/>
              </a:spcBef>
              <a:spcAft>
                <a:spcPts val="0"/>
              </a:spcAft>
              <a:buSzPts val="2160"/>
              <a:buChar char="•"/>
              <a:defRPr/>
            </a:lvl3pPr>
            <a:lvl4pPr indent="-365760" lvl="3" marL="1828800" algn="l">
              <a:lnSpc>
                <a:spcPct val="90000"/>
              </a:lnSpc>
              <a:spcBef>
                <a:spcPts val="500"/>
              </a:spcBef>
              <a:spcAft>
                <a:spcPts val="0"/>
              </a:spcAft>
              <a:buSzPts val="2160"/>
              <a:buChar char="•"/>
              <a:defRPr/>
            </a:lvl4pPr>
            <a:lvl5pPr indent="-365760" lvl="4" marL="2286000" algn="l">
              <a:lnSpc>
                <a:spcPct val="90000"/>
              </a:lnSpc>
              <a:spcBef>
                <a:spcPts val="500"/>
              </a:spcBef>
              <a:spcAft>
                <a:spcPts val="0"/>
              </a:spcAft>
              <a:buSzPts val="216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g33e3027fc13_6_3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g33e3027fc13_6_3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g33e3027fc13_6_3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6" name="Shape 356"/>
        <p:cNvGrpSpPr/>
        <p:nvPr/>
      </p:nvGrpSpPr>
      <p:grpSpPr>
        <a:xfrm>
          <a:off x="0" y="0"/>
          <a:ext cx="0" cy="0"/>
          <a:chOff x="0" y="0"/>
          <a:chExt cx="0" cy="0"/>
        </a:xfrm>
      </p:grpSpPr>
      <p:sp>
        <p:nvSpPr>
          <p:cNvPr id="357" name="Google Shape;357;g33e3027fc13_6_32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6D28A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g33e3027fc13_6_32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65760" lvl="0" marL="457200" algn="l">
              <a:lnSpc>
                <a:spcPct val="90000"/>
              </a:lnSpc>
              <a:spcBef>
                <a:spcPts val="1000"/>
              </a:spcBef>
              <a:spcAft>
                <a:spcPts val="0"/>
              </a:spcAft>
              <a:buSzPts val="2160"/>
              <a:buChar char="•"/>
              <a:defRPr/>
            </a:lvl1pPr>
            <a:lvl2pPr indent="-365760" lvl="1" marL="914400" algn="l">
              <a:lnSpc>
                <a:spcPct val="90000"/>
              </a:lnSpc>
              <a:spcBef>
                <a:spcPts val="500"/>
              </a:spcBef>
              <a:spcAft>
                <a:spcPts val="0"/>
              </a:spcAft>
              <a:buSzPts val="2160"/>
              <a:buChar char="•"/>
              <a:defRPr/>
            </a:lvl2pPr>
            <a:lvl3pPr indent="-365760" lvl="2" marL="1371600" algn="l">
              <a:lnSpc>
                <a:spcPct val="90000"/>
              </a:lnSpc>
              <a:spcBef>
                <a:spcPts val="500"/>
              </a:spcBef>
              <a:spcAft>
                <a:spcPts val="0"/>
              </a:spcAft>
              <a:buSzPts val="2160"/>
              <a:buChar char="•"/>
              <a:defRPr/>
            </a:lvl3pPr>
            <a:lvl4pPr indent="-365760" lvl="3" marL="1828800" algn="l">
              <a:lnSpc>
                <a:spcPct val="90000"/>
              </a:lnSpc>
              <a:spcBef>
                <a:spcPts val="500"/>
              </a:spcBef>
              <a:spcAft>
                <a:spcPts val="0"/>
              </a:spcAft>
              <a:buSzPts val="2160"/>
              <a:buChar char="•"/>
              <a:defRPr/>
            </a:lvl4pPr>
            <a:lvl5pPr indent="-365760" lvl="4" marL="2286000" algn="l">
              <a:lnSpc>
                <a:spcPct val="90000"/>
              </a:lnSpc>
              <a:spcBef>
                <a:spcPts val="500"/>
              </a:spcBef>
              <a:spcAft>
                <a:spcPts val="0"/>
              </a:spcAft>
              <a:buSzPts val="216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g33e3027fc13_6_3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g33e3027fc13_6_3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g33e3027fc13_6_3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ool Title Slide" showMasterSp="0">
  <p:cSld name="Fiber Spool Title Slide">
    <p:spTree>
      <p:nvGrpSpPr>
        <p:cNvPr id="368" name="Shape 368"/>
        <p:cNvGrpSpPr/>
        <p:nvPr/>
      </p:nvGrpSpPr>
      <p:grpSpPr>
        <a:xfrm>
          <a:off x="0" y="0"/>
          <a:ext cx="0" cy="0"/>
          <a:chOff x="0" y="0"/>
          <a:chExt cx="0" cy="0"/>
        </a:xfrm>
      </p:grpSpPr>
      <p:pic>
        <p:nvPicPr>
          <p:cNvPr id="369" name="Google Shape;369;g33e3027fc13_6_927"/>
          <p:cNvPicPr preferRelativeResize="0"/>
          <p:nvPr/>
        </p:nvPicPr>
        <p:blipFill rotWithShape="1">
          <a:blip r:embed="rId2">
            <a:alphaModFix/>
          </a:blip>
          <a:srcRect b="0" l="0" r="2723" t="0"/>
          <a:stretch/>
        </p:blipFill>
        <p:spPr>
          <a:xfrm>
            <a:off x="7438052" y="-3048"/>
            <a:ext cx="4753948" cy="6864094"/>
          </a:xfrm>
          <a:prstGeom prst="rect">
            <a:avLst/>
          </a:prstGeom>
          <a:noFill/>
          <a:ln>
            <a:noFill/>
          </a:ln>
        </p:spPr>
      </p:pic>
      <p:pic>
        <p:nvPicPr>
          <p:cNvPr id="370" name="Google Shape;370;g33e3027fc13_6_927"/>
          <p:cNvPicPr preferRelativeResize="0"/>
          <p:nvPr/>
        </p:nvPicPr>
        <p:blipFill rotWithShape="1">
          <a:blip r:embed="rId3">
            <a:alphaModFix/>
          </a:blip>
          <a:srcRect b="0" l="0" r="0" t="0"/>
          <a:stretch/>
        </p:blipFill>
        <p:spPr>
          <a:xfrm>
            <a:off x="926592" y="524256"/>
            <a:ext cx="1255777" cy="5826484"/>
          </a:xfrm>
          <a:prstGeom prst="rect">
            <a:avLst/>
          </a:prstGeom>
          <a:noFill/>
          <a:ln>
            <a:noFill/>
          </a:ln>
        </p:spPr>
      </p:pic>
      <p:sp>
        <p:nvSpPr>
          <p:cNvPr id="371" name="Google Shape;371;g33e3027fc13_6_927"/>
          <p:cNvSpPr txBox="1"/>
          <p:nvPr>
            <p:ph type="ctrTitle"/>
          </p:nvPr>
        </p:nvSpPr>
        <p:spPr>
          <a:xfrm>
            <a:off x="2972560" y="975360"/>
            <a:ext cx="84636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sz="290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372" name="Google Shape;372;g33e3027fc13_6_927"/>
          <p:cNvSpPr txBox="1"/>
          <p:nvPr>
            <p:ph idx="1" type="subTitle"/>
          </p:nvPr>
        </p:nvSpPr>
        <p:spPr>
          <a:xfrm>
            <a:off x="2972560" y="3169920"/>
            <a:ext cx="8463600" cy="3131100"/>
          </a:xfrm>
          <a:prstGeom prst="rect">
            <a:avLst/>
          </a:prstGeom>
          <a:noFill/>
          <a:ln>
            <a:noFill/>
          </a:ln>
        </p:spPr>
        <p:txBody>
          <a:bodyPr anchorCtr="0" anchor="t" bIns="60925" lIns="121900" spcFirstLastPara="1" rIns="121900" wrap="square" tIns="60925">
            <a:noAutofit/>
          </a:bodyPr>
          <a:lstStyle>
            <a:lvl1pPr lvl="0" algn="l">
              <a:lnSpc>
                <a:spcPct val="95000"/>
              </a:lnSpc>
              <a:spcBef>
                <a:spcPts val="0"/>
              </a:spcBef>
              <a:spcAft>
                <a:spcPts val="0"/>
              </a:spcAft>
              <a:buClr>
                <a:srgbClr val="6AADE4"/>
              </a:buClr>
              <a:buSzPts val="2400"/>
              <a:buFont typeface="Arial"/>
              <a:buNone/>
              <a:defRPr sz="2400">
                <a:solidFill>
                  <a:schemeClr val="dk1"/>
                </a:solidFill>
              </a:defRPr>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Blue Blank">
    <p:spTree>
      <p:nvGrpSpPr>
        <p:cNvPr id="373" name="Shape 373"/>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4" name="Shape 374"/>
        <p:cNvGrpSpPr/>
        <p:nvPr/>
      </p:nvGrpSpPr>
      <p:grpSpPr>
        <a:xfrm>
          <a:off x="0" y="0"/>
          <a:ext cx="0" cy="0"/>
          <a:chOff x="0" y="0"/>
          <a:chExt cx="0" cy="0"/>
        </a:xfrm>
      </p:grpSpPr>
      <p:sp>
        <p:nvSpPr>
          <p:cNvPr id="375" name="Google Shape;375;g33e3027fc13_6_933"/>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algn="l">
              <a:spcBef>
                <a:spcPts val="0"/>
              </a:spcBef>
              <a:spcAft>
                <a:spcPts val="0"/>
              </a:spcAft>
              <a:buSzPts val="1900"/>
              <a:buNone/>
              <a:defRPr b="0" i="0" sz="2400" u="none" cap="none" strike="noStrike">
                <a:solidFill>
                  <a:schemeClr val="dk1"/>
                </a:solidFill>
                <a:latin typeface="Arial"/>
                <a:ea typeface="Arial"/>
                <a:cs typeface="Arial"/>
                <a:sym typeface="Arial"/>
              </a:defRPr>
            </a:lvl1pPr>
            <a:lvl2pPr lvl="1" marR="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376" name="Google Shape;376;g33e3027fc13_6_933"/>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lvl1pPr lvl="0" marR="0" algn="l">
              <a:spcBef>
                <a:spcPts val="0"/>
              </a:spcBef>
              <a:spcAft>
                <a:spcPts val="0"/>
              </a:spcAft>
              <a:buSzPts val="1900"/>
              <a:buNone/>
              <a:defRPr b="0" i="0" sz="2400" u="none" cap="none" strike="noStrike">
                <a:solidFill>
                  <a:schemeClr val="dk1"/>
                </a:solidFill>
                <a:latin typeface="Arial"/>
                <a:ea typeface="Arial"/>
                <a:cs typeface="Arial"/>
                <a:sym typeface="Arial"/>
              </a:defRPr>
            </a:lvl1pPr>
            <a:lvl2pPr lvl="1" marR="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377" name="Google Shape;377;g33e3027fc13_6_933"/>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lvl1pPr indent="0" lvl="0" marL="0" marR="0" algn="l">
              <a:spcBef>
                <a:spcPts val="0"/>
              </a:spcBef>
              <a:buNone/>
              <a:defRPr b="0" i="0" sz="2400" u="none" cap="none" strike="noStrike">
                <a:solidFill>
                  <a:schemeClr val="dk1"/>
                </a:solidFill>
                <a:latin typeface="Arial"/>
                <a:ea typeface="Arial"/>
                <a:cs typeface="Arial"/>
                <a:sym typeface="Arial"/>
              </a:defRPr>
            </a:lvl1pPr>
            <a:lvl2pPr indent="0" lvl="1" marL="0" marR="0" algn="l">
              <a:spcBef>
                <a:spcPts val="0"/>
              </a:spcBef>
              <a:buNone/>
              <a:defRPr b="0" i="0" sz="2400" u="none" cap="none" strike="noStrike">
                <a:solidFill>
                  <a:schemeClr val="dk1"/>
                </a:solidFill>
                <a:latin typeface="Arial"/>
                <a:ea typeface="Arial"/>
                <a:cs typeface="Arial"/>
                <a:sym typeface="Arial"/>
              </a:defRPr>
            </a:lvl2pPr>
            <a:lvl3pPr indent="0" lvl="2" marL="0" marR="0" algn="l">
              <a:spcBef>
                <a:spcPts val="0"/>
              </a:spcBef>
              <a:buNone/>
              <a:defRPr b="0" i="0" sz="2400" u="none" cap="none" strike="noStrike">
                <a:solidFill>
                  <a:schemeClr val="dk1"/>
                </a:solidFill>
                <a:latin typeface="Arial"/>
                <a:ea typeface="Arial"/>
                <a:cs typeface="Arial"/>
                <a:sym typeface="Arial"/>
              </a:defRPr>
            </a:lvl3pPr>
            <a:lvl4pPr indent="0" lvl="3" marL="0" marR="0" algn="l">
              <a:spcBef>
                <a:spcPts val="0"/>
              </a:spcBef>
              <a:buNone/>
              <a:defRPr b="0" i="0" sz="2400" u="none" cap="none" strike="noStrike">
                <a:solidFill>
                  <a:schemeClr val="dk1"/>
                </a:solidFill>
                <a:latin typeface="Arial"/>
                <a:ea typeface="Arial"/>
                <a:cs typeface="Arial"/>
                <a:sym typeface="Arial"/>
              </a:defRPr>
            </a:lvl4pPr>
            <a:lvl5pPr indent="0" lvl="4" marL="0" marR="0" algn="l">
              <a:spcBef>
                <a:spcPts val="0"/>
              </a:spcBef>
              <a:buNone/>
              <a:defRPr b="0" i="0" sz="2400" u="none" cap="none" strike="noStrike">
                <a:solidFill>
                  <a:schemeClr val="dk1"/>
                </a:solidFill>
                <a:latin typeface="Arial"/>
                <a:ea typeface="Arial"/>
                <a:cs typeface="Arial"/>
                <a:sym typeface="Arial"/>
              </a:defRPr>
            </a:lvl5pPr>
            <a:lvl6pPr indent="0" lvl="5" marL="0" marR="0" algn="l">
              <a:spcBef>
                <a:spcPts val="0"/>
              </a:spcBef>
              <a:buNone/>
              <a:defRPr b="0" i="0" sz="2400" u="none" cap="none" strike="noStrike">
                <a:solidFill>
                  <a:schemeClr val="dk1"/>
                </a:solidFill>
                <a:latin typeface="Arial"/>
                <a:ea typeface="Arial"/>
                <a:cs typeface="Arial"/>
                <a:sym typeface="Arial"/>
              </a:defRPr>
            </a:lvl6pPr>
            <a:lvl7pPr indent="0" lvl="6" marL="0" marR="0" algn="l">
              <a:spcBef>
                <a:spcPts val="0"/>
              </a:spcBef>
              <a:buNone/>
              <a:defRPr b="0" i="0" sz="2400" u="none" cap="none" strike="noStrike">
                <a:solidFill>
                  <a:schemeClr val="dk1"/>
                </a:solidFill>
                <a:latin typeface="Arial"/>
                <a:ea typeface="Arial"/>
                <a:cs typeface="Arial"/>
                <a:sym typeface="Arial"/>
              </a:defRPr>
            </a:lvl7pPr>
            <a:lvl8pPr indent="0" lvl="7" marL="0" marR="0" algn="l">
              <a:spcBef>
                <a:spcPts val="0"/>
              </a:spcBef>
              <a:buNone/>
              <a:defRPr b="0" i="0" sz="2400" u="none" cap="none" strike="noStrike">
                <a:solidFill>
                  <a:schemeClr val="dk1"/>
                </a:solidFill>
                <a:latin typeface="Arial"/>
                <a:ea typeface="Arial"/>
                <a:cs typeface="Arial"/>
                <a:sym typeface="Arial"/>
              </a:defRPr>
            </a:lvl8pPr>
            <a:lvl9pPr indent="0" lvl="8" marL="0" marR="0" algn="l">
              <a:spcBef>
                <a:spcPts val="0"/>
              </a:spcBef>
              <a:buNone/>
              <a:defRPr b="0" i="0" sz="2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wo Content">
  <p:cSld name="Blue Two Content">
    <p:spTree>
      <p:nvGrpSpPr>
        <p:cNvPr id="378" name="Shape 378"/>
        <p:cNvGrpSpPr/>
        <p:nvPr/>
      </p:nvGrpSpPr>
      <p:grpSpPr>
        <a:xfrm>
          <a:off x="0" y="0"/>
          <a:ext cx="0" cy="0"/>
          <a:chOff x="0" y="0"/>
          <a:chExt cx="0" cy="0"/>
        </a:xfrm>
      </p:grpSpPr>
      <p:sp>
        <p:nvSpPr>
          <p:cNvPr id="379" name="Google Shape;379;g33e3027fc13_6_937"/>
          <p:cNvSpPr txBox="1"/>
          <p:nvPr>
            <p:ph idx="1" type="body"/>
          </p:nvPr>
        </p:nvSpPr>
        <p:spPr>
          <a:xfrm>
            <a:off x="304800" y="1215095"/>
            <a:ext cx="56667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380" name="Google Shape;380;g33e3027fc13_6_937"/>
          <p:cNvSpPr txBox="1"/>
          <p:nvPr>
            <p:ph idx="2" type="body"/>
          </p:nvPr>
        </p:nvSpPr>
        <p:spPr>
          <a:xfrm>
            <a:off x="6220037" y="1215095"/>
            <a:ext cx="56667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381" name="Google Shape;381;g33e3027fc13_6_937"/>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ntent">
  <p:cSld name="Blue Content">
    <p:spTree>
      <p:nvGrpSpPr>
        <p:cNvPr id="382" name="Shape 382"/>
        <p:cNvGrpSpPr/>
        <p:nvPr/>
      </p:nvGrpSpPr>
      <p:grpSpPr>
        <a:xfrm>
          <a:off x="0" y="0"/>
          <a:ext cx="0" cy="0"/>
          <a:chOff x="0" y="0"/>
          <a:chExt cx="0" cy="0"/>
        </a:xfrm>
      </p:grpSpPr>
      <p:sp>
        <p:nvSpPr>
          <p:cNvPr id="383" name="Google Shape;383;g33e3027fc13_6_941"/>
          <p:cNvSpPr txBox="1"/>
          <p:nvPr>
            <p:ph idx="1" type="body"/>
          </p:nvPr>
        </p:nvSpPr>
        <p:spPr>
          <a:xfrm>
            <a:off x="304800" y="1215095"/>
            <a:ext cx="115824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384" name="Google Shape;384;g33e3027fc13_6_941"/>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Four Content">
  <p:cSld name="Blue Four Content">
    <p:spTree>
      <p:nvGrpSpPr>
        <p:cNvPr id="385" name="Shape 385"/>
        <p:cNvGrpSpPr/>
        <p:nvPr/>
      </p:nvGrpSpPr>
      <p:grpSpPr>
        <a:xfrm>
          <a:off x="0" y="0"/>
          <a:ext cx="0" cy="0"/>
          <a:chOff x="0" y="0"/>
          <a:chExt cx="0" cy="0"/>
        </a:xfrm>
      </p:grpSpPr>
      <p:sp>
        <p:nvSpPr>
          <p:cNvPr id="386" name="Google Shape;386;g33e3027fc13_6_944"/>
          <p:cNvSpPr txBox="1"/>
          <p:nvPr>
            <p:ph idx="1" type="body"/>
          </p:nvPr>
        </p:nvSpPr>
        <p:spPr>
          <a:xfrm>
            <a:off x="304800" y="1216153"/>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387" name="Google Shape;387;g33e3027fc13_6_944"/>
          <p:cNvSpPr txBox="1"/>
          <p:nvPr>
            <p:ph idx="2" type="body"/>
          </p:nvPr>
        </p:nvSpPr>
        <p:spPr>
          <a:xfrm>
            <a:off x="6217920" y="1216153"/>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388" name="Google Shape;388;g33e3027fc13_6_944"/>
          <p:cNvSpPr txBox="1"/>
          <p:nvPr>
            <p:ph idx="3" type="body"/>
          </p:nvPr>
        </p:nvSpPr>
        <p:spPr>
          <a:xfrm>
            <a:off x="304800" y="3760320"/>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389" name="Google Shape;389;g33e3027fc13_6_944"/>
          <p:cNvSpPr txBox="1"/>
          <p:nvPr>
            <p:ph idx="4" type="body"/>
          </p:nvPr>
        </p:nvSpPr>
        <p:spPr>
          <a:xfrm>
            <a:off x="6217920" y="3760320"/>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390" name="Google Shape;390;g33e3027fc13_6_944"/>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Only">
  <p:cSld name="Blue Title Only">
    <p:spTree>
      <p:nvGrpSpPr>
        <p:cNvPr id="391" name="Shape 391"/>
        <p:cNvGrpSpPr/>
        <p:nvPr/>
      </p:nvGrpSpPr>
      <p:grpSpPr>
        <a:xfrm>
          <a:off x="0" y="0"/>
          <a:ext cx="0" cy="0"/>
          <a:chOff x="0" y="0"/>
          <a:chExt cx="0" cy="0"/>
        </a:xfrm>
      </p:grpSpPr>
      <p:sp>
        <p:nvSpPr>
          <p:cNvPr id="392" name="Google Shape;392;g33e3027fc13_6_950"/>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Slide" showMasterSp="0">
  <p:cSld name="BLANK_3_1_1_2_2_3">
    <p:bg>
      <p:bgPr>
        <a:noFill/>
      </p:bgPr>
    </p:bg>
    <p:spTree>
      <p:nvGrpSpPr>
        <p:cNvPr id="36" name="Shape 36"/>
        <p:cNvGrpSpPr/>
        <p:nvPr/>
      </p:nvGrpSpPr>
      <p:grpSpPr>
        <a:xfrm>
          <a:off x="0" y="0"/>
          <a:ext cx="0" cy="0"/>
          <a:chOff x="0" y="0"/>
          <a:chExt cx="0" cy="0"/>
        </a:xfrm>
      </p:grpSpPr>
      <p:sp>
        <p:nvSpPr>
          <p:cNvPr id="37" name="Google Shape;37;g33e3027fc13_3_396"/>
          <p:cNvSpPr/>
          <p:nvPr/>
        </p:nvSpPr>
        <p:spPr>
          <a:xfrm>
            <a:off x="0" y="0"/>
            <a:ext cx="12192000" cy="6858000"/>
          </a:xfrm>
          <a:prstGeom prst="rect">
            <a:avLst/>
          </a:prstGeom>
          <a:solidFill>
            <a:srgbClr val="0088B5">
              <a:alpha val="60000"/>
            </a:srgbClr>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Source Sans 3 Medium"/>
              <a:ea typeface="Source Sans 3 Medium"/>
              <a:cs typeface="Source Sans 3 Medium"/>
              <a:sym typeface="Source Sans 3 Medium"/>
            </a:endParaRPr>
          </a:p>
        </p:txBody>
      </p:sp>
      <p:sp>
        <p:nvSpPr>
          <p:cNvPr id="38" name="Google Shape;38;g33e3027fc13_3_396"/>
          <p:cNvSpPr txBox="1"/>
          <p:nvPr>
            <p:ph type="title"/>
          </p:nvPr>
        </p:nvSpPr>
        <p:spPr>
          <a:xfrm>
            <a:off x="609600" y="2561633"/>
            <a:ext cx="10972800" cy="1945500"/>
          </a:xfrm>
          <a:prstGeom prst="rect">
            <a:avLst/>
          </a:prstGeom>
          <a:noFill/>
          <a:ln>
            <a:noFill/>
          </a:ln>
          <a:effectLst>
            <a:outerShdw blurRad="57150" rotWithShape="0" algn="bl" dir="5400000" dist="19050">
              <a:srgbClr val="000000">
                <a:alpha val="49800"/>
              </a:srgbClr>
            </a:outerShdw>
          </a:effectLst>
        </p:spPr>
        <p:txBody>
          <a:bodyPr anchorCtr="0" anchor="b" bIns="121900" lIns="121900" spcFirstLastPara="1" rIns="121900" wrap="square" tIns="121900">
            <a:noAutofit/>
          </a:bodyPr>
          <a:lstStyle>
            <a:lvl1pPr lvl="0" algn="l">
              <a:lnSpc>
                <a:spcPct val="100000"/>
              </a:lnSpc>
              <a:spcBef>
                <a:spcPts val="0"/>
              </a:spcBef>
              <a:spcAft>
                <a:spcPts val="0"/>
              </a:spcAft>
              <a:buClr>
                <a:schemeClr val="lt1"/>
              </a:buClr>
              <a:buSzPts val="6400"/>
              <a:buFont typeface="Source Sans 3"/>
              <a:buNone/>
              <a:defRPr b="1" sz="6400">
                <a:solidFill>
                  <a:schemeClr val="lt1"/>
                </a:solidFill>
                <a:latin typeface="Source Sans 3"/>
                <a:ea typeface="Source Sans 3"/>
                <a:cs typeface="Source Sans 3"/>
                <a:sym typeface="Source Sans 3"/>
              </a:defRPr>
            </a:lvl1pPr>
            <a:lvl2pPr lvl="1"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2pPr>
            <a:lvl3pPr lvl="2"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3pPr>
            <a:lvl4pPr lvl="3"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4pPr>
            <a:lvl5pPr lvl="4"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5pPr>
            <a:lvl6pPr lvl="5"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6pPr>
            <a:lvl7pPr lvl="6"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7pPr>
            <a:lvl8pPr lvl="7"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8pPr>
            <a:lvl9pPr lvl="8" algn="l">
              <a:lnSpc>
                <a:spcPct val="100000"/>
              </a:lnSpc>
              <a:spcBef>
                <a:spcPts val="0"/>
              </a:spcBef>
              <a:spcAft>
                <a:spcPts val="0"/>
              </a:spcAft>
              <a:buClr>
                <a:schemeClr val="lt1"/>
              </a:buClr>
              <a:buSzPts val="4300"/>
              <a:buFont typeface="Source Sans 3"/>
              <a:buNone/>
              <a:defRPr b="1">
                <a:solidFill>
                  <a:schemeClr val="lt1"/>
                </a:solidFill>
                <a:latin typeface="Source Sans 3"/>
                <a:ea typeface="Source Sans 3"/>
                <a:cs typeface="Source Sans 3"/>
                <a:sym typeface="Source Sans 3"/>
              </a:defRPr>
            </a:lvl9pPr>
          </a:lstStyle>
          <a:p/>
        </p:txBody>
      </p:sp>
      <p:sp>
        <p:nvSpPr>
          <p:cNvPr id="39" name="Google Shape;39;g33e3027fc13_3_396"/>
          <p:cNvSpPr txBox="1"/>
          <p:nvPr>
            <p:ph idx="1" type="subTitle"/>
          </p:nvPr>
        </p:nvSpPr>
        <p:spPr>
          <a:xfrm>
            <a:off x="0" y="4522267"/>
            <a:ext cx="12192000" cy="1080900"/>
          </a:xfrm>
          <a:prstGeom prst="rect">
            <a:avLst/>
          </a:prstGeom>
          <a:solidFill>
            <a:srgbClr val="FFFFFF">
              <a:alpha val="80000"/>
            </a:srgbClr>
          </a:solidFill>
          <a:ln>
            <a:noFill/>
          </a:ln>
        </p:spPr>
        <p:txBody>
          <a:bodyPr anchorCtr="0" anchor="ctr" bIns="121900" lIns="0" spcFirstLastPara="1" rIns="121900" wrap="square" tIns="121900">
            <a:normAutofit/>
          </a:bodyPr>
          <a:lstStyle>
            <a:lvl1pPr lvl="0" algn="l">
              <a:lnSpc>
                <a:spcPct val="100000"/>
              </a:lnSpc>
              <a:spcBef>
                <a:spcPts val="0"/>
              </a:spcBef>
              <a:spcAft>
                <a:spcPts val="0"/>
              </a:spcAft>
              <a:buClr>
                <a:schemeClr val="accent2"/>
              </a:buClr>
              <a:buSzPts val="3200"/>
              <a:buFont typeface="Source Sans 3 SemiBold"/>
              <a:buNone/>
              <a:defRPr>
                <a:solidFill>
                  <a:schemeClr val="accent2"/>
                </a:solidFill>
                <a:latin typeface="Source Sans 3 SemiBold"/>
                <a:ea typeface="Source Sans 3 SemiBold"/>
                <a:cs typeface="Source Sans 3 SemiBold"/>
                <a:sym typeface="Source Sans 3 SemiBold"/>
              </a:defRPr>
            </a:lvl1pPr>
            <a:lvl2pPr lvl="1" algn="l">
              <a:lnSpc>
                <a:spcPct val="100000"/>
              </a:lnSpc>
              <a:spcBef>
                <a:spcPts val="0"/>
              </a:spcBef>
              <a:spcAft>
                <a:spcPts val="0"/>
              </a:spcAft>
              <a:buClr>
                <a:schemeClr val="accent2"/>
              </a:buClr>
              <a:buSzPts val="2300"/>
              <a:buFont typeface="Inter SemiBold"/>
              <a:buNone/>
              <a:defRPr>
                <a:solidFill>
                  <a:schemeClr val="accent2"/>
                </a:solidFill>
                <a:latin typeface="Inter SemiBold"/>
                <a:ea typeface="Inter SemiBold"/>
                <a:cs typeface="Inter SemiBold"/>
                <a:sym typeface="Inter SemiBold"/>
              </a:defRPr>
            </a:lvl2pPr>
            <a:lvl3pPr lvl="2" algn="l">
              <a:lnSpc>
                <a:spcPct val="100000"/>
              </a:lnSpc>
              <a:spcBef>
                <a:spcPts val="0"/>
              </a:spcBef>
              <a:spcAft>
                <a:spcPts val="0"/>
              </a:spcAft>
              <a:buClr>
                <a:schemeClr val="accent2"/>
              </a:buClr>
              <a:buSzPts val="2400"/>
              <a:buFont typeface="Inter SemiBold"/>
              <a:buNone/>
              <a:defRPr>
                <a:solidFill>
                  <a:schemeClr val="accent2"/>
                </a:solidFill>
                <a:latin typeface="Inter SemiBold"/>
                <a:ea typeface="Inter SemiBold"/>
                <a:cs typeface="Inter SemiBold"/>
                <a:sym typeface="Inter SemiBold"/>
              </a:defRPr>
            </a:lvl3pPr>
            <a:lvl4pPr lvl="3" algn="l">
              <a:lnSpc>
                <a:spcPct val="100000"/>
              </a:lnSpc>
              <a:spcBef>
                <a:spcPts val="0"/>
              </a:spcBef>
              <a:spcAft>
                <a:spcPts val="0"/>
              </a:spcAft>
              <a:buClr>
                <a:schemeClr val="accent2"/>
              </a:buClr>
              <a:buSzPts val="2100"/>
              <a:buFont typeface="Inter SemiBold"/>
              <a:buNone/>
              <a:defRPr>
                <a:solidFill>
                  <a:schemeClr val="accent2"/>
                </a:solidFill>
                <a:latin typeface="Inter SemiBold"/>
                <a:ea typeface="Inter SemiBold"/>
                <a:cs typeface="Inter SemiBold"/>
                <a:sym typeface="Inter SemiBold"/>
              </a:defRPr>
            </a:lvl4pPr>
            <a:lvl5pPr lvl="4" algn="l">
              <a:lnSpc>
                <a:spcPct val="100000"/>
              </a:lnSpc>
              <a:spcBef>
                <a:spcPts val="0"/>
              </a:spcBef>
              <a:spcAft>
                <a:spcPts val="0"/>
              </a:spcAft>
              <a:buClr>
                <a:schemeClr val="accent2"/>
              </a:buClr>
              <a:buSzPts val="1900"/>
              <a:buFont typeface="Inter SemiBold"/>
              <a:buNone/>
              <a:defRPr>
                <a:solidFill>
                  <a:schemeClr val="accent2"/>
                </a:solidFill>
                <a:latin typeface="Inter SemiBold"/>
                <a:ea typeface="Inter SemiBold"/>
                <a:cs typeface="Inter SemiBold"/>
                <a:sym typeface="Inter SemiBold"/>
              </a:defRPr>
            </a:lvl5pPr>
            <a:lvl6pPr lvl="5" algn="l">
              <a:lnSpc>
                <a:spcPct val="100000"/>
              </a:lnSpc>
              <a:spcBef>
                <a:spcPts val="0"/>
              </a:spcBef>
              <a:spcAft>
                <a:spcPts val="0"/>
              </a:spcAft>
              <a:buClr>
                <a:schemeClr val="accent2"/>
              </a:buClr>
              <a:buSzPts val="1600"/>
              <a:buFont typeface="Inter SemiBold"/>
              <a:buNone/>
              <a:defRPr>
                <a:solidFill>
                  <a:schemeClr val="accent2"/>
                </a:solidFill>
                <a:latin typeface="Inter SemiBold"/>
                <a:ea typeface="Inter SemiBold"/>
                <a:cs typeface="Inter SemiBold"/>
                <a:sym typeface="Inter SemiBold"/>
              </a:defRPr>
            </a:lvl6pPr>
            <a:lvl7pPr lvl="6" algn="l">
              <a:lnSpc>
                <a:spcPct val="100000"/>
              </a:lnSpc>
              <a:spcBef>
                <a:spcPts val="0"/>
              </a:spcBef>
              <a:spcAft>
                <a:spcPts val="0"/>
              </a:spcAft>
              <a:buClr>
                <a:schemeClr val="accent2"/>
              </a:buClr>
              <a:buSzPts val="1600"/>
              <a:buFont typeface="Inter SemiBold"/>
              <a:buNone/>
              <a:defRPr>
                <a:solidFill>
                  <a:schemeClr val="accent2"/>
                </a:solidFill>
                <a:latin typeface="Inter SemiBold"/>
                <a:ea typeface="Inter SemiBold"/>
                <a:cs typeface="Inter SemiBold"/>
                <a:sym typeface="Inter SemiBold"/>
              </a:defRPr>
            </a:lvl7pPr>
            <a:lvl8pPr lvl="7" algn="l">
              <a:lnSpc>
                <a:spcPct val="100000"/>
              </a:lnSpc>
              <a:spcBef>
                <a:spcPts val="0"/>
              </a:spcBef>
              <a:spcAft>
                <a:spcPts val="0"/>
              </a:spcAft>
              <a:buClr>
                <a:schemeClr val="accent2"/>
              </a:buClr>
              <a:buSzPts val="1600"/>
              <a:buFont typeface="Inter SemiBold"/>
              <a:buNone/>
              <a:defRPr>
                <a:solidFill>
                  <a:schemeClr val="accent2"/>
                </a:solidFill>
                <a:latin typeface="Inter SemiBold"/>
                <a:ea typeface="Inter SemiBold"/>
                <a:cs typeface="Inter SemiBold"/>
                <a:sym typeface="Inter SemiBold"/>
              </a:defRPr>
            </a:lvl8pPr>
            <a:lvl9pPr lvl="8" algn="l">
              <a:lnSpc>
                <a:spcPct val="100000"/>
              </a:lnSpc>
              <a:spcBef>
                <a:spcPts val="0"/>
              </a:spcBef>
              <a:spcAft>
                <a:spcPts val="0"/>
              </a:spcAft>
              <a:buClr>
                <a:schemeClr val="accent2"/>
              </a:buClr>
              <a:buSzPts val="1600"/>
              <a:buFont typeface="Inter SemiBold"/>
              <a:buNone/>
              <a:defRPr>
                <a:solidFill>
                  <a:schemeClr val="accent2"/>
                </a:solidFill>
                <a:latin typeface="Inter SemiBold"/>
                <a:ea typeface="Inter SemiBold"/>
                <a:cs typeface="Inter SemiBold"/>
                <a:sym typeface="Inter SemiBold"/>
              </a:defRPr>
            </a:lvl9pPr>
          </a:lstStyle>
          <a:p/>
        </p:txBody>
      </p:sp>
      <p:pic>
        <p:nvPicPr>
          <p:cNvPr id="40" name="Google Shape;40;g33e3027fc13_3_396"/>
          <p:cNvPicPr preferRelativeResize="0"/>
          <p:nvPr/>
        </p:nvPicPr>
        <p:blipFill rotWithShape="1">
          <a:blip r:embed="rId2">
            <a:alphaModFix/>
          </a:blip>
          <a:srcRect b="0" l="0" r="0" t="0"/>
          <a:stretch/>
        </p:blipFill>
        <p:spPr>
          <a:xfrm>
            <a:off x="608112" y="1069784"/>
            <a:ext cx="1914143" cy="523291"/>
          </a:xfrm>
          <a:prstGeom prst="rect">
            <a:avLst/>
          </a:prstGeom>
          <a:noFill/>
          <a:ln>
            <a:noFill/>
          </a:ln>
          <a:effectLst>
            <a:outerShdw blurRad="57150" rotWithShape="0" algn="bl" dir="5400000" dist="19050">
              <a:srgbClr val="000000">
                <a:alpha val="49800"/>
              </a:srgbClr>
            </a:outerShdw>
          </a:effectLst>
        </p:spPr>
      </p:pic>
      <p:pic>
        <p:nvPicPr>
          <p:cNvPr id="41" name="Google Shape;41;g33e3027fc13_3_396"/>
          <p:cNvPicPr preferRelativeResize="0"/>
          <p:nvPr/>
        </p:nvPicPr>
        <p:blipFill rotWithShape="1">
          <a:blip r:embed="rId3">
            <a:alphaModFix/>
          </a:blip>
          <a:srcRect b="0" l="0" r="0" t="0"/>
          <a:stretch/>
        </p:blipFill>
        <p:spPr>
          <a:xfrm>
            <a:off x="9877328" y="457201"/>
            <a:ext cx="1705062" cy="463278"/>
          </a:xfrm>
          <a:prstGeom prst="rect">
            <a:avLst/>
          </a:prstGeom>
          <a:noFill/>
          <a:ln>
            <a:noFill/>
          </a:ln>
          <a:effectLst>
            <a:outerShdw blurRad="57150" rotWithShape="0" algn="bl" dir="5400000" dist="19050">
              <a:schemeClr val="accent5">
                <a:alpha val="49800"/>
              </a:schemeClr>
            </a:outerShdw>
          </a:effectLst>
        </p:spPr>
      </p:pic>
      <p:pic>
        <p:nvPicPr>
          <p:cNvPr id="42" name="Google Shape;42;g33e3027fc13_3_396"/>
          <p:cNvPicPr preferRelativeResize="0"/>
          <p:nvPr/>
        </p:nvPicPr>
        <p:blipFill rotWithShape="1">
          <a:blip r:embed="rId4">
            <a:alphaModFix/>
          </a:blip>
          <a:srcRect b="0" l="0" r="0" t="0"/>
          <a:stretch/>
        </p:blipFill>
        <p:spPr>
          <a:xfrm>
            <a:off x="681828" y="457200"/>
            <a:ext cx="1912806" cy="463268"/>
          </a:xfrm>
          <a:prstGeom prst="rect">
            <a:avLst/>
          </a:prstGeom>
          <a:noFill/>
          <a:ln>
            <a:noFill/>
          </a:ln>
          <a:effectLst>
            <a:outerShdw blurRad="57150" rotWithShape="0" algn="bl" dir="5400000" dist="19050">
              <a:srgbClr val="000000">
                <a:alpha val="49800"/>
              </a:srgbClr>
            </a:outerShdw>
          </a:effectLst>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ntent + Subtitle">
  <p:cSld name="Blue Content + Subtitle">
    <p:spTree>
      <p:nvGrpSpPr>
        <p:cNvPr id="393" name="Shape 393"/>
        <p:cNvGrpSpPr/>
        <p:nvPr/>
      </p:nvGrpSpPr>
      <p:grpSpPr>
        <a:xfrm>
          <a:off x="0" y="0"/>
          <a:ext cx="0" cy="0"/>
          <a:chOff x="0" y="0"/>
          <a:chExt cx="0" cy="0"/>
        </a:xfrm>
      </p:grpSpPr>
      <p:sp>
        <p:nvSpPr>
          <p:cNvPr id="394" name="Google Shape;394;g33e3027fc13_6_952"/>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395" name="Google Shape;395;g33e3027fc13_6_952"/>
          <p:cNvSpPr txBox="1"/>
          <p:nvPr>
            <p:ph idx="1" type="body"/>
          </p:nvPr>
        </p:nvSpPr>
        <p:spPr>
          <a:xfrm>
            <a:off x="304800" y="121920"/>
            <a:ext cx="11582400" cy="426900"/>
          </a:xfrm>
          <a:prstGeom prst="rect">
            <a:avLst/>
          </a:prstGeom>
          <a:noFill/>
          <a:ln>
            <a:noFill/>
          </a:ln>
        </p:spPr>
        <p:txBody>
          <a:bodyPr anchorCtr="0" anchor="b" bIns="60925" lIns="121900" spcFirstLastPara="1" rIns="121900" wrap="square" tIns="60925">
            <a:noAutofit/>
          </a:bodyPr>
          <a:lstStyle>
            <a:lvl1pPr indent="-228600" lvl="0" marL="457200" algn="l">
              <a:lnSpc>
                <a:spcPct val="100000"/>
              </a:lnSpc>
              <a:spcBef>
                <a:spcPts val="800"/>
              </a:spcBef>
              <a:spcAft>
                <a:spcPts val="0"/>
              </a:spcAft>
              <a:buSzPts val="2700"/>
              <a:buFont typeface="Arial"/>
              <a:buNone/>
              <a:defRPr sz="2700">
                <a:solidFill>
                  <a:schemeClr val="accent1"/>
                </a:solidFill>
                <a:latin typeface="Arial"/>
                <a:ea typeface="Arial"/>
                <a:cs typeface="Arial"/>
                <a:sym typeface="Arial"/>
              </a:defRPr>
            </a:lvl1pPr>
            <a:lvl2pPr indent="-381000" lvl="1" marL="914400" algn="l">
              <a:lnSpc>
                <a:spcPct val="100000"/>
              </a:lnSpc>
              <a:spcBef>
                <a:spcPts val="800"/>
              </a:spcBef>
              <a:spcAft>
                <a:spcPts val="0"/>
              </a:spcAft>
              <a:buSzPts val="2400"/>
              <a:buChar char="–"/>
              <a:defRPr/>
            </a:lvl2pPr>
            <a:lvl3pPr indent="-381000" lvl="2" marL="1371600" algn="l">
              <a:lnSpc>
                <a:spcPct val="100000"/>
              </a:lnSpc>
              <a:spcBef>
                <a:spcPts val="800"/>
              </a:spcBef>
              <a:spcAft>
                <a:spcPts val="0"/>
              </a:spcAft>
              <a:buSzPts val="2400"/>
              <a:buChar char="•"/>
              <a:defRPr/>
            </a:lvl3pPr>
            <a:lvl4pPr indent="-381000" lvl="3" marL="1828800" algn="l">
              <a:lnSpc>
                <a:spcPct val="100000"/>
              </a:lnSpc>
              <a:spcBef>
                <a:spcPts val="800"/>
              </a:spcBef>
              <a:spcAft>
                <a:spcPts val="0"/>
              </a:spcAft>
              <a:buSzPts val="2400"/>
              <a:buChar char="–"/>
              <a:defRPr/>
            </a:lvl4pPr>
            <a:lvl5pPr indent="-381000" lvl="4" marL="2286000" algn="l">
              <a:spcBef>
                <a:spcPts val="800"/>
              </a:spcBef>
              <a:spcAft>
                <a:spcPts val="0"/>
              </a:spcAft>
              <a:buSzPts val="2400"/>
              <a:buChar char="•"/>
              <a:defRPr/>
            </a:lvl5pPr>
            <a:lvl6pPr indent="-381000" lvl="5" marL="2743200" algn="l">
              <a:spcBef>
                <a:spcPts val="800"/>
              </a:spcBef>
              <a:spcAft>
                <a:spcPts val="0"/>
              </a:spcAft>
              <a:buSzPts val="2400"/>
              <a:buChar char="–"/>
              <a:defRPr/>
            </a:lvl6pPr>
            <a:lvl7pPr indent="-381000" lvl="6" marL="3200400" algn="l">
              <a:spcBef>
                <a:spcPts val="800"/>
              </a:spcBef>
              <a:spcAft>
                <a:spcPts val="0"/>
              </a:spcAft>
              <a:buSzPts val="2400"/>
              <a:buChar char="•"/>
              <a:defRPr/>
            </a:lvl7pPr>
            <a:lvl8pPr indent="-381000" lvl="7" marL="3657600" algn="l">
              <a:spcBef>
                <a:spcPts val="800"/>
              </a:spcBef>
              <a:spcAft>
                <a:spcPts val="0"/>
              </a:spcAft>
              <a:buSzPts val="2400"/>
              <a:buChar char="–"/>
              <a:defRPr/>
            </a:lvl8pPr>
            <a:lvl9pPr indent="-381000" lvl="8" marL="4114800" algn="l">
              <a:spcBef>
                <a:spcPts val="800"/>
              </a:spcBef>
              <a:spcAft>
                <a:spcPts val="0"/>
              </a:spcAft>
              <a:buSzPts val="2400"/>
              <a:buChar char="•"/>
              <a:defRPr/>
            </a:lvl9pPr>
          </a:lstStyle>
          <a:p/>
        </p:txBody>
      </p:sp>
      <p:sp>
        <p:nvSpPr>
          <p:cNvPr id="396" name="Google Shape;396;g33e3027fc13_6_952"/>
          <p:cNvSpPr txBox="1"/>
          <p:nvPr>
            <p:ph idx="2" type="body"/>
          </p:nvPr>
        </p:nvSpPr>
        <p:spPr>
          <a:xfrm>
            <a:off x="304800" y="1215095"/>
            <a:ext cx="115824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wo Content + Subtitle">
  <p:cSld name="Blue Two Content + Subtitle">
    <p:spTree>
      <p:nvGrpSpPr>
        <p:cNvPr id="397" name="Shape 397"/>
        <p:cNvGrpSpPr/>
        <p:nvPr/>
      </p:nvGrpSpPr>
      <p:grpSpPr>
        <a:xfrm>
          <a:off x="0" y="0"/>
          <a:ext cx="0" cy="0"/>
          <a:chOff x="0" y="0"/>
          <a:chExt cx="0" cy="0"/>
        </a:xfrm>
      </p:grpSpPr>
      <p:sp>
        <p:nvSpPr>
          <p:cNvPr id="398" name="Google Shape;398;g33e3027fc13_6_956"/>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399" name="Google Shape;399;g33e3027fc13_6_956"/>
          <p:cNvSpPr txBox="1"/>
          <p:nvPr>
            <p:ph idx="1" type="body"/>
          </p:nvPr>
        </p:nvSpPr>
        <p:spPr>
          <a:xfrm>
            <a:off x="304800" y="1215189"/>
            <a:ext cx="5669100" cy="50640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400" name="Google Shape;400;g33e3027fc13_6_956"/>
          <p:cNvSpPr txBox="1"/>
          <p:nvPr>
            <p:ph idx="2" type="body"/>
          </p:nvPr>
        </p:nvSpPr>
        <p:spPr>
          <a:xfrm>
            <a:off x="6217920" y="1215189"/>
            <a:ext cx="5669100" cy="50640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401" name="Google Shape;401;g33e3027fc13_6_956"/>
          <p:cNvSpPr txBox="1"/>
          <p:nvPr>
            <p:ph idx="3" type="body"/>
          </p:nvPr>
        </p:nvSpPr>
        <p:spPr>
          <a:xfrm>
            <a:off x="304800" y="121920"/>
            <a:ext cx="11582400" cy="426900"/>
          </a:xfrm>
          <a:prstGeom prst="rect">
            <a:avLst/>
          </a:prstGeom>
          <a:noFill/>
          <a:ln>
            <a:noFill/>
          </a:ln>
        </p:spPr>
        <p:txBody>
          <a:bodyPr anchorCtr="0" anchor="b" bIns="60925" lIns="121900" spcFirstLastPara="1" rIns="121900" wrap="square" tIns="60925">
            <a:noAutofit/>
          </a:bodyPr>
          <a:lstStyle>
            <a:lvl1pPr indent="-228600" lvl="0" marL="457200" algn="l">
              <a:lnSpc>
                <a:spcPct val="100000"/>
              </a:lnSpc>
              <a:spcBef>
                <a:spcPts val="800"/>
              </a:spcBef>
              <a:spcAft>
                <a:spcPts val="0"/>
              </a:spcAft>
              <a:buSzPts val="2700"/>
              <a:buFont typeface="Arial"/>
              <a:buNone/>
              <a:defRPr sz="2700">
                <a:solidFill>
                  <a:schemeClr val="accent1"/>
                </a:solidFill>
                <a:latin typeface="Arial"/>
                <a:ea typeface="Arial"/>
                <a:cs typeface="Arial"/>
                <a:sym typeface="Arial"/>
              </a:defRPr>
            </a:lvl1pPr>
            <a:lvl2pPr indent="-381000" lvl="1" marL="914400" algn="l">
              <a:lnSpc>
                <a:spcPct val="100000"/>
              </a:lnSpc>
              <a:spcBef>
                <a:spcPts val="800"/>
              </a:spcBef>
              <a:spcAft>
                <a:spcPts val="0"/>
              </a:spcAft>
              <a:buSzPts val="2400"/>
              <a:buChar char="–"/>
              <a:defRPr/>
            </a:lvl2pPr>
            <a:lvl3pPr indent="-381000" lvl="2" marL="1371600" algn="l">
              <a:lnSpc>
                <a:spcPct val="100000"/>
              </a:lnSpc>
              <a:spcBef>
                <a:spcPts val="800"/>
              </a:spcBef>
              <a:spcAft>
                <a:spcPts val="0"/>
              </a:spcAft>
              <a:buSzPts val="2400"/>
              <a:buChar char="•"/>
              <a:defRPr/>
            </a:lvl3pPr>
            <a:lvl4pPr indent="-381000" lvl="3" marL="1828800" algn="l">
              <a:lnSpc>
                <a:spcPct val="100000"/>
              </a:lnSpc>
              <a:spcBef>
                <a:spcPts val="800"/>
              </a:spcBef>
              <a:spcAft>
                <a:spcPts val="0"/>
              </a:spcAft>
              <a:buSzPts val="2400"/>
              <a:buChar char="–"/>
              <a:defRPr/>
            </a:lvl4pPr>
            <a:lvl5pPr indent="-381000" lvl="4" marL="2286000" algn="l">
              <a:spcBef>
                <a:spcPts val="800"/>
              </a:spcBef>
              <a:spcAft>
                <a:spcPts val="0"/>
              </a:spcAft>
              <a:buSzPts val="2400"/>
              <a:buChar char="•"/>
              <a:defRPr/>
            </a:lvl5pPr>
            <a:lvl6pPr indent="-381000" lvl="5" marL="2743200" algn="l">
              <a:spcBef>
                <a:spcPts val="800"/>
              </a:spcBef>
              <a:spcAft>
                <a:spcPts val="0"/>
              </a:spcAft>
              <a:buSzPts val="2400"/>
              <a:buChar char="–"/>
              <a:defRPr/>
            </a:lvl6pPr>
            <a:lvl7pPr indent="-381000" lvl="6" marL="3200400" algn="l">
              <a:spcBef>
                <a:spcPts val="800"/>
              </a:spcBef>
              <a:spcAft>
                <a:spcPts val="0"/>
              </a:spcAft>
              <a:buSzPts val="2400"/>
              <a:buChar char="•"/>
              <a:defRPr/>
            </a:lvl7pPr>
            <a:lvl8pPr indent="-381000" lvl="7" marL="3657600" algn="l">
              <a:spcBef>
                <a:spcPts val="800"/>
              </a:spcBef>
              <a:spcAft>
                <a:spcPts val="0"/>
              </a:spcAft>
              <a:buSzPts val="2400"/>
              <a:buChar char="–"/>
              <a:defRPr/>
            </a:lvl8pPr>
            <a:lvl9pPr indent="-381000" lvl="8" marL="4114800" algn="l">
              <a:spcBef>
                <a:spcPts val="800"/>
              </a:spcBef>
              <a:spcAft>
                <a:spcPts val="0"/>
              </a:spcAft>
              <a:buSzPts val="24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 Subtitle">
  <p:cSld name="Blue Title + Subtitle">
    <p:spTree>
      <p:nvGrpSpPr>
        <p:cNvPr id="402" name="Shape 402"/>
        <p:cNvGrpSpPr/>
        <p:nvPr/>
      </p:nvGrpSpPr>
      <p:grpSpPr>
        <a:xfrm>
          <a:off x="0" y="0"/>
          <a:ext cx="0" cy="0"/>
          <a:chOff x="0" y="0"/>
          <a:chExt cx="0" cy="0"/>
        </a:xfrm>
      </p:grpSpPr>
      <p:sp>
        <p:nvSpPr>
          <p:cNvPr id="403" name="Google Shape;403;g33e3027fc13_6_961"/>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04" name="Google Shape;404;g33e3027fc13_6_961"/>
          <p:cNvSpPr txBox="1"/>
          <p:nvPr>
            <p:ph idx="1" type="body"/>
          </p:nvPr>
        </p:nvSpPr>
        <p:spPr>
          <a:xfrm>
            <a:off x="304800" y="121920"/>
            <a:ext cx="11582400" cy="426900"/>
          </a:xfrm>
          <a:prstGeom prst="rect">
            <a:avLst/>
          </a:prstGeom>
          <a:noFill/>
          <a:ln>
            <a:noFill/>
          </a:ln>
        </p:spPr>
        <p:txBody>
          <a:bodyPr anchorCtr="0" anchor="b" bIns="60925" lIns="121900" spcFirstLastPara="1" rIns="121900" wrap="square" tIns="60925">
            <a:noAutofit/>
          </a:bodyPr>
          <a:lstStyle>
            <a:lvl1pPr indent="-228600" lvl="0" marL="457200" algn="l">
              <a:lnSpc>
                <a:spcPct val="100000"/>
              </a:lnSpc>
              <a:spcBef>
                <a:spcPts val="800"/>
              </a:spcBef>
              <a:spcAft>
                <a:spcPts val="0"/>
              </a:spcAft>
              <a:buSzPts val="2700"/>
              <a:buFont typeface="Arial"/>
              <a:buNone/>
              <a:defRPr sz="2700">
                <a:solidFill>
                  <a:schemeClr val="accent1"/>
                </a:solidFill>
                <a:latin typeface="Arial"/>
                <a:ea typeface="Arial"/>
                <a:cs typeface="Arial"/>
                <a:sym typeface="Arial"/>
              </a:defRPr>
            </a:lvl1pPr>
            <a:lvl2pPr indent="-381000" lvl="1" marL="914400" algn="l">
              <a:lnSpc>
                <a:spcPct val="100000"/>
              </a:lnSpc>
              <a:spcBef>
                <a:spcPts val="800"/>
              </a:spcBef>
              <a:spcAft>
                <a:spcPts val="0"/>
              </a:spcAft>
              <a:buSzPts val="2400"/>
              <a:buChar char="–"/>
              <a:defRPr/>
            </a:lvl2pPr>
            <a:lvl3pPr indent="-381000" lvl="2" marL="1371600" algn="l">
              <a:lnSpc>
                <a:spcPct val="100000"/>
              </a:lnSpc>
              <a:spcBef>
                <a:spcPts val="800"/>
              </a:spcBef>
              <a:spcAft>
                <a:spcPts val="0"/>
              </a:spcAft>
              <a:buSzPts val="2400"/>
              <a:buChar char="•"/>
              <a:defRPr/>
            </a:lvl3pPr>
            <a:lvl4pPr indent="-381000" lvl="3" marL="1828800" algn="l">
              <a:lnSpc>
                <a:spcPct val="100000"/>
              </a:lnSpc>
              <a:spcBef>
                <a:spcPts val="800"/>
              </a:spcBef>
              <a:spcAft>
                <a:spcPts val="0"/>
              </a:spcAft>
              <a:buSzPts val="2400"/>
              <a:buChar char="–"/>
              <a:defRPr/>
            </a:lvl4pPr>
            <a:lvl5pPr indent="-381000" lvl="4" marL="2286000" algn="l">
              <a:spcBef>
                <a:spcPts val="800"/>
              </a:spcBef>
              <a:spcAft>
                <a:spcPts val="0"/>
              </a:spcAft>
              <a:buSzPts val="2400"/>
              <a:buChar char="•"/>
              <a:defRPr/>
            </a:lvl5pPr>
            <a:lvl6pPr indent="-381000" lvl="5" marL="2743200" algn="l">
              <a:spcBef>
                <a:spcPts val="800"/>
              </a:spcBef>
              <a:spcAft>
                <a:spcPts val="0"/>
              </a:spcAft>
              <a:buSzPts val="2400"/>
              <a:buChar char="–"/>
              <a:defRPr/>
            </a:lvl6pPr>
            <a:lvl7pPr indent="-381000" lvl="6" marL="3200400" algn="l">
              <a:spcBef>
                <a:spcPts val="800"/>
              </a:spcBef>
              <a:spcAft>
                <a:spcPts val="0"/>
              </a:spcAft>
              <a:buSzPts val="2400"/>
              <a:buChar char="•"/>
              <a:defRPr/>
            </a:lvl7pPr>
            <a:lvl8pPr indent="-381000" lvl="7" marL="3657600" algn="l">
              <a:spcBef>
                <a:spcPts val="800"/>
              </a:spcBef>
              <a:spcAft>
                <a:spcPts val="0"/>
              </a:spcAft>
              <a:buSzPts val="2400"/>
              <a:buChar char="–"/>
              <a:defRPr/>
            </a:lvl8pPr>
            <a:lvl9pPr indent="-381000" lvl="8" marL="4114800" algn="l">
              <a:spcBef>
                <a:spcPts val="800"/>
              </a:spcBef>
              <a:spcAft>
                <a:spcPts val="0"/>
              </a:spcAft>
              <a:buSzPts val="24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ool Transition Slide" showMasterSp="0" type="secHead">
  <p:cSld name="SECTION_HEADER">
    <p:spTree>
      <p:nvGrpSpPr>
        <p:cNvPr id="405" name="Shape 405"/>
        <p:cNvGrpSpPr/>
        <p:nvPr/>
      </p:nvGrpSpPr>
      <p:grpSpPr>
        <a:xfrm>
          <a:off x="0" y="0"/>
          <a:ext cx="0" cy="0"/>
          <a:chOff x="0" y="0"/>
          <a:chExt cx="0" cy="0"/>
        </a:xfrm>
      </p:grpSpPr>
      <p:pic>
        <p:nvPicPr>
          <p:cNvPr id="406" name="Google Shape;406;g33e3027fc13_6_964"/>
          <p:cNvPicPr preferRelativeResize="0"/>
          <p:nvPr/>
        </p:nvPicPr>
        <p:blipFill rotWithShape="1">
          <a:blip r:embed="rId2">
            <a:alphaModFix/>
          </a:blip>
          <a:srcRect b="0" l="0" r="2723" t="0"/>
          <a:stretch/>
        </p:blipFill>
        <p:spPr>
          <a:xfrm>
            <a:off x="7438052" y="-3048"/>
            <a:ext cx="4753948" cy="6864094"/>
          </a:xfrm>
          <a:prstGeom prst="rect">
            <a:avLst/>
          </a:prstGeom>
          <a:noFill/>
          <a:ln>
            <a:noFill/>
          </a:ln>
        </p:spPr>
      </p:pic>
      <p:sp>
        <p:nvSpPr>
          <p:cNvPr id="407" name="Google Shape;407;g33e3027fc13_6_964"/>
          <p:cNvSpPr txBox="1"/>
          <p:nvPr>
            <p:ph type="title"/>
          </p:nvPr>
        </p:nvSpPr>
        <p:spPr>
          <a:xfrm>
            <a:off x="609600" y="1730548"/>
            <a:ext cx="7924800" cy="1682400"/>
          </a:xfrm>
          <a:prstGeom prst="rect">
            <a:avLst/>
          </a:prstGeom>
          <a:noFill/>
          <a:ln>
            <a:noFill/>
          </a:ln>
        </p:spPr>
        <p:txBody>
          <a:bodyPr anchorCtr="0" anchor="b" bIns="60925" lIns="121900" spcFirstLastPara="1" rIns="121900" wrap="square" tIns="60925">
            <a:noAutofit/>
          </a:bodyPr>
          <a:lstStyle>
            <a:lvl1pPr lvl="0" algn="l">
              <a:lnSpc>
                <a:spcPct val="90000"/>
              </a:lnSpc>
              <a:spcBef>
                <a:spcPts val="0"/>
              </a:spcBef>
              <a:spcAft>
                <a:spcPts val="0"/>
              </a:spcAft>
              <a:buClr>
                <a:schemeClr val="dk1"/>
              </a:buClr>
              <a:buSzPts val="2900"/>
              <a:buFont typeface="Arial"/>
              <a:buNone/>
              <a:defRPr b="1" sz="2900" cap="none">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08" name="Google Shape;408;g33e3027fc13_6_964"/>
          <p:cNvSpPr txBox="1"/>
          <p:nvPr>
            <p:ph idx="1" type="body"/>
          </p:nvPr>
        </p:nvSpPr>
        <p:spPr>
          <a:xfrm>
            <a:off x="609600" y="3463292"/>
            <a:ext cx="7924800" cy="2083200"/>
          </a:xfrm>
          <a:prstGeom prst="rect">
            <a:avLst/>
          </a:prstGeom>
          <a:noFill/>
          <a:ln>
            <a:noFill/>
          </a:ln>
        </p:spPr>
        <p:txBody>
          <a:bodyPr anchorCtr="0" anchor="t" bIns="60925" lIns="121900" spcFirstLastPara="1" rIns="121900" wrap="square" tIns="60925">
            <a:noAutofit/>
          </a:bodyPr>
          <a:lstStyle>
            <a:lvl1pPr indent="-228600" lvl="0" marL="457200" algn="l">
              <a:lnSpc>
                <a:spcPct val="100000"/>
              </a:lnSpc>
              <a:spcBef>
                <a:spcPts val="800"/>
              </a:spcBef>
              <a:spcAft>
                <a:spcPts val="0"/>
              </a:spcAft>
              <a:buSzPts val="2400"/>
              <a:buNone/>
              <a:defRPr sz="2400" cap="none">
                <a:solidFill>
                  <a:schemeClr val="dk1"/>
                </a:solidFill>
              </a:defRPr>
            </a:lvl1pPr>
            <a:lvl2pPr indent="-228600" lvl="1" marL="914400" algn="l">
              <a:lnSpc>
                <a:spcPct val="100000"/>
              </a:lnSpc>
              <a:spcBef>
                <a:spcPts val="800"/>
              </a:spcBef>
              <a:spcAft>
                <a:spcPts val="0"/>
              </a:spcAft>
              <a:buSzPts val="2400"/>
              <a:buNone/>
              <a:defRPr sz="2400"/>
            </a:lvl2pPr>
            <a:lvl3pPr indent="-228600" lvl="2" marL="1371600" algn="l">
              <a:lnSpc>
                <a:spcPct val="100000"/>
              </a:lnSpc>
              <a:spcBef>
                <a:spcPts val="800"/>
              </a:spcBef>
              <a:spcAft>
                <a:spcPts val="0"/>
              </a:spcAft>
              <a:buSzPts val="2100"/>
              <a:buNone/>
              <a:defRPr sz="2100"/>
            </a:lvl3pPr>
            <a:lvl4pPr indent="-228600" lvl="3" marL="1828800" algn="l">
              <a:lnSpc>
                <a:spcPct val="100000"/>
              </a:lnSpc>
              <a:spcBef>
                <a:spcPts val="800"/>
              </a:spcBef>
              <a:spcAft>
                <a:spcPts val="0"/>
              </a:spcAft>
              <a:buSzPts val="1900"/>
              <a:buNone/>
              <a:defRPr sz="1900"/>
            </a:lvl4pPr>
            <a:lvl5pPr indent="-228600" lvl="4" marL="2286000" algn="l">
              <a:spcBef>
                <a:spcPts val="800"/>
              </a:spcBef>
              <a:spcAft>
                <a:spcPts val="0"/>
              </a:spcAft>
              <a:buSzPts val="1900"/>
              <a:buNone/>
              <a:defRPr sz="1900"/>
            </a:lvl5pPr>
            <a:lvl6pPr indent="-228600" lvl="5" marL="2743200" algn="l">
              <a:spcBef>
                <a:spcPts val="800"/>
              </a:spcBef>
              <a:spcAft>
                <a:spcPts val="0"/>
              </a:spcAft>
              <a:buSzPts val="1900"/>
              <a:buNone/>
              <a:defRPr sz="1900"/>
            </a:lvl6pPr>
            <a:lvl7pPr indent="-228600" lvl="6" marL="3200400" algn="l">
              <a:spcBef>
                <a:spcPts val="800"/>
              </a:spcBef>
              <a:spcAft>
                <a:spcPts val="0"/>
              </a:spcAft>
              <a:buSzPts val="1900"/>
              <a:buNone/>
              <a:defRPr sz="1900"/>
            </a:lvl7pPr>
            <a:lvl8pPr indent="-228600" lvl="7" marL="3657600" algn="l">
              <a:spcBef>
                <a:spcPts val="800"/>
              </a:spcBef>
              <a:spcAft>
                <a:spcPts val="0"/>
              </a:spcAft>
              <a:buSzPts val="1900"/>
              <a:buNone/>
              <a:defRPr sz="1900"/>
            </a:lvl8pPr>
            <a:lvl9pPr indent="-228600" lvl="8" marL="4114800" algn="l">
              <a:spcBef>
                <a:spcPts val="800"/>
              </a:spcBef>
              <a:spcAft>
                <a:spcPts val="0"/>
              </a:spcAft>
              <a:buSzPts val="1900"/>
              <a:buNone/>
              <a:defRPr sz="19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ool Transition Slide Centered" showMasterSp="0">
  <p:cSld name="Fiber Spool Transition Slide Centered">
    <p:spTree>
      <p:nvGrpSpPr>
        <p:cNvPr id="409" name="Shape 409"/>
        <p:cNvGrpSpPr/>
        <p:nvPr/>
      </p:nvGrpSpPr>
      <p:grpSpPr>
        <a:xfrm>
          <a:off x="0" y="0"/>
          <a:ext cx="0" cy="0"/>
          <a:chOff x="0" y="0"/>
          <a:chExt cx="0" cy="0"/>
        </a:xfrm>
      </p:grpSpPr>
      <p:pic>
        <p:nvPicPr>
          <p:cNvPr id="410" name="Google Shape;410;g33e3027fc13_6_968"/>
          <p:cNvPicPr preferRelativeResize="0"/>
          <p:nvPr/>
        </p:nvPicPr>
        <p:blipFill rotWithShape="1">
          <a:blip r:embed="rId2">
            <a:alphaModFix/>
          </a:blip>
          <a:srcRect b="0" l="0" r="2723" t="0"/>
          <a:stretch/>
        </p:blipFill>
        <p:spPr>
          <a:xfrm>
            <a:off x="7438052" y="-3048"/>
            <a:ext cx="4753948" cy="6864094"/>
          </a:xfrm>
          <a:prstGeom prst="rect">
            <a:avLst/>
          </a:prstGeom>
          <a:noFill/>
          <a:ln>
            <a:noFill/>
          </a:ln>
        </p:spPr>
      </p:pic>
      <p:sp>
        <p:nvSpPr>
          <p:cNvPr id="411" name="Google Shape;411;g33e3027fc13_6_968"/>
          <p:cNvSpPr txBox="1"/>
          <p:nvPr>
            <p:ph type="title"/>
          </p:nvPr>
        </p:nvSpPr>
        <p:spPr>
          <a:xfrm>
            <a:off x="2133600" y="1730535"/>
            <a:ext cx="7924800" cy="1682400"/>
          </a:xfrm>
          <a:prstGeom prst="rect">
            <a:avLst/>
          </a:prstGeom>
          <a:noFill/>
          <a:ln>
            <a:noFill/>
          </a:ln>
        </p:spPr>
        <p:txBody>
          <a:bodyPr anchorCtr="0" anchor="b" bIns="60925" lIns="121900" spcFirstLastPara="1" rIns="121900" wrap="square" tIns="60925">
            <a:noAutofit/>
          </a:bodyPr>
          <a:lstStyle>
            <a:lvl1pPr lvl="0" algn="ctr">
              <a:lnSpc>
                <a:spcPct val="90000"/>
              </a:lnSpc>
              <a:spcBef>
                <a:spcPts val="0"/>
              </a:spcBef>
              <a:spcAft>
                <a:spcPts val="0"/>
              </a:spcAft>
              <a:buClr>
                <a:schemeClr val="dk1"/>
              </a:buClr>
              <a:buSzPts val="2900"/>
              <a:buFont typeface="Arial"/>
              <a:buNone/>
              <a:defRPr b="1" sz="2900" cap="none">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12" name="Google Shape;412;g33e3027fc13_6_968"/>
          <p:cNvSpPr txBox="1"/>
          <p:nvPr>
            <p:ph idx="1" type="body"/>
          </p:nvPr>
        </p:nvSpPr>
        <p:spPr>
          <a:xfrm>
            <a:off x="2133600" y="3463279"/>
            <a:ext cx="7924800" cy="2083200"/>
          </a:xfrm>
          <a:prstGeom prst="rect">
            <a:avLst/>
          </a:prstGeom>
          <a:noFill/>
          <a:ln>
            <a:noFill/>
          </a:ln>
        </p:spPr>
        <p:txBody>
          <a:bodyPr anchorCtr="0" anchor="t" bIns="60925" lIns="121900" spcFirstLastPara="1" rIns="121900" wrap="square" tIns="60925">
            <a:noAutofit/>
          </a:bodyPr>
          <a:lstStyle>
            <a:lvl1pPr indent="-228600" lvl="0" marL="457200" algn="ctr">
              <a:lnSpc>
                <a:spcPct val="100000"/>
              </a:lnSpc>
              <a:spcBef>
                <a:spcPts val="800"/>
              </a:spcBef>
              <a:spcAft>
                <a:spcPts val="0"/>
              </a:spcAft>
              <a:buSzPts val="2400"/>
              <a:buNone/>
              <a:defRPr sz="2400" cap="none">
                <a:solidFill>
                  <a:schemeClr val="dk1"/>
                </a:solidFill>
              </a:defRPr>
            </a:lvl1pPr>
            <a:lvl2pPr indent="-228600" lvl="1" marL="914400" algn="l">
              <a:lnSpc>
                <a:spcPct val="100000"/>
              </a:lnSpc>
              <a:spcBef>
                <a:spcPts val="800"/>
              </a:spcBef>
              <a:spcAft>
                <a:spcPts val="0"/>
              </a:spcAft>
              <a:buSzPts val="2400"/>
              <a:buNone/>
              <a:defRPr sz="2400"/>
            </a:lvl2pPr>
            <a:lvl3pPr indent="-228600" lvl="2" marL="1371600" algn="l">
              <a:lnSpc>
                <a:spcPct val="100000"/>
              </a:lnSpc>
              <a:spcBef>
                <a:spcPts val="800"/>
              </a:spcBef>
              <a:spcAft>
                <a:spcPts val="0"/>
              </a:spcAft>
              <a:buSzPts val="2100"/>
              <a:buNone/>
              <a:defRPr sz="2100"/>
            </a:lvl3pPr>
            <a:lvl4pPr indent="-228600" lvl="3" marL="1828800" algn="l">
              <a:lnSpc>
                <a:spcPct val="100000"/>
              </a:lnSpc>
              <a:spcBef>
                <a:spcPts val="800"/>
              </a:spcBef>
              <a:spcAft>
                <a:spcPts val="0"/>
              </a:spcAft>
              <a:buSzPts val="1900"/>
              <a:buNone/>
              <a:defRPr sz="1900"/>
            </a:lvl4pPr>
            <a:lvl5pPr indent="-228600" lvl="4" marL="2286000" algn="l">
              <a:spcBef>
                <a:spcPts val="800"/>
              </a:spcBef>
              <a:spcAft>
                <a:spcPts val="0"/>
              </a:spcAft>
              <a:buSzPts val="1900"/>
              <a:buNone/>
              <a:defRPr sz="1900"/>
            </a:lvl5pPr>
            <a:lvl6pPr indent="-228600" lvl="5" marL="2743200" algn="l">
              <a:spcBef>
                <a:spcPts val="800"/>
              </a:spcBef>
              <a:spcAft>
                <a:spcPts val="0"/>
              </a:spcAft>
              <a:buSzPts val="1900"/>
              <a:buNone/>
              <a:defRPr sz="1900"/>
            </a:lvl6pPr>
            <a:lvl7pPr indent="-228600" lvl="6" marL="3200400" algn="l">
              <a:spcBef>
                <a:spcPts val="800"/>
              </a:spcBef>
              <a:spcAft>
                <a:spcPts val="0"/>
              </a:spcAft>
              <a:buSzPts val="1900"/>
              <a:buNone/>
              <a:defRPr sz="1900"/>
            </a:lvl7pPr>
            <a:lvl8pPr indent="-228600" lvl="7" marL="3657600" algn="l">
              <a:spcBef>
                <a:spcPts val="800"/>
              </a:spcBef>
              <a:spcAft>
                <a:spcPts val="0"/>
              </a:spcAft>
              <a:buSzPts val="1900"/>
              <a:buNone/>
              <a:defRPr sz="1900"/>
            </a:lvl8pPr>
            <a:lvl9pPr indent="-228600" lvl="8" marL="4114800" algn="l">
              <a:spcBef>
                <a:spcPts val="800"/>
              </a:spcBef>
              <a:spcAft>
                <a:spcPts val="0"/>
              </a:spcAft>
              <a:buSzPts val="1900"/>
              <a:buNone/>
              <a:defRPr sz="19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Slide" showMasterSp="0" type="title">
  <p:cSld name="TITLE">
    <p:spTree>
      <p:nvGrpSpPr>
        <p:cNvPr id="413" name="Shape 413"/>
        <p:cNvGrpSpPr/>
        <p:nvPr/>
      </p:nvGrpSpPr>
      <p:grpSpPr>
        <a:xfrm>
          <a:off x="0" y="0"/>
          <a:ext cx="0" cy="0"/>
          <a:chOff x="0" y="0"/>
          <a:chExt cx="0" cy="0"/>
        </a:xfrm>
      </p:grpSpPr>
      <p:pic>
        <p:nvPicPr>
          <p:cNvPr id="414" name="Google Shape;414;g33e3027fc13_6_972"/>
          <p:cNvPicPr preferRelativeResize="0"/>
          <p:nvPr/>
        </p:nvPicPr>
        <p:blipFill rotWithShape="1">
          <a:blip r:embed="rId2">
            <a:alphaModFix/>
          </a:blip>
          <a:srcRect b="0" l="0" r="0" t="0"/>
          <a:stretch/>
        </p:blipFill>
        <p:spPr>
          <a:xfrm>
            <a:off x="0" y="-3047"/>
            <a:ext cx="12192000" cy="6864096"/>
          </a:xfrm>
          <a:prstGeom prst="rect">
            <a:avLst/>
          </a:prstGeom>
          <a:noFill/>
          <a:ln>
            <a:noFill/>
          </a:ln>
        </p:spPr>
      </p:pic>
      <p:sp>
        <p:nvSpPr>
          <p:cNvPr id="415" name="Google Shape;415;g33e3027fc13_6_972"/>
          <p:cNvSpPr txBox="1"/>
          <p:nvPr>
            <p:ph type="ctrTitle"/>
          </p:nvPr>
        </p:nvSpPr>
        <p:spPr>
          <a:xfrm>
            <a:off x="2972560" y="975360"/>
            <a:ext cx="84636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lt1"/>
              </a:buClr>
              <a:buSzPts val="2900"/>
              <a:buFont typeface="Arial"/>
              <a:buNone/>
              <a:defRPr sz="2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16" name="Google Shape;416;g33e3027fc13_6_972"/>
          <p:cNvSpPr txBox="1"/>
          <p:nvPr>
            <p:ph idx="1" type="subTitle"/>
          </p:nvPr>
        </p:nvSpPr>
        <p:spPr>
          <a:xfrm>
            <a:off x="2972560" y="3169920"/>
            <a:ext cx="8463600" cy="3131100"/>
          </a:xfrm>
          <a:prstGeom prst="rect">
            <a:avLst/>
          </a:prstGeom>
          <a:noFill/>
          <a:ln>
            <a:noFill/>
          </a:ln>
        </p:spPr>
        <p:txBody>
          <a:bodyPr anchorCtr="0" anchor="t" bIns="60925" lIns="121900" spcFirstLastPara="1" rIns="121900" wrap="square" tIns="60925">
            <a:noAutofit/>
          </a:bodyPr>
          <a:lstStyle>
            <a:lvl1pPr lvl="0" algn="l">
              <a:lnSpc>
                <a:spcPct val="95000"/>
              </a:lnSpc>
              <a:spcBef>
                <a:spcPts val="0"/>
              </a:spcBef>
              <a:spcAft>
                <a:spcPts val="0"/>
              </a:spcAft>
              <a:buClr>
                <a:srgbClr val="6AADE4"/>
              </a:buClr>
              <a:buSzPts val="2400"/>
              <a:buFont typeface="Arial"/>
              <a:buNone/>
              <a:defRPr sz="2400">
                <a:solidFill>
                  <a:schemeClr val="lt1"/>
                </a:solidFill>
              </a:defRPr>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Logo Title Slide" showMasterSp="0">
  <p:cSld name="Blue Logo Title Slide">
    <p:spTree>
      <p:nvGrpSpPr>
        <p:cNvPr id="417" name="Shape 417"/>
        <p:cNvGrpSpPr/>
        <p:nvPr/>
      </p:nvGrpSpPr>
      <p:grpSpPr>
        <a:xfrm>
          <a:off x="0" y="0"/>
          <a:ext cx="0" cy="0"/>
          <a:chOff x="0" y="0"/>
          <a:chExt cx="0" cy="0"/>
        </a:xfrm>
      </p:grpSpPr>
      <p:pic>
        <p:nvPicPr>
          <p:cNvPr id="418" name="Google Shape;418;g33e3027fc13_6_976"/>
          <p:cNvPicPr preferRelativeResize="0"/>
          <p:nvPr/>
        </p:nvPicPr>
        <p:blipFill rotWithShape="1">
          <a:blip r:embed="rId2">
            <a:alphaModFix/>
          </a:blip>
          <a:srcRect b="0" l="0" r="0" t="0"/>
          <a:stretch/>
        </p:blipFill>
        <p:spPr>
          <a:xfrm>
            <a:off x="926592" y="524256"/>
            <a:ext cx="1255777" cy="5826484"/>
          </a:xfrm>
          <a:prstGeom prst="rect">
            <a:avLst/>
          </a:prstGeom>
          <a:noFill/>
          <a:ln>
            <a:noFill/>
          </a:ln>
        </p:spPr>
      </p:pic>
      <p:sp>
        <p:nvSpPr>
          <p:cNvPr id="419" name="Google Shape;419;g33e3027fc13_6_976"/>
          <p:cNvSpPr txBox="1"/>
          <p:nvPr>
            <p:ph type="ctrTitle"/>
          </p:nvPr>
        </p:nvSpPr>
        <p:spPr>
          <a:xfrm>
            <a:off x="2972560" y="975360"/>
            <a:ext cx="84636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sz="290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20" name="Google Shape;420;g33e3027fc13_6_976"/>
          <p:cNvSpPr txBox="1"/>
          <p:nvPr>
            <p:ph idx="1" type="subTitle"/>
          </p:nvPr>
        </p:nvSpPr>
        <p:spPr>
          <a:xfrm>
            <a:off x="2972560" y="3169920"/>
            <a:ext cx="8463600" cy="3131100"/>
          </a:xfrm>
          <a:prstGeom prst="rect">
            <a:avLst/>
          </a:prstGeom>
          <a:noFill/>
          <a:ln>
            <a:noFill/>
          </a:ln>
        </p:spPr>
        <p:txBody>
          <a:bodyPr anchorCtr="0" anchor="t" bIns="60925" lIns="121900" spcFirstLastPara="1" rIns="121900" wrap="square" tIns="60925">
            <a:noAutofit/>
          </a:bodyPr>
          <a:lstStyle>
            <a:lvl1pPr lvl="0" algn="l">
              <a:lnSpc>
                <a:spcPct val="95000"/>
              </a:lnSpc>
              <a:spcBef>
                <a:spcPts val="0"/>
              </a:spcBef>
              <a:spcAft>
                <a:spcPts val="0"/>
              </a:spcAft>
              <a:buClr>
                <a:srgbClr val="6AADE4"/>
              </a:buClr>
              <a:buSzPts val="2400"/>
              <a:buFont typeface="Arial"/>
              <a:buNone/>
              <a:defRPr sz="2400">
                <a:solidFill>
                  <a:schemeClr val="dk1"/>
                </a:solidFill>
              </a:defRPr>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Security Slide" showMasterSp="0">
  <p:cSld name="Information Security Slide">
    <p:spTree>
      <p:nvGrpSpPr>
        <p:cNvPr id="421" name="Shape 421"/>
        <p:cNvGrpSpPr/>
        <p:nvPr/>
      </p:nvGrpSpPr>
      <p:grpSpPr>
        <a:xfrm>
          <a:off x="0" y="0"/>
          <a:ext cx="0" cy="0"/>
          <a:chOff x="0" y="0"/>
          <a:chExt cx="0" cy="0"/>
        </a:xfrm>
      </p:grpSpPr>
      <p:sp>
        <p:nvSpPr>
          <p:cNvPr id="422" name="Google Shape;422;g33e3027fc13_6_980"/>
          <p:cNvSpPr txBox="1"/>
          <p:nvPr>
            <p:ph type="ctrTitle"/>
          </p:nvPr>
        </p:nvSpPr>
        <p:spPr>
          <a:xfrm>
            <a:off x="2974848" y="632180"/>
            <a:ext cx="59208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3200"/>
              <a:buFont typeface="Arial"/>
              <a:buNone/>
              <a:defRPr sz="320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23" name="Google Shape;423;g33e3027fc13_6_980"/>
          <p:cNvSpPr txBox="1"/>
          <p:nvPr>
            <p:ph idx="1" type="subTitle"/>
          </p:nvPr>
        </p:nvSpPr>
        <p:spPr>
          <a:xfrm>
            <a:off x="2974845" y="2826740"/>
            <a:ext cx="8832900" cy="1828800"/>
          </a:xfrm>
          <a:prstGeom prst="rect">
            <a:avLst/>
          </a:prstGeom>
          <a:noFill/>
          <a:ln>
            <a:noFill/>
          </a:ln>
        </p:spPr>
        <p:txBody>
          <a:bodyPr anchorCtr="0" anchor="t" bIns="60925" lIns="121900" spcFirstLastPara="1" rIns="121900" wrap="square" tIns="60925">
            <a:noAutofit/>
          </a:bodyPr>
          <a:lstStyle>
            <a:lvl1pPr lvl="0" algn="l">
              <a:lnSpc>
                <a:spcPct val="137500"/>
              </a:lnSpc>
              <a:spcBef>
                <a:spcPts val="300"/>
              </a:spcBef>
              <a:spcAft>
                <a:spcPts val="0"/>
              </a:spcAft>
              <a:buSzPts val="2100"/>
              <a:buFont typeface="Arial"/>
              <a:buNone/>
              <a:defRPr sz="2100"/>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pic>
        <p:nvPicPr>
          <p:cNvPr id="424" name="Google Shape;424;g33e3027fc13_6_980"/>
          <p:cNvPicPr preferRelativeResize="0"/>
          <p:nvPr/>
        </p:nvPicPr>
        <p:blipFill rotWithShape="1">
          <a:blip r:embed="rId2">
            <a:alphaModFix/>
          </a:blip>
          <a:srcRect b="0" l="0" r="0" t="0"/>
          <a:stretch/>
        </p:blipFill>
        <p:spPr>
          <a:xfrm>
            <a:off x="926592" y="524256"/>
            <a:ext cx="1255777" cy="5826484"/>
          </a:xfrm>
          <a:prstGeom prst="rect">
            <a:avLst/>
          </a:prstGeom>
          <a:noFill/>
          <a:ln>
            <a:noFill/>
          </a:ln>
        </p:spPr>
      </p:pic>
      <p:pic>
        <p:nvPicPr>
          <p:cNvPr id="425" name="Google Shape;425;g33e3027fc13_6_980"/>
          <p:cNvPicPr preferRelativeResize="0"/>
          <p:nvPr/>
        </p:nvPicPr>
        <p:blipFill rotWithShape="1">
          <a:blip r:embed="rId3">
            <a:alphaModFix/>
          </a:blip>
          <a:srcRect b="0" l="0" r="0" t="0"/>
          <a:stretch/>
        </p:blipFill>
        <p:spPr>
          <a:xfrm>
            <a:off x="6812860" y="4864768"/>
            <a:ext cx="4994621" cy="914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losing" showMasterSp="0">
  <p:cSld name="Blue Closing">
    <p:bg>
      <p:bgPr>
        <a:solidFill>
          <a:srgbClr val="005293"/>
        </a:solidFill>
      </p:bgPr>
    </p:bg>
    <p:spTree>
      <p:nvGrpSpPr>
        <p:cNvPr id="426" name="Shape 426"/>
        <p:cNvGrpSpPr/>
        <p:nvPr/>
      </p:nvGrpSpPr>
      <p:grpSpPr>
        <a:xfrm>
          <a:off x="0" y="0"/>
          <a:ext cx="0" cy="0"/>
          <a:chOff x="0" y="0"/>
          <a:chExt cx="0" cy="0"/>
        </a:xfrm>
      </p:grpSpPr>
      <p:pic>
        <p:nvPicPr>
          <p:cNvPr id="427" name="Google Shape;427;g33e3027fc13_6_985"/>
          <p:cNvPicPr preferRelativeResize="0"/>
          <p:nvPr/>
        </p:nvPicPr>
        <p:blipFill rotWithShape="1">
          <a:blip r:embed="rId2">
            <a:alphaModFix/>
          </a:blip>
          <a:srcRect b="0" l="0" r="0" t="0"/>
          <a:stretch/>
        </p:blipFill>
        <p:spPr>
          <a:xfrm>
            <a:off x="2301313" y="2611136"/>
            <a:ext cx="7589374" cy="163572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Logo Closing" showMasterSp="0">
  <p:cSld name="Blue Logo Closing">
    <p:spTree>
      <p:nvGrpSpPr>
        <p:cNvPr id="428" name="Shape 428"/>
        <p:cNvGrpSpPr/>
        <p:nvPr/>
      </p:nvGrpSpPr>
      <p:grpSpPr>
        <a:xfrm>
          <a:off x="0" y="0"/>
          <a:ext cx="0" cy="0"/>
          <a:chOff x="0" y="0"/>
          <a:chExt cx="0" cy="0"/>
        </a:xfrm>
      </p:grpSpPr>
      <p:pic>
        <p:nvPicPr>
          <p:cNvPr id="429" name="Google Shape;429;g33e3027fc13_6_987"/>
          <p:cNvPicPr preferRelativeResize="0"/>
          <p:nvPr/>
        </p:nvPicPr>
        <p:blipFill rotWithShape="1">
          <a:blip r:embed="rId2">
            <a:alphaModFix/>
          </a:blip>
          <a:srcRect b="0" l="0" r="0" t="0"/>
          <a:stretch/>
        </p:blipFill>
        <p:spPr>
          <a:xfrm>
            <a:off x="2301313" y="2611136"/>
            <a:ext cx="7589374" cy="163572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_2">
    <p:bg>
      <p:bgPr>
        <a:solidFill>
          <a:schemeClr val="lt1"/>
        </a:solidFill>
      </p:bgPr>
    </p:bg>
    <p:spTree>
      <p:nvGrpSpPr>
        <p:cNvPr id="43" name="Shape 43"/>
        <p:cNvGrpSpPr/>
        <p:nvPr/>
      </p:nvGrpSpPr>
      <p:grpSpPr>
        <a:xfrm>
          <a:off x="0" y="0"/>
          <a:ext cx="0" cy="0"/>
          <a:chOff x="0" y="0"/>
          <a:chExt cx="0" cy="0"/>
        </a:xfrm>
      </p:grpSpPr>
      <p:pic>
        <p:nvPicPr>
          <p:cNvPr id="44" name="Google Shape;44;g33e3027fc13_3_403"/>
          <p:cNvPicPr preferRelativeResize="0"/>
          <p:nvPr/>
        </p:nvPicPr>
        <p:blipFill rotWithShape="1">
          <a:blip r:embed="rId2">
            <a:alphaModFix/>
          </a:blip>
          <a:srcRect b="0" l="0" r="0" t="0"/>
          <a:stretch/>
        </p:blipFill>
        <p:spPr>
          <a:xfrm>
            <a:off x="10480667" y="6399317"/>
            <a:ext cx="1101727" cy="365767"/>
          </a:xfrm>
          <a:prstGeom prst="rect">
            <a:avLst/>
          </a:prstGeom>
          <a:noFill/>
          <a:ln>
            <a:noFill/>
          </a:ln>
        </p:spPr>
      </p:pic>
      <p:sp>
        <p:nvSpPr>
          <p:cNvPr id="45" name="Google Shape;45;g33e3027fc13_3_403"/>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lvl="0" marR="0" algn="l">
              <a:lnSpc>
                <a:spcPct val="100000"/>
              </a:lnSpc>
              <a:spcBef>
                <a:spcPts val="0"/>
              </a:spcBef>
              <a:spcAft>
                <a:spcPts val="0"/>
              </a:spcAft>
              <a:buClr>
                <a:schemeClr val="accent1"/>
              </a:buClr>
              <a:buSzPts val="4300"/>
              <a:buNone/>
              <a:defRPr i="0" u="none" cap="none" strike="noStrike">
                <a:solidFill>
                  <a:schemeClr val="accent1"/>
                </a:solidFill>
              </a:defRPr>
            </a:lvl1pPr>
            <a:lvl2pPr lvl="1" algn="l">
              <a:lnSpc>
                <a:spcPct val="100000"/>
              </a:lnSpc>
              <a:spcBef>
                <a:spcPts val="0"/>
              </a:spcBef>
              <a:spcAft>
                <a:spcPts val="0"/>
              </a:spcAft>
              <a:buSzPts val="4300"/>
              <a:buNone/>
              <a:defRPr sz="2400"/>
            </a:lvl2pPr>
            <a:lvl3pPr lvl="2" algn="l">
              <a:lnSpc>
                <a:spcPct val="100000"/>
              </a:lnSpc>
              <a:spcBef>
                <a:spcPts val="0"/>
              </a:spcBef>
              <a:spcAft>
                <a:spcPts val="0"/>
              </a:spcAft>
              <a:buSzPts val="4300"/>
              <a:buNone/>
              <a:defRPr sz="2400"/>
            </a:lvl3pPr>
            <a:lvl4pPr lvl="3" algn="l">
              <a:lnSpc>
                <a:spcPct val="100000"/>
              </a:lnSpc>
              <a:spcBef>
                <a:spcPts val="0"/>
              </a:spcBef>
              <a:spcAft>
                <a:spcPts val="0"/>
              </a:spcAft>
              <a:buSzPts val="4300"/>
              <a:buNone/>
              <a:defRPr sz="2400"/>
            </a:lvl4pPr>
            <a:lvl5pPr lvl="4" algn="l">
              <a:lnSpc>
                <a:spcPct val="100000"/>
              </a:lnSpc>
              <a:spcBef>
                <a:spcPts val="0"/>
              </a:spcBef>
              <a:spcAft>
                <a:spcPts val="0"/>
              </a:spcAft>
              <a:buSzPts val="4300"/>
              <a:buNone/>
              <a:defRPr sz="2400"/>
            </a:lvl5pPr>
            <a:lvl6pPr lvl="5" algn="l">
              <a:lnSpc>
                <a:spcPct val="100000"/>
              </a:lnSpc>
              <a:spcBef>
                <a:spcPts val="0"/>
              </a:spcBef>
              <a:spcAft>
                <a:spcPts val="0"/>
              </a:spcAft>
              <a:buSzPts val="4300"/>
              <a:buNone/>
              <a:defRPr sz="2400"/>
            </a:lvl6pPr>
            <a:lvl7pPr lvl="6" algn="l">
              <a:lnSpc>
                <a:spcPct val="100000"/>
              </a:lnSpc>
              <a:spcBef>
                <a:spcPts val="0"/>
              </a:spcBef>
              <a:spcAft>
                <a:spcPts val="0"/>
              </a:spcAft>
              <a:buSzPts val="4300"/>
              <a:buNone/>
              <a:defRPr sz="2400"/>
            </a:lvl7pPr>
            <a:lvl8pPr lvl="7" algn="l">
              <a:lnSpc>
                <a:spcPct val="100000"/>
              </a:lnSpc>
              <a:spcBef>
                <a:spcPts val="0"/>
              </a:spcBef>
              <a:spcAft>
                <a:spcPts val="0"/>
              </a:spcAft>
              <a:buSzPts val="4300"/>
              <a:buNone/>
              <a:defRPr sz="2400"/>
            </a:lvl8pPr>
            <a:lvl9pPr lvl="8" algn="l">
              <a:lnSpc>
                <a:spcPct val="100000"/>
              </a:lnSpc>
              <a:spcBef>
                <a:spcPts val="0"/>
              </a:spcBef>
              <a:spcAft>
                <a:spcPts val="0"/>
              </a:spcAft>
              <a:buSzPts val="4300"/>
              <a:buNone/>
              <a:defRPr sz="2400"/>
            </a:lvl9pPr>
          </a:lstStyle>
          <a:p/>
        </p:txBody>
      </p:sp>
      <p:sp>
        <p:nvSpPr>
          <p:cNvPr id="46" name="Google Shape;46;g33e3027fc13_3_403"/>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7" name="Google Shape;47;g33e3027fc13_3_403"/>
          <p:cNvSpPr txBox="1"/>
          <p:nvPr>
            <p:ph idx="1" type="body"/>
          </p:nvPr>
        </p:nvSpPr>
        <p:spPr>
          <a:xfrm>
            <a:off x="609700" y="1371600"/>
            <a:ext cx="10972800" cy="5027700"/>
          </a:xfrm>
          <a:prstGeom prst="rect">
            <a:avLst/>
          </a:prstGeom>
          <a:noFill/>
          <a:ln>
            <a:noFill/>
          </a:ln>
        </p:spPr>
        <p:txBody>
          <a:bodyPr anchorCtr="0" anchor="t" bIns="121900" lIns="121900" spcFirstLastPara="1" rIns="121900" wrap="square" tIns="121900">
            <a:normAutofit/>
          </a:bodyPr>
          <a:lstStyle>
            <a:lvl1pPr indent="-431800" lvl="0" marL="457200" algn="l">
              <a:lnSpc>
                <a:spcPct val="100000"/>
              </a:lnSpc>
              <a:spcBef>
                <a:spcPts val="0"/>
              </a:spcBef>
              <a:spcAft>
                <a:spcPts val="0"/>
              </a:spcAft>
              <a:buSzPts val="3200"/>
              <a:buChar char="•"/>
              <a:defRPr/>
            </a:lvl1pPr>
            <a:lvl2pPr indent="-374650" lvl="1" marL="914400" algn="l">
              <a:lnSpc>
                <a:spcPct val="100000"/>
              </a:lnSpc>
              <a:spcBef>
                <a:spcPts val="1100"/>
              </a:spcBef>
              <a:spcAft>
                <a:spcPts val="0"/>
              </a:spcAft>
              <a:buSzPts val="2300"/>
              <a:buChar char="–"/>
              <a:defRPr/>
            </a:lvl2pPr>
            <a:lvl3pPr indent="-381000" lvl="2" marL="1371600" algn="l">
              <a:lnSpc>
                <a:spcPct val="100000"/>
              </a:lnSpc>
              <a:spcBef>
                <a:spcPts val="1100"/>
              </a:spcBef>
              <a:spcAft>
                <a:spcPts val="0"/>
              </a:spcAft>
              <a:buSzPts val="2400"/>
              <a:buChar char="•"/>
              <a:defRPr/>
            </a:lvl3pPr>
            <a:lvl4pPr indent="-361950" lvl="3" marL="1828800" algn="l">
              <a:lnSpc>
                <a:spcPct val="100000"/>
              </a:lnSpc>
              <a:spcBef>
                <a:spcPts val="1100"/>
              </a:spcBef>
              <a:spcAft>
                <a:spcPts val="0"/>
              </a:spcAft>
              <a:buSzPts val="2100"/>
              <a:buChar char="–"/>
              <a:defRPr/>
            </a:lvl4pPr>
            <a:lvl5pPr indent="-349250" lvl="4" marL="2286000" algn="l">
              <a:lnSpc>
                <a:spcPct val="100000"/>
              </a:lnSpc>
              <a:spcBef>
                <a:spcPts val="1100"/>
              </a:spcBef>
              <a:spcAft>
                <a:spcPts val="0"/>
              </a:spcAft>
              <a:buSzPts val="1900"/>
              <a:buChar char="»"/>
              <a:defRPr/>
            </a:lvl5pPr>
            <a:lvl6pPr indent="-330200" lvl="5" marL="2743200" algn="l">
              <a:lnSpc>
                <a:spcPct val="100000"/>
              </a:lnSpc>
              <a:spcBef>
                <a:spcPts val="1100"/>
              </a:spcBef>
              <a:spcAft>
                <a:spcPts val="0"/>
              </a:spcAft>
              <a:buSzPts val="1600"/>
              <a:buChar char="•"/>
              <a:defRPr/>
            </a:lvl6pPr>
            <a:lvl7pPr indent="-330200" lvl="6" marL="3200400" algn="l">
              <a:lnSpc>
                <a:spcPct val="100000"/>
              </a:lnSpc>
              <a:spcBef>
                <a:spcPts val="1100"/>
              </a:spcBef>
              <a:spcAft>
                <a:spcPts val="0"/>
              </a:spcAft>
              <a:buSzPts val="1600"/>
              <a:buChar char="•"/>
              <a:defRPr/>
            </a:lvl7pPr>
            <a:lvl8pPr indent="-330200" lvl="7" marL="3657600" algn="l">
              <a:lnSpc>
                <a:spcPct val="100000"/>
              </a:lnSpc>
              <a:spcBef>
                <a:spcPts val="1100"/>
              </a:spcBef>
              <a:spcAft>
                <a:spcPts val="0"/>
              </a:spcAft>
              <a:buSzPts val="1600"/>
              <a:buChar char="•"/>
              <a:defRPr/>
            </a:lvl8pPr>
            <a:lvl9pPr indent="-330200" lvl="8" marL="4114800" algn="l">
              <a:lnSpc>
                <a:spcPct val="100000"/>
              </a:lnSpc>
              <a:spcBef>
                <a:spcPts val="1100"/>
              </a:spcBef>
              <a:spcAft>
                <a:spcPts val="1100"/>
              </a:spcAft>
              <a:buSzPts val="1600"/>
              <a:buChar char="•"/>
              <a:defRPr/>
            </a:lvl9pPr>
          </a:lstStyle>
          <a:p/>
        </p:txBody>
      </p:sp>
      <p:pic>
        <p:nvPicPr>
          <p:cNvPr id="48" name="Google Shape;48;g33e3027fc13_3_403" title=" ESnet-2024-fullcolor-shortname-withorb-transparent-background-no-padding.png"/>
          <p:cNvPicPr preferRelativeResize="0"/>
          <p:nvPr/>
        </p:nvPicPr>
        <p:blipFill rotWithShape="1">
          <a:blip r:embed="rId3">
            <a:alphaModFix/>
          </a:blip>
          <a:srcRect b="0" l="0" r="0" t="0"/>
          <a:stretch/>
        </p:blipFill>
        <p:spPr>
          <a:xfrm>
            <a:off x="10607167" y="6398567"/>
            <a:ext cx="975233" cy="3251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ool Closing" showMasterSp="0">
  <p:cSld name="Fiber Spool Closing">
    <p:spTree>
      <p:nvGrpSpPr>
        <p:cNvPr id="430" name="Shape 430"/>
        <p:cNvGrpSpPr/>
        <p:nvPr/>
      </p:nvGrpSpPr>
      <p:grpSpPr>
        <a:xfrm>
          <a:off x="0" y="0"/>
          <a:ext cx="0" cy="0"/>
          <a:chOff x="0" y="0"/>
          <a:chExt cx="0" cy="0"/>
        </a:xfrm>
      </p:grpSpPr>
      <p:pic>
        <p:nvPicPr>
          <p:cNvPr id="431" name="Google Shape;431;g33e3027fc13_6_989"/>
          <p:cNvPicPr preferRelativeResize="0"/>
          <p:nvPr/>
        </p:nvPicPr>
        <p:blipFill rotWithShape="1">
          <a:blip r:embed="rId2">
            <a:alphaModFix/>
          </a:blip>
          <a:srcRect b="0" l="0" r="2723" t="0"/>
          <a:stretch/>
        </p:blipFill>
        <p:spPr>
          <a:xfrm>
            <a:off x="7438052" y="-3048"/>
            <a:ext cx="4753948" cy="6864094"/>
          </a:xfrm>
          <a:prstGeom prst="rect">
            <a:avLst/>
          </a:prstGeom>
          <a:noFill/>
          <a:ln>
            <a:noFill/>
          </a:ln>
        </p:spPr>
      </p:pic>
      <p:pic>
        <p:nvPicPr>
          <p:cNvPr id="432" name="Google Shape;432;g33e3027fc13_6_989"/>
          <p:cNvPicPr preferRelativeResize="0"/>
          <p:nvPr/>
        </p:nvPicPr>
        <p:blipFill rotWithShape="1">
          <a:blip r:embed="rId3">
            <a:alphaModFix/>
          </a:blip>
          <a:srcRect b="0" l="0" r="0" t="0"/>
          <a:stretch/>
        </p:blipFill>
        <p:spPr>
          <a:xfrm>
            <a:off x="2301313" y="2611136"/>
            <a:ext cx="7589374" cy="163572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Blue Blank">
    <p:spTree>
      <p:nvGrpSpPr>
        <p:cNvPr id="439" name="Shape 439"/>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ntent">
  <p:cSld name="Blue Content">
    <p:spTree>
      <p:nvGrpSpPr>
        <p:cNvPr id="440" name="Shape 440"/>
        <p:cNvGrpSpPr/>
        <p:nvPr/>
      </p:nvGrpSpPr>
      <p:grpSpPr>
        <a:xfrm>
          <a:off x="0" y="0"/>
          <a:ext cx="0" cy="0"/>
          <a:chOff x="0" y="0"/>
          <a:chExt cx="0" cy="0"/>
        </a:xfrm>
      </p:grpSpPr>
      <p:sp>
        <p:nvSpPr>
          <p:cNvPr id="441" name="Google Shape;441;g33e3027fc13_6_999"/>
          <p:cNvSpPr txBox="1"/>
          <p:nvPr>
            <p:ph idx="1" type="body"/>
          </p:nvPr>
        </p:nvSpPr>
        <p:spPr>
          <a:xfrm>
            <a:off x="304800" y="1215095"/>
            <a:ext cx="115824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442" name="Google Shape;442;g33e3027fc13_6_999"/>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wo Content">
  <p:cSld name="Blue Two Content">
    <p:spTree>
      <p:nvGrpSpPr>
        <p:cNvPr id="443" name="Shape 443"/>
        <p:cNvGrpSpPr/>
        <p:nvPr/>
      </p:nvGrpSpPr>
      <p:grpSpPr>
        <a:xfrm>
          <a:off x="0" y="0"/>
          <a:ext cx="0" cy="0"/>
          <a:chOff x="0" y="0"/>
          <a:chExt cx="0" cy="0"/>
        </a:xfrm>
      </p:grpSpPr>
      <p:sp>
        <p:nvSpPr>
          <p:cNvPr id="444" name="Google Shape;444;g33e3027fc13_6_1002"/>
          <p:cNvSpPr txBox="1"/>
          <p:nvPr>
            <p:ph idx="1" type="body"/>
          </p:nvPr>
        </p:nvSpPr>
        <p:spPr>
          <a:xfrm>
            <a:off x="304801" y="1215095"/>
            <a:ext cx="56667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445" name="Google Shape;445;g33e3027fc13_6_1002"/>
          <p:cNvSpPr txBox="1"/>
          <p:nvPr>
            <p:ph idx="2" type="body"/>
          </p:nvPr>
        </p:nvSpPr>
        <p:spPr>
          <a:xfrm>
            <a:off x="6220039" y="1215095"/>
            <a:ext cx="56667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446" name="Google Shape;446;g33e3027fc13_6_1002"/>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Four Content">
  <p:cSld name="Blue Four Content">
    <p:spTree>
      <p:nvGrpSpPr>
        <p:cNvPr id="447" name="Shape 447"/>
        <p:cNvGrpSpPr/>
        <p:nvPr/>
      </p:nvGrpSpPr>
      <p:grpSpPr>
        <a:xfrm>
          <a:off x="0" y="0"/>
          <a:ext cx="0" cy="0"/>
          <a:chOff x="0" y="0"/>
          <a:chExt cx="0" cy="0"/>
        </a:xfrm>
      </p:grpSpPr>
      <p:sp>
        <p:nvSpPr>
          <p:cNvPr id="448" name="Google Shape;448;g33e3027fc13_6_1006"/>
          <p:cNvSpPr txBox="1"/>
          <p:nvPr>
            <p:ph idx="1" type="body"/>
          </p:nvPr>
        </p:nvSpPr>
        <p:spPr>
          <a:xfrm>
            <a:off x="304800" y="1216155"/>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449" name="Google Shape;449;g33e3027fc13_6_1006"/>
          <p:cNvSpPr txBox="1"/>
          <p:nvPr>
            <p:ph idx="2" type="body"/>
          </p:nvPr>
        </p:nvSpPr>
        <p:spPr>
          <a:xfrm>
            <a:off x="6217920" y="1216155"/>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450" name="Google Shape;450;g33e3027fc13_6_1006"/>
          <p:cNvSpPr txBox="1"/>
          <p:nvPr>
            <p:ph idx="3" type="body"/>
          </p:nvPr>
        </p:nvSpPr>
        <p:spPr>
          <a:xfrm>
            <a:off x="304800" y="3760320"/>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451" name="Google Shape;451;g33e3027fc13_6_1006"/>
          <p:cNvSpPr txBox="1"/>
          <p:nvPr>
            <p:ph idx="4" type="body"/>
          </p:nvPr>
        </p:nvSpPr>
        <p:spPr>
          <a:xfrm>
            <a:off x="6217920" y="3760320"/>
            <a:ext cx="5669100" cy="2521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Clr>
                <a:schemeClr val="accent1"/>
              </a:buClr>
              <a:buSzPts val="2700"/>
              <a:buChar char="•"/>
              <a:defRPr sz="2700"/>
            </a:lvl1pPr>
            <a:lvl2pPr indent="-381000" lvl="1" marL="914400" algn="l">
              <a:lnSpc>
                <a:spcPct val="100000"/>
              </a:lnSpc>
              <a:spcBef>
                <a:spcPts val="800"/>
              </a:spcBef>
              <a:spcAft>
                <a:spcPts val="0"/>
              </a:spcAft>
              <a:buClr>
                <a:schemeClr val="accent1"/>
              </a:buClr>
              <a:buSzPts val="2400"/>
              <a:buChar char="–"/>
              <a:defRPr sz="2400"/>
            </a:lvl2pPr>
            <a:lvl3pPr indent="-361950" lvl="2" marL="1371600" algn="l">
              <a:lnSpc>
                <a:spcPct val="100000"/>
              </a:lnSpc>
              <a:spcBef>
                <a:spcPts val="800"/>
              </a:spcBef>
              <a:spcAft>
                <a:spcPts val="0"/>
              </a:spcAft>
              <a:buClr>
                <a:schemeClr val="accent1"/>
              </a:buClr>
              <a:buSzPts val="2100"/>
              <a:buChar char="•"/>
              <a:defRPr sz="2100"/>
            </a:lvl3pPr>
            <a:lvl4pPr indent="-361950" lvl="3" marL="1828800" algn="l">
              <a:lnSpc>
                <a:spcPct val="100000"/>
              </a:lnSpc>
              <a:spcBef>
                <a:spcPts val="800"/>
              </a:spcBef>
              <a:spcAft>
                <a:spcPts val="0"/>
              </a:spcAft>
              <a:buClr>
                <a:schemeClr val="accent1"/>
              </a:buClr>
              <a:buSzPts val="2100"/>
              <a:buChar char="–"/>
              <a:defRPr sz="2100"/>
            </a:lvl4pPr>
            <a:lvl5pPr indent="-349250" lvl="4" marL="2286000" algn="l">
              <a:spcBef>
                <a:spcPts val="800"/>
              </a:spcBef>
              <a:spcAft>
                <a:spcPts val="0"/>
              </a:spcAft>
              <a:buClr>
                <a:srgbClr val="00599F"/>
              </a:buClr>
              <a:buSzPts val="1900"/>
              <a:buChar char="•"/>
              <a:defRPr sz="1900"/>
            </a:lvl5pPr>
            <a:lvl6pPr indent="-349250" lvl="5" marL="2743200" algn="l">
              <a:spcBef>
                <a:spcPts val="800"/>
              </a:spcBef>
              <a:spcAft>
                <a:spcPts val="0"/>
              </a:spcAft>
              <a:buSzPts val="1900"/>
              <a:buChar char="–"/>
              <a:defRPr sz="1900"/>
            </a:lvl6pPr>
            <a:lvl7pPr indent="-349250" lvl="6" marL="3200400" algn="l">
              <a:spcBef>
                <a:spcPts val="800"/>
              </a:spcBef>
              <a:spcAft>
                <a:spcPts val="0"/>
              </a:spcAft>
              <a:buSzPts val="1900"/>
              <a:buChar char="•"/>
              <a:defRPr sz="1900"/>
            </a:lvl7pPr>
            <a:lvl8pPr indent="-349250" lvl="7" marL="3657600" algn="l">
              <a:spcBef>
                <a:spcPts val="800"/>
              </a:spcBef>
              <a:spcAft>
                <a:spcPts val="0"/>
              </a:spcAft>
              <a:buSzPts val="1900"/>
              <a:buChar char="–"/>
              <a:defRPr sz="1900"/>
            </a:lvl8pPr>
            <a:lvl9pPr indent="-349250" lvl="8" marL="4114800" algn="l">
              <a:spcBef>
                <a:spcPts val="800"/>
              </a:spcBef>
              <a:spcAft>
                <a:spcPts val="0"/>
              </a:spcAft>
              <a:buSzPts val="1900"/>
              <a:buChar char="•"/>
              <a:defRPr sz="1900"/>
            </a:lvl9pPr>
          </a:lstStyle>
          <a:p/>
        </p:txBody>
      </p:sp>
      <p:sp>
        <p:nvSpPr>
          <p:cNvPr id="452" name="Google Shape;452;g33e3027fc13_6_1006"/>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Only">
  <p:cSld name="Blue Title Only">
    <p:spTree>
      <p:nvGrpSpPr>
        <p:cNvPr id="453" name="Shape 453"/>
        <p:cNvGrpSpPr/>
        <p:nvPr/>
      </p:nvGrpSpPr>
      <p:grpSpPr>
        <a:xfrm>
          <a:off x="0" y="0"/>
          <a:ext cx="0" cy="0"/>
          <a:chOff x="0" y="0"/>
          <a:chExt cx="0" cy="0"/>
        </a:xfrm>
      </p:grpSpPr>
      <p:sp>
        <p:nvSpPr>
          <p:cNvPr id="454" name="Google Shape;454;g33e3027fc13_6_1012"/>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ontent + Subtitle">
  <p:cSld name="Blue Content + Subtitle">
    <p:spTree>
      <p:nvGrpSpPr>
        <p:cNvPr id="455" name="Shape 455"/>
        <p:cNvGrpSpPr/>
        <p:nvPr/>
      </p:nvGrpSpPr>
      <p:grpSpPr>
        <a:xfrm>
          <a:off x="0" y="0"/>
          <a:ext cx="0" cy="0"/>
          <a:chOff x="0" y="0"/>
          <a:chExt cx="0" cy="0"/>
        </a:xfrm>
      </p:grpSpPr>
      <p:sp>
        <p:nvSpPr>
          <p:cNvPr id="456" name="Google Shape;456;g33e3027fc13_6_1014"/>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57" name="Google Shape;457;g33e3027fc13_6_1014"/>
          <p:cNvSpPr txBox="1"/>
          <p:nvPr>
            <p:ph idx="1" type="body"/>
          </p:nvPr>
        </p:nvSpPr>
        <p:spPr>
          <a:xfrm>
            <a:off x="304800" y="121920"/>
            <a:ext cx="11582400" cy="426900"/>
          </a:xfrm>
          <a:prstGeom prst="rect">
            <a:avLst/>
          </a:prstGeom>
          <a:noFill/>
          <a:ln>
            <a:noFill/>
          </a:ln>
        </p:spPr>
        <p:txBody>
          <a:bodyPr anchorCtr="0" anchor="b" bIns="60925" lIns="121900" spcFirstLastPara="1" rIns="121900" wrap="square" tIns="60925">
            <a:noAutofit/>
          </a:bodyPr>
          <a:lstStyle>
            <a:lvl1pPr indent="-228600" lvl="0" marL="457200" algn="l">
              <a:lnSpc>
                <a:spcPct val="100000"/>
              </a:lnSpc>
              <a:spcBef>
                <a:spcPts val="800"/>
              </a:spcBef>
              <a:spcAft>
                <a:spcPts val="0"/>
              </a:spcAft>
              <a:buSzPts val="2700"/>
              <a:buFont typeface="Arial"/>
              <a:buNone/>
              <a:defRPr sz="2700">
                <a:solidFill>
                  <a:schemeClr val="accent1"/>
                </a:solidFill>
                <a:latin typeface="Arial"/>
                <a:ea typeface="Arial"/>
                <a:cs typeface="Arial"/>
                <a:sym typeface="Arial"/>
              </a:defRPr>
            </a:lvl1pPr>
            <a:lvl2pPr indent="-381000" lvl="1" marL="914400" algn="l">
              <a:lnSpc>
                <a:spcPct val="100000"/>
              </a:lnSpc>
              <a:spcBef>
                <a:spcPts val="800"/>
              </a:spcBef>
              <a:spcAft>
                <a:spcPts val="0"/>
              </a:spcAft>
              <a:buSzPts val="2400"/>
              <a:buChar char="–"/>
              <a:defRPr/>
            </a:lvl2pPr>
            <a:lvl3pPr indent="-381000" lvl="2" marL="1371600" algn="l">
              <a:lnSpc>
                <a:spcPct val="100000"/>
              </a:lnSpc>
              <a:spcBef>
                <a:spcPts val="800"/>
              </a:spcBef>
              <a:spcAft>
                <a:spcPts val="0"/>
              </a:spcAft>
              <a:buSzPts val="2400"/>
              <a:buChar char="•"/>
              <a:defRPr/>
            </a:lvl3pPr>
            <a:lvl4pPr indent="-381000" lvl="3" marL="1828800" algn="l">
              <a:lnSpc>
                <a:spcPct val="100000"/>
              </a:lnSpc>
              <a:spcBef>
                <a:spcPts val="800"/>
              </a:spcBef>
              <a:spcAft>
                <a:spcPts val="0"/>
              </a:spcAft>
              <a:buSzPts val="2400"/>
              <a:buChar char="–"/>
              <a:defRPr/>
            </a:lvl4pPr>
            <a:lvl5pPr indent="-381000" lvl="4" marL="2286000" algn="l">
              <a:spcBef>
                <a:spcPts val="800"/>
              </a:spcBef>
              <a:spcAft>
                <a:spcPts val="0"/>
              </a:spcAft>
              <a:buSzPts val="2400"/>
              <a:buChar char="•"/>
              <a:defRPr/>
            </a:lvl5pPr>
            <a:lvl6pPr indent="-381000" lvl="5" marL="2743200" algn="l">
              <a:spcBef>
                <a:spcPts val="800"/>
              </a:spcBef>
              <a:spcAft>
                <a:spcPts val="0"/>
              </a:spcAft>
              <a:buSzPts val="2400"/>
              <a:buChar char="–"/>
              <a:defRPr/>
            </a:lvl6pPr>
            <a:lvl7pPr indent="-381000" lvl="6" marL="3200400" algn="l">
              <a:spcBef>
                <a:spcPts val="800"/>
              </a:spcBef>
              <a:spcAft>
                <a:spcPts val="0"/>
              </a:spcAft>
              <a:buSzPts val="2400"/>
              <a:buChar char="•"/>
              <a:defRPr/>
            </a:lvl7pPr>
            <a:lvl8pPr indent="-381000" lvl="7" marL="3657600" algn="l">
              <a:spcBef>
                <a:spcPts val="800"/>
              </a:spcBef>
              <a:spcAft>
                <a:spcPts val="0"/>
              </a:spcAft>
              <a:buSzPts val="2400"/>
              <a:buChar char="–"/>
              <a:defRPr/>
            </a:lvl8pPr>
            <a:lvl9pPr indent="-381000" lvl="8" marL="4114800" algn="l">
              <a:spcBef>
                <a:spcPts val="800"/>
              </a:spcBef>
              <a:spcAft>
                <a:spcPts val="0"/>
              </a:spcAft>
              <a:buSzPts val="2400"/>
              <a:buChar char="•"/>
              <a:defRPr/>
            </a:lvl9pPr>
          </a:lstStyle>
          <a:p/>
        </p:txBody>
      </p:sp>
      <p:sp>
        <p:nvSpPr>
          <p:cNvPr id="458" name="Google Shape;458;g33e3027fc13_6_1014"/>
          <p:cNvSpPr txBox="1"/>
          <p:nvPr>
            <p:ph idx="2" type="body"/>
          </p:nvPr>
        </p:nvSpPr>
        <p:spPr>
          <a:xfrm>
            <a:off x="304800" y="1215095"/>
            <a:ext cx="11582400" cy="50595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wo Content + Subtitle">
  <p:cSld name="Blue Two Content + Subtitle">
    <p:spTree>
      <p:nvGrpSpPr>
        <p:cNvPr id="459" name="Shape 459"/>
        <p:cNvGrpSpPr/>
        <p:nvPr/>
      </p:nvGrpSpPr>
      <p:grpSpPr>
        <a:xfrm>
          <a:off x="0" y="0"/>
          <a:ext cx="0" cy="0"/>
          <a:chOff x="0" y="0"/>
          <a:chExt cx="0" cy="0"/>
        </a:xfrm>
      </p:grpSpPr>
      <p:sp>
        <p:nvSpPr>
          <p:cNvPr id="460" name="Google Shape;460;g33e3027fc13_6_1018"/>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61" name="Google Shape;461;g33e3027fc13_6_1018"/>
          <p:cNvSpPr txBox="1"/>
          <p:nvPr>
            <p:ph idx="1" type="body"/>
          </p:nvPr>
        </p:nvSpPr>
        <p:spPr>
          <a:xfrm>
            <a:off x="304800" y="1215189"/>
            <a:ext cx="5669100" cy="50640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462" name="Google Shape;462;g33e3027fc13_6_1018"/>
          <p:cNvSpPr txBox="1"/>
          <p:nvPr>
            <p:ph idx="2" type="body"/>
          </p:nvPr>
        </p:nvSpPr>
        <p:spPr>
          <a:xfrm>
            <a:off x="6217920" y="1215189"/>
            <a:ext cx="5669100" cy="5064000"/>
          </a:xfrm>
          <a:prstGeom prst="rect">
            <a:avLst/>
          </a:prstGeom>
          <a:noFill/>
          <a:ln>
            <a:noFill/>
          </a:ln>
        </p:spPr>
        <p:txBody>
          <a:bodyPr anchorCtr="0" anchor="t" bIns="60925" lIns="121900" spcFirstLastPara="1" rIns="121900" wrap="square" tIns="60925">
            <a:noAutofit/>
          </a:bodyPr>
          <a:lstStyle>
            <a:lvl1pPr indent="-400050" lvl="0" marL="457200" algn="l">
              <a:lnSpc>
                <a:spcPct val="100000"/>
              </a:lnSpc>
              <a:spcBef>
                <a:spcPts val="800"/>
              </a:spcBef>
              <a:spcAft>
                <a:spcPts val="0"/>
              </a:spcAft>
              <a:buSzPts val="2700"/>
              <a:buChar char="•"/>
              <a:defRPr/>
            </a:lvl1pPr>
            <a:lvl2pPr indent="-381000" lvl="1" marL="914400" algn="l">
              <a:lnSpc>
                <a:spcPct val="100000"/>
              </a:lnSpc>
              <a:spcBef>
                <a:spcPts val="800"/>
              </a:spcBef>
              <a:spcAft>
                <a:spcPts val="0"/>
              </a:spcAft>
              <a:buSzPts val="2400"/>
              <a:buChar char="–"/>
              <a:defRPr/>
            </a:lvl2pPr>
            <a:lvl3pPr indent="-361950" lvl="2" marL="1371600" algn="l">
              <a:lnSpc>
                <a:spcPct val="100000"/>
              </a:lnSpc>
              <a:spcBef>
                <a:spcPts val="800"/>
              </a:spcBef>
              <a:spcAft>
                <a:spcPts val="0"/>
              </a:spcAft>
              <a:buSzPts val="2100"/>
              <a:buChar char="•"/>
              <a:defRPr/>
            </a:lvl3pPr>
            <a:lvl4pPr indent="-361950" lvl="3" marL="1828800" algn="l">
              <a:lnSpc>
                <a:spcPct val="100000"/>
              </a:lnSpc>
              <a:spcBef>
                <a:spcPts val="800"/>
              </a:spcBef>
              <a:spcAft>
                <a:spcPts val="0"/>
              </a:spcAft>
              <a:buSzPts val="2100"/>
              <a:buChar char="–"/>
              <a:defRPr/>
            </a:lvl4pPr>
            <a:lvl5pPr indent="-361950" lvl="4" marL="2286000" algn="l">
              <a:spcBef>
                <a:spcPts val="800"/>
              </a:spcBef>
              <a:spcAft>
                <a:spcPts val="0"/>
              </a:spcAft>
              <a:buSzPts val="2100"/>
              <a:buChar char="•"/>
              <a:defRPr/>
            </a:lvl5pPr>
            <a:lvl6pPr indent="-361950" lvl="5" marL="2743200" algn="l">
              <a:spcBef>
                <a:spcPts val="800"/>
              </a:spcBef>
              <a:spcAft>
                <a:spcPts val="0"/>
              </a:spcAft>
              <a:buSzPts val="2100"/>
              <a:buChar char="–"/>
              <a:defRPr/>
            </a:lvl6pPr>
            <a:lvl7pPr indent="-361950" lvl="6" marL="3200400" algn="l">
              <a:spcBef>
                <a:spcPts val="800"/>
              </a:spcBef>
              <a:spcAft>
                <a:spcPts val="0"/>
              </a:spcAft>
              <a:buSzPts val="2100"/>
              <a:buChar char="•"/>
              <a:defRPr/>
            </a:lvl7pPr>
            <a:lvl8pPr indent="-361950" lvl="7" marL="3657600" algn="l">
              <a:spcBef>
                <a:spcPts val="800"/>
              </a:spcBef>
              <a:spcAft>
                <a:spcPts val="0"/>
              </a:spcAft>
              <a:buSzPts val="2100"/>
              <a:buChar char="–"/>
              <a:defRPr/>
            </a:lvl8pPr>
            <a:lvl9pPr indent="-361950" lvl="8" marL="4114800" algn="l">
              <a:spcBef>
                <a:spcPts val="800"/>
              </a:spcBef>
              <a:spcAft>
                <a:spcPts val="0"/>
              </a:spcAft>
              <a:buSzPts val="2100"/>
              <a:buChar char="•"/>
              <a:defRPr/>
            </a:lvl9pPr>
          </a:lstStyle>
          <a:p/>
        </p:txBody>
      </p:sp>
      <p:sp>
        <p:nvSpPr>
          <p:cNvPr id="463" name="Google Shape;463;g33e3027fc13_6_1018"/>
          <p:cNvSpPr txBox="1"/>
          <p:nvPr>
            <p:ph idx="3" type="body"/>
          </p:nvPr>
        </p:nvSpPr>
        <p:spPr>
          <a:xfrm>
            <a:off x="304800" y="121920"/>
            <a:ext cx="11582400" cy="426900"/>
          </a:xfrm>
          <a:prstGeom prst="rect">
            <a:avLst/>
          </a:prstGeom>
          <a:noFill/>
          <a:ln>
            <a:noFill/>
          </a:ln>
        </p:spPr>
        <p:txBody>
          <a:bodyPr anchorCtr="0" anchor="b" bIns="60925" lIns="121900" spcFirstLastPara="1" rIns="121900" wrap="square" tIns="60925">
            <a:noAutofit/>
          </a:bodyPr>
          <a:lstStyle>
            <a:lvl1pPr indent="-228600" lvl="0" marL="457200" algn="l">
              <a:lnSpc>
                <a:spcPct val="100000"/>
              </a:lnSpc>
              <a:spcBef>
                <a:spcPts val="800"/>
              </a:spcBef>
              <a:spcAft>
                <a:spcPts val="0"/>
              </a:spcAft>
              <a:buSzPts val="2700"/>
              <a:buFont typeface="Arial"/>
              <a:buNone/>
              <a:defRPr sz="2700">
                <a:solidFill>
                  <a:schemeClr val="accent1"/>
                </a:solidFill>
                <a:latin typeface="Arial"/>
                <a:ea typeface="Arial"/>
                <a:cs typeface="Arial"/>
                <a:sym typeface="Arial"/>
              </a:defRPr>
            </a:lvl1pPr>
            <a:lvl2pPr indent="-381000" lvl="1" marL="914400" algn="l">
              <a:lnSpc>
                <a:spcPct val="100000"/>
              </a:lnSpc>
              <a:spcBef>
                <a:spcPts val="800"/>
              </a:spcBef>
              <a:spcAft>
                <a:spcPts val="0"/>
              </a:spcAft>
              <a:buSzPts val="2400"/>
              <a:buChar char="–"/>
              <a:defRPr/>
            </a:lvl2pPr>
            <a:lvl3pPr indent="-381000" lvl="2" marL="1371600" algn="l">
              <a:lnSpc>
                <a:spcPct val="100000"/>
              </a:lnSpc>
              <a:spcBef>
                <a:spcPts val="800"/>
              </a:spcBef>
              <a:spcAft>
                <a:spcPts val="0"/>
              </a:spcAft>
              <a:buSzPts val="2400"/>
              <a:buChar char="•"/>
              <a:defRPr/>
            </a:lvl3pPr>
            <a:lvl4pPr indent="-381000" lvl="3" marL="1828800" algn="l">
              <a:lnSpc>
                <a:spcPct val="100000"/>
              </a:lnSpc>
              <a:spcBef>
                <a:spcPts val="800"/>
              </a:spcBef>
              <a:spcAft>
                <a:spcPts val="0"/>
              </a:spcAft>
              <a:buSzPts val="2400"/>
              <a:buChar char="–"/>
              <a:defRPr/>
            </a:lvl4pPr>
            <a:lvl5pPr indent="-381000" lvl="4" marL="2286000" algn="l">
              <a:spcBef>
                <a:spcPts val="800"/>
              </a:spcBef>
              <a:spcAft>
                <a:spcPts val="0"/>
              </a:spcAft>
              <a:buSzPts val="2400"/>
              <a:buChar char="•"/>
              <a:defRPr/>
            </a:lvl5pPr>
            <a:lvl6pPr indent="-381000" lvl="5" marL="2743200" algn="l">
              <a:spcBef>
                <a:spcPts val="800"/>
              </a:spcBef>
              <a:spcAft>
                <a:spcPts val="0"/>
              </a:spcAft>
              <a:buSzPts val="2400"/>
              <a:buChar char="–"/>
              <a:defRPr/>
            </a:lvl6pPr>
            <a:lvl7pPr indent="-381000" lvl="6" marL="3200400" algn="l">
              <a:spcBef>
                <a:spcPts val="800"/>
              </a:spcBef>
              <a:spcAft>
                <a:spcPts val="0"/>
              </a:spcAft>
              <a:buSzPts val="2400"/>
              <a:buChar char="•"/>
              <a:defRPr/>
            </a:lvl7pPr>
            <a:lvl8pPr indent="-381000" lvl="7" marL="3657600" algn="l">
              <a:spcBef>
                <a:spcPts val="800"/>
              </a:spcBef>
              <a:spcAft>
                <a:spcPts val="0"/>
              </a:spcAft>
              <a:buSzPts val="2400"/>
              <a:buChar char="–"/>
              <a:defRPr/>
            </a:lvl8pPr>
            <a:lvl9pPr indent="-381000" lvl="8" marL="4114800" algn="l">
              <a:spcBef>
                <a:spcPts val="800"/>
              </a:spcBef>
              <a:spcAft>
                <a:spcPts val="0"/>
              </a:spcAft>
              <a:buSzPts val="24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 Subtitle">
  <p:cSld name="Blue Title + Subtitle">
    <p:spTree>
      <p:nvGrpSpPr>
        <p:cNvPr id="464" name="Shape 464"/>
        <p:cNvGrpSpPr/>
        <p:nvPr/>
      </p:nvGrpSpPr>
      <p:grpSpPr>
        <a:xfrm>
          <a:off x="0" y="0"/>
          <a:ext cx="0" cy="0"/>
          <a:chOff x="0" y="0"/>
          <a:chExt cx="0" cy="0"/>
        </a:xfrm>
      </p:grpSpPr>
      <p:sp>
        <p:nvSpPr>
          <p:cNvPr id="465" name="Google Shape;465;g33e3027fc13_6_1023"/>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66" name="Google Shape;466;g33e3027fc13_6_1023"/>
          <p:cNvSpPr txBox="1"/>
          <p:nvPr>
            <p:ph idx="1" type="body"/>
          </p:nvPr>
        </p:nvSpPr>
        <p:spPr>
          <a:xfrm>
            <a:off x="304800" y="121920"/>
            <a:ext cx="11582400" cy="426900"/>
          </a:xfrm>
          <a:prstGeom prst="rect">
            <a:avLst/>
          </a:prstGeom>
          <a:noFill/>
          <a:ln>
            <a:noFill/>
          </a:ln>
        </p:spPr>
        <p:txBody>
          <a:bodyPr anchorCtr="0" anchor="b" bIns="60925" lIns="121900" spcFirstLastPara="1" rIns="121900" wrap="square" tIns="60925">
            <a:noAutofit/>
          </a:bodyPr>
          <a:lstStyle>
            <a:lvl1pPr indent="-228600" lvl="0" marL="457200" algn="l">
              <a:lnSpc>
                <a:spcPct val="100000"/>
              </a:lnSpc>
              <a:spcBef>
                <a:spcPts val="800"/>
              </a:spcBef>
              <a:spcAft>
                <a:spcPts val="0"/>
              </a:spcAft>
              <a:buSzPts val="2700"/>
              <a:buFont typeface="Arial"/>
              <a:buNone/>
              <a:defRPr sz="2700">
                <a:solidFill>
                  <a:schemeClr val="accent1"/>
                </a:solidFill>
                <a:latin typeface="Arial"/>
                <a:ea typeface="Arial"/>
                <a:cs typeface="Arial"/>
                <a:sym typeface="Arial"/>
              </a:defRPr>
            </a:lvl1pPr>
            <a:lvl2pPr indent="-381000" lvl="1" marL="914400" algn="l">
              <a:lnSpc>
                <a:spcPct val="100000"/>
              </a:lnSpc>
              <a:spcBef>
                <a:spcPts val="800"/>
              </a:spcBef>
              <a:spcAft>
                <a:spcPts val="0"/>
              </a:spcAft>
              <a:buSzPts val="2400"/>
              <a:buChar char="–"/>
              <a:defRPr/>
            </a:lvl2pPr>
            <a:lvl3pPr indent="-381000" lvl="2" marL="1371600" algn="l">
              <a:lnSpc>
                <a:spcPct val="100000"/>
              </a:lnSpc>
              <a:spcBef>
                <a:spcPts val="800"/>
              </a:spcBef>
              <a:spcAft>
                <a:spcPts val="0"/>
              </a:spcAft>
              <a:buSzPts val="2400"/>
              <a:buChar char="•"/>
              <a:defRPr/>
            </a:lvl3pPr>
            <a:lvl4pPr indent="-381000" lvl="3" marL="1828800" algn="l">
              <a:lnSpc>
                <a:spcPct val="100000"/>
              </a:lnSpc>
              <a:spcBef>
                <a:spcPts val="800"/>
              </a:spcBef>
              <a:spcAft>
                <a:spcPts val="0"/>
              </a:spcAft>
              <a:buSzPts val="2400"/>
              <a:buChar char="–"/>
              <a:defRPr/>
            </a:lvl4pPr>
            <a:lvl5pPr indent="-381000" lvl="4" marL="2286000" algn="l">
              <a:spcBef>
                <a:spcPts val="800"/>
              </a:spcBef>
              <a:spcAft>
                <a:spcPts val="0"/>
              </a:spcAft>
              <a:buSzPts val="2400"/>
              <a:buChar char="•"/>
              <a:defRPr/>
            </a:lvl5pPr>
            <a:lvl6pPr indent="-381000" lvl="5" marL="2743200" algn="l">
              <a:spcBef>
                <a:spcPts val="800"/>
              </a:spcBef>
              <a:spcAft>
                <a:spcPts val="0"/>
              </a:spcAft>
              <a:buSzPts val="2400"/>
              <a:buChar char="–"/>
              <a:defRPr/>
            </a:lvl6pPr>
            <a:lvl7pPr indent="-381000" lvl="6" marL="3200400" algn="l">
              <a:spcBef>
                <a:spcPts val="800"/>
              </a:spcBef>
              <a:spcAft>
                <a:spcPts val="0"/>
              </a:spcAft>
              <a:buSzPts val="2400"/>
              <a:buChar char="•"/>
              <a:defRPr/>
            </a:lvl7pPr>
            <a:lvl8pPr indent="-381000" lvl="7" marL="3657600" algn="l">
              <a:spcBef>
                <a:spcPts val="800"/>
              </a:spcBef>
              <a:spcAft>
                <a:spcPts val="0"/>
              </a:spcAft>
              <a:buSzPts val="2400"/>
              <a:buChar char="–"/>
              <a:defRPr/>
            </a:lvl8pPr>
            <a:lvl9pPr indent="-381000" lvl="8" marL="4114800" algn="l">
              <a:spcBef>
                <a:spcPts val="800"/>
              </a:spcBef>
              <a:spcAft>
                <a:spcPts val="0"/>
              </a:spcAft>
              <a:buSzPts val="24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ray Transition Slide" showMasterSp="0" type="secHead">
  <p:cSld name="SECTION_HEADER">
    <p:bg>
      <p:bgPr>
        <a:blipFill>
          <a:blip r:embed="rId2">
            <a:alphaModFix/>
          </a:blip>
          <a:stretch>
            <a:fillRect/>
          </a:stretch>
        </a:blipFill>
      </p:bgPr>
    </p:bg>
    <p:spTree>
      <p:nvGrpSpPr>
        <p:cNvPr id="467" name="Shape 467"/>
        <p:cNvGrpSpPr/>
        <p:nvPr/>
      </p:nvGrpSpPr>
      <p:grpSpPr>
        <a:xfrm>
          <a:off x="0" y="0"/>
          <a:ext cx="0" cy="0"/>
          <a:chOff x="0" y="0"/>
          <a:chExt cx="0" cy="0"/>
        </a:xfrm>
      </p:grpSpPr>
      <p:sp>
        <p:nvSpPr>
          <p:cNvPr id="468" name="Google Shape;468;g33e3027fc13_6_1026"/>
          <p:cNvSpPr txBox="1"/>
          <p:nvPr>
            <p:ph type="title"/>
          </p:nvPr>
        </p:nvSpPr>
        <p:spPr>
          <a:xfrm>
            <a:off x="609600" y="1730549"/>
            <a:ext cx="7924800" cy="1682400"/>
          </a:xfrm>
          <a:prstGeom prst="rect">
            <a:avLst/>
          </a:prstGeom>
          <a:noFill/>
          <a:ln>
            <a:noFill/>
          </a:ln>
        </p:spPr>
        <p:txBody>
          <a:bodyPr anchorCtr="0" anchor="b" bIns="60925" lIns="121900" spcFirstLastPara="1" rIns="121900" wrap="square" tIns="60925">
            <a:noAutofit/>
          </a:bodyPr>
          <a:lstStyle>
            <a:lvl1pPr lvl="0" algn="l">
              <a:lnSpc>
                <a:spcPct val="90000"/>
              </a:lnSpc>
              <a:spcBef>
                <a:spcPts val="0"/>
              </a:spcBef>
              <a:spcAft>
                <a:spcPts val="0"/>
              </a:spcAft>
              <a:buClr>
                <a:schemeClr val="lt1"/>
              </a:buClr>
              <a:buSzPts val="2900"/>
              <a:buFont typeface="Arial"/>
              <a:buNone/>
              <a:defRPr b="1" sz="2900" cap="none">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69" name="Google Shape;469;g33e3027fc13_6_1026"/>
          <p:cNvSpPr txBox="1"/>
          <p:nvPr>
            <p:ph idx="1" type="body"/>
          </p:nvPr>
        </p:nvSpPr>
        <p:spPr>
          <a:xfrm>
            <a:off x="609600" y="3463293"/>
            <a:ext cx="7924800" cy="2083200"/>
          </a:xfrm>
          <a:prstGeom prst="rect">
            <a:avLst/>
          </a:prstGeom>
          <a:noFill/>
          <a:ln>
            <a:noFill/>
          </a:ln>
        </p:spPr>
        <p:txBody>
          <a:bodyPr anchorCtr="0" anchor="t" bIns="60925" lIns="121900" spcFirstLastPara="1" rIns="121900" wrap="square" tIns="60925">
            <a:noAutofit/>
          </a:bodyPr>
          <a:lstStyle>
            <a:lvl1pPr indent="-228600" lvl="0" marL="457200" algn="l">
              <a:lnSpc>
                <a:spcPct val="100000"/>
              </a:lnSpc>
              <a:spcBef>
                <a:spcPts val="800"/>
              </a:spcBef>
              <a:spcAft>
                <a:spcPts val="0"/>
              </a:spcAft>
              <a:buSzPts val="2400"/>
              <a:buNone/>
              <a:defRPr sz="2400" cap="none">
                <a:solidFill>
                  <a:schemeClr val="lt1"/>
                </a:solidFill>
              </a:defRPr>
            </a:lvl1pPr>
            <a:lvl2pPr indent="-228600" lvl="1" marL="914400" algn="l">
              <a:lnSpc>
                <a:spcPct val="100000"/>
              </a:lnSpc>
              <a:spcBef>
                <a:spcPts val="800"/>
              </a:spcBef>
              <a:spcAft>
                <a:spcPts val="0"/>
              </a:spcAft>
              <a:buSzPts val="2400"/>
              <a:buNone/>
              <a:defRPr sz="2400"/>
            </a:lvl2pPr>
            <a:lvl3pPr indent="-228600" lvl="2" marL="1371600" algn="l">
              <a:lnSpc>
                <a:spcPct val="100000"/>
              </a:lnSpc>
              <a:spcBef>
                <a:spcPts val="800"/>
              </a:spcBef>
              <a:spcAft>
                <a:spcPts val="0"/>
              </a:spcAft>
              <a:buSzPts val="2100"/>
              <a:buNone/>
              <a:defRPr sz="2100"/>
            </a:lvl3pPr>
            <a:lvl4pPr indent="-228600" lvl="3" marL="1828800" algn="l">
              <a:lnSpc>
                <a:spcPct val="100000"/>
              </a:lnSpc>
              <a:spcBef>
                <a:spcPts val="800"/>
              </a:spcBef>
              <a:spcAft>
                <a:spcPts val="0"/>
              </a:spcAft>
              <a:buSzPts val="1900"/>
              <a:buNone/>
              <a:defRPr sz="1900"/>
            </a:lvl4pPr>
            <a:lvl5pPr indent="-228600" lvl="4" marL="2286000" algn="l">
              <a:spcBef>
                <a:spcPts val="800"/>
              </a:spcBef>
              <a:spcAft>
                <a:spcPts val="0"/>
              </a:spcAft>
              <a:buSzPts val="1900"/>
              <a:buNone/>
              <a:defRPr sz="1900"/>
            </a:lvl5pPr>
            <a:lvl6pPr indent="-228600" lvl="5" marL="2743200" algn="l">
              <a:spcBef>
                <a:spcPts val="800"/>
              </a:spcBef>
              <a:spcAft>
                <a:spcPts val="0"/>
              </a:spcAft>
              <a:buSzPts val="1900"/>
              <a:buNone/>
              <a:defRPr sz="1900"/>
            </a:lvl6pPr>
            <a:lvl7pPr indent="-228600" lvl="6" marL="3200400" algn="l">
              <a:spcBef>
                <a:spcPts val="800"/>
              </a:spcBef>
              <a:spcAft>
                <a:spcPts val="0"/>
              </a:spcAft>
              <a:buSzPts val="1900"/>
              <a:buNone/>
              <a:defRPr sz="1900"/>
            </a:lvl7pPr>
            <a:lvl8pPr indent="-228600" lvl="7" marL="3657600" algn="l">
              <a:spcBef>
                <a:spcPts val="800"/>
              </a:spcBef>
              <a:spcAft>
                <a:spcPts val="0"/>
              </a:spcAft>
              <a:buSzPts val="1900"/>
              <a:buNone/>
              <a:defRPr sz="1900"/>
            </a:lvl8pPr>
            <a:lvl9pPr indent="-228600" lvl="8" marL="4114800" algn="l">
              <a:spcBef>
                <a:spcPts val="800"/>
              </a:spcBef>
              <a:spcAft>
                <a:spcPts val="0"/>
              </a:spcAft>
              <a:buSzPts val="1900"/>
              <a:buNone/>
              <a:defRPr sz="19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52" name="Shape 52"/>
        <p:cNvGrpSpPr/>
        <p:nvPr/>
      </p:nvGrpSpPr>
      <p:grpSpPr>
        <a:xfrm>
          <a:off x="0" y="0"/>
          <a:ext cx="0" cy="0"/>
          <a:chOff x="0" y="0"/>
          <a:chExt cx="0" cy="0"/>
        </a:xfrm>
      </p:grpSpPr>
      <p:sp>
        <p:nvSpPr>
          <p:cNvPr id="53" name="Google Shape;53;g33e3027fc13_3_851"/>
          <p:cNvSpPr txBox="1"/>
          <p:nvPr>
            <p:ph type="title"/>
          </p:nvPr>
        </p:nvSpPr>
        <p:spPr>
          <a:xfrm>
            <a:off x="1051560" y="1952160"/>
            <a:ext cx="10470900" cy="18288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5400"/>
              <a:buFont typeface="Arial"/>
              <a:buNone/>
              <a:defRPr b="0" sz="5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g33e3027fc13_3_851"/>
          <p:cNvSpPr txBox="1"/>
          <p:nvPr>
            <p:ph idx="1" type="body"/>
          </p:nvPr>
        </p:nvSpPr>
        <p:spPr>
          <a:xfrm>
            <a:off x="1051560" y="4009560"/>
            <a:ext cx="10470900" cy="914400"/>
          </a:xfrm>
          <a:prstGeom prst="rect">
            <a:avLst/>
          </a:prstGeom>
          <a:noFill/>
          <a:ln>
            <a:noFill/>
          </a:ln>
        </p:spPr>
        <p:txBody>
          <a:bodyPr anchorCtr="0" anchor="t" bIns="45700" lIns="0" spcFirstLastPara="1" rIns="0" wrap="square" tIns="45700">
            <a:noAutofit/>
          </a:bodyPr>
          <a:lstStyle>
            <a:lvl1pPr indent="-228600" lvl="0" marL="457200" algn="l">
              <a:lnSpc>
                <a:spcPct val="90000"/>
              </a:lnSpc>
              <a:spcBef>
                <a:spcPts val="1000"/>
              </a:spcBef>
              <a:spcAft>
                <a:spcPts val="0"/>
              </a:spcAft>
              <a:buSzPts val="1800"/>
              <a:buNone/>
              <a:defRPr sz="1800">
                <a:solidFill>
                  <a:schemeClr val="lt1"/>
                </a:solidFill>
                <a:latin typeface="Arial"/>
                <a:ea typeface="Arial"/>
                <a:cs typeface="Arial"/>
                <a:sym typeface="Aria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g33e3027fc13_3_851"/>
          <p:cNvSpPr/>
          <p:nvPr/>
        </p:nvSpPr>
        <p:spPr>
          <a:xfrm>
            <a:off x="0" y="0"/>
            <a:ext cx="382200" cy="6858000"/>
          </a:xfrm>
          <a:prstGeom prst="rect">
            <a:avLst/>
          </a:prstGeom>
          <a:solidFill>
            <a:srgbClr val="B9010E"/>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56" name="Google Shape;56;g33e3027fc13_3_851"/>
          <p:cNvSpPr/>
          <p:nvPr/>
        </p:nvSpPr>
        <p:spPr>
          <a:xfrm>
            <a:off x="0" y="0"/>
            <a:ext cx="382200" cy="1014000"/>
          </a:xfrm>
          <a:prstGeom prst="rect">
            <a:avLst/>
          </a:prstGeom>
          <a:solidFill>
            <a:srgbClr val="DC0000"/>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pic>
        <p:nvPicPr>
          <p:cNvPr descr="Image" id="57" name="Google Shape;57;g33e3027fc13_3_851"/>
          <p:cNvPicPr preferRelativeResize="0"/>
          <p:nvPr/>
        </p:nvPicPr>
        <p:blipFill rotWithShape="1">
          <a:blip r:embed="rId2">
            <a:alphaModFix/>
          </a:blip>
          <a:srcRect b="0" l="0" r="0" t="0"/>
          <a:stretch/>
        </p:blipFill>
        <p:spPr>
          <a:xfrm>
            <a:off x="1102356" y="271629"/>
            <a:ext cx="1174571" cy="368301"/>
          </a:xfrm>
          <a:prstGeom prst="rect">
            <a:avLst/>
          </a:prstGeom>
          <a:noFill/>
          <a:ln>
            <a:noFill/>
          </a:ln>
        </p:spPr>
      </p:pic>
      <p:sp>
        <p:nvSpPr>
          <p:cNvPr id="58" name="Google Shape;58;g33e3027fc13_3_851"/>
          <p:cNvSpPr txBox="1"/>
          <p:nvPr/>
        </p:nvSpPr>
        <p:spPr>
          <a:xfrm>
            <a:off x="1051560" y="6558189"/>
            <a:ext cx="4228200" cy="1830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lt1"/>
              </a:buClr>
              <a:buSzPts val="700"/>
              <a:buFont typeface="Arial"/>
              <a:buNone/>
            </a:pPr>
            <a:r>
              <a:rPr b="0" i="0" lang="en-US" sz="700" u="none" cap="none" strike="noStrike">
                <a:solidFill>
                  <a:schemeClr val="lt1"/>
                </a:solidFill>
                <a:latin typeface="Arial"/>
                <a:ea typeface="Arial"/>
                <a:cs typeface="Arial"/>
                <a:sym typeface="Arial"/>
              </a:rPr>
              <a:t>© Ciena Corporation 2025. All rights reserved. Proprietary Information.</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ray Transition Slide Centered" showMasterSp="0">
  <p:cSld name="Fiber Spray Transition Slide Centered">
    <p:bg>
      <p:bgPr>
        <a:blipFill>
          <a:blip r:embed="rId2">
            <a:alphaModFix/>
          </a:blip>
          <a:stretch>
            <a:fillRect/>
          </a:stretch>
        </a:blipFill>
      </p:bgPr>
    </p:bg>
    <p:spTree>
      <p:nvGrpSpPr>
        <p:cNvPr id="470" name="Shape 470"/>
        <p:cNvGrpSpPr/>
        <p:nvPr/>
      </p:nvGrpSpPr>
      <p:grpSpPr>
        <a:xfrm>
          <a:off x="0" y="0"/>
          <a:ext cx="0" cy="0"/>
          <a:chOff x="0" y="0"/>
          <a:chExt cx="0" cy="0"/>
        </a:xfrm>
      </p:grpSpPr>
      <p:sp>
        <p:nvSpPr>
          <p:cNvPr id="471" name="Google Shape;471;g33e3027fc13_6_1029"/>
          <p:cNvSpPr txBox="1"/>
          <p:nvPr>
            <p:ph type="title"/>
          </p:nvPr>
        </p:nvSpPr>
        <p:spPr>
          <a:xfrm>
            <a:off x="2133600" y="1730536"/>
            <a:ext cx="7924800" cy="1682400"/>
          </a:xfrm>
          <a:prstGeom prst="rect">
            <a:avLst/>
          </a:prstGeom>
          <a:noFill/>
          <a:ln>
            <a:noFill/>
          </a:ln>
        </p:spPr>
        <p:txBody>
          <a:bodyPr anchorCtr="0" anchor="b" bIns="60925" lIns="121900" spcFirstLastPara="1" rIns="121900" wrap="square" tIns="60925">
            <a:noAutofit/>
          </a:bodyPr>
          <a:lstStyle>
            <a:lvl1pPr lvl="0" algn="ctr">
              <a:lnSpc>
                <a:spcPct val="90000"/>
              </a:lnSpc>
              <a:spcBef>
                <a:spcPts val="0"/>
              </a:spcBef>
              <a:spcAft>
                <a:spcPts val="0"/>
              </a:spcAft>
              <a:buClr>
                <a:schemeClr val="lt1"/>
              </a:buClr>
              <a:buSzPts val="2900"/>
              <a:buFont typeface="Arial"/>
              <a:buNone/>
              <a:defRPr b="1" sz="2900" cap="none">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72" name="Google Shape;472;g33e3027fc13_6_1029"/>
          <p:cNvSpPr txBox="1"/>
          <p:nvPr>
            <p:ph idx="1" type="body"/>
          </p:nvPr>
        </p:nvSpPr>
        <p:spPr>
          <a:xfrm>
            <a:off x="2133600" y="3463280"/>
            <a:ext cx="7924800" cy="2083200"/>
          </a:xfrm>
          <a:prstGeom prst="rect">
            <a:avLst/>
          </a:prstGeom>
          <a:noFill/>
          <a:ln>
            <a:noFill/>
          </a:ln>
        </p:spPr>
        <p:txBody>
          <a:bodyPr anchorCtr="0" anchor="t" bIns="60925" lIns="121900" spcFirstLastPara="1" rIns="121900" wrap="square" tIns="60925">
            <a:noAutofit/>
          </a:bodyPr>
          <a:lstStyle>
            <a:lvl1pPr indent="-228600" lvl="0" marL="457200" algn="ctr">
              <a:lnSpc>
                <a:spcPct val="100000"/>
              </a:lnSpc>
              <a:spcBef>
                <a:spcPts val="800"/>
              </a:spcBef>
              <a:spcAft>
                <a:spcPts val="0"/>
              </a:spcAft>
              <a:buSzPts val="2400"/>
              <a:buNone/>
              <a:defRPr sz="2400" cap="none">
                <a:solidFill>
                  <a:schemeClr val="lt1"/>
                </a:solidFill>
              </a:defRPr>
            </a:lvl1pPr>
            <a:lvl2pPr indent="-228600" lvl="1" marL="914400" algn="l">
              <a:lnSpc>
                <a:spcPct val="100000"/>
              </a:lnSpc>
              <a:spcBef>
                <a:spcPts val="800"/>
              </a:spcBef>
              <a:spcAft>
                <a:spcPts val="0"/>
              </a:spcAft>
              <a:buSzPts val="2400"/>
              <a:buNone/>
              <a:defRPr sz="2400"/>
            </a:lvl2pPr>
            <a:lvl3pPr indent="-228600" lvl="2" marL="1371600" algn="l">
              <a:lnSpc>
                <a:spcPct val="100000"/>
              </a:lnSpc>
              <a:spcBef>
                <a:spcPts val="800"/>
              </a:spcBef>
              <a:spcAft>
                <a:spcPts val="0"/>
              </a:spcAft>
              <a:buSzPts val="2100"/>
              <a:buNone/>
              <a:defRPr sz="2100"/>
            </a:lvl3pPr>
            <a:lvl4pPr indent="-228600" lvl="3" marL="1828800" algn="l">
              <a:lnSpc>
                <a:spcPct val="100000"/>
              </a:lnSpc>
              <a:spcBef>
                <a:spcPts val="800"/>
              </a:spcBef>
              <a:spcAft>
                <a:spcPts val="0"/>
              </a:spcAft>
              <a:buSzPts val="1900"/>
              <a:buNone/>
              <a:defRPr sz="1900"/>
            </a:lvl4pPr>
            <a:lvl5pPr indent="-228600" lvl="4" marL="2286000" algn="l">
              <a:spcBef>
                <a:spcPts val="800"/>
              </a:spcBef>
              <a:spcAft>
                <a:spcPts val="0"/>
              </a:spcAft>
              <a:buSzPts val="1900"/>
              <a:buNone/>
              <a:defRPr sz="1900"/>
            </a:lvl5pPr>
            <a:lvl6pPr indent="-228600" lvl="5" marL="2743200" algn="l">
              <a:spcBef>
                <a:spcPts val="800"/>
              </a:spcBef>
              <a:spcAft>
                <a:spcPts val="0"/>
              </a:spcAft>
              <a:buSzPts val="1900"/>
              <a:buNone/>
              <a:defRPr sz="1900"/>
            </a:lvl6pPr>
            <a:lvl7pPr indent="-228600" lvl="6" marL="3200400" algn="l">
              <a:spcBef>
                <a:spcPts val="800"/>
              </a:spcBef>
              <a:spcAft>
                <a:spcPts val="0"/>
              </a:spcAft>
              <a:buSzPts val="1900"/>
              <a:buNone/>
              <a:defRPr sz="1900"/>
            </a:lvl7pPr>
            <a:lvl8pPr indent="-228600" lvl="7" marL="3657600" algn="l">
              <a:spcBef>
                <a:spcPts val="800"/>
              </a:spcBef>
              <a:spcAft>
                <a:spcPts val="0"/>
              </a:spcAft>
              <a:buSzPts val="1900"/>
              <a:buNone/>
              <a:defRPr sz="1900"/>
            </a:lvl8pPr>
            <a:lvl9pPr indent="-228600" lvl="8" marL="4114800" algn="l">
              <a:spcBef>
                <a:spcPts val="800"/>
              </a:spcBef>
              <a:spcAft>
                <a:spcPts val="0"/>
              </a:spcAft>
              <a:buSzPts val="1900"/>
              <a:buNone/>
              <a:defRPr sz="19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Slide" showMasterSp="0" type="title">
  <p:cSld name="TITLE">
    <p:spTree>
      <p:nvGrpSpPr>
        <p:cNvPr id="473" name="Shape 473"/>
        <p:cNvGrpSpPr/>
        <p:nvPr/>
      </p:nvGrpSpPr>
      <p:grpSpPr>
        <a:xfrm>
          <a:off x="0" y="0"/>
          <a:ext cx="0" cy="0"/>
          <a:chOff x="0" y="0"/>
          <a:chExt cx="0" cy="0"/>
        </a:xfrm>
      </p:grpSpPr>
      <p:pic>
        <p:nvPicPr>
          <p:cNvPr id="474" name="Google Shape;474;g33e3027fc13_6_1032"/>
          <p:cNvPicPr preferRelativeResize="0"/>
          <p:nvPr/>
        </p:nvPicPr>
        <p:blipFill rotWithShape="1">
          <a:blip r:embed="rId2">
            <a:alphaModFix/>
          </a:blip>
          <a:srcRect b="0" l="0" r="0" t="0"/>
          <a:stretch/>
        </p:blipFill>
        <p:spPr>
          <a:xfrm>
            <a:off x="0" y="-3045"/>
            <a:ext cx="12192000" cy="6864096"/>
          </a:xfrm>
          <a:prstGeom prst="rect">
            <a:avLst/>
          </a:prstGeom>
          <a:noFill/>
          <a:ln>
            <a:noFill/>
          </a:ln>
        </p:spPr>
      </p:pic>
      <p:sp>
        <p:nvSpPr>
          <p:cNvPr id="475" name="Google Shape;475;g33e3027fc13_6_1032"/>
          <p:cNvSpPr txBox="1"/>
          <p:nvPr>
            <p:ph type="ctrTitle"/>
          </p:nvPr>
        </p:nvSpPr>
        <p:spPr>
          <a:xfrm>
            <a:off x="2972560" y="975360"/>
            <a:ext cx="84636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lt1"/>
              </a:buClr>
              <a:buSzPts val="2900"/>
              <a:buFont typeface="Arial"/>
              <a:buNone/>
              <a:defRPr sz="2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76" name="Google Shape;476;g33e3027fc13_6_1032"/>
          <p:cNvSpPr txBox="1"/>
          <p:nvPr>
            <p:ph idx="1" type="subTitle"/>
          </p:nvPr>
        </p:nvSpPr>
        <p:spPr>
          <a:xfrm>
            <a:off x="2972560" y="3169920"/>
            <a:ext cx="8463600" cy="3131100"/>
          </a:xfrm>
          <a:prstGeom prst="rect">
            <a:avLst/>
          </a:prstGeom>
          <a:noFill/>
          <a:ln>
            <a:noFill/>
          </a:ln>
        </p:spPr>
        <p:txBody>
          <a:bodyPr anchorCtr="0" anchor="t" bIns="60925" lIns="121900" spcFirstLastPara="1" rIns="121900" wrap="square" tIns="60925">
            <a:noAutofit/>
          </a:bodyPr>
          <a:lstStyle>
            <a:lvl1pPr lvl="0" algn="l">
              <a:lnSpc>
                <a:spcPct val="95000"/>
              </a:lnSpc>
              <a:spcBef>
                <a:spcPts val="0"/>
              </a:spcBef>
              <a:spcAft>
                <a:spcPts val="0"/>
              </a:spcAft>
              <a:buClr>
                <a:srgbClr val="6AADE4"/>
              </a:buClr>
              <a:buSzPts val="2400"/>
              <a:buFont typeface="Arial"/>
              <a:buNone/>
              <a:defRPr sz="2400">
                <a:solidFill>
                  <a:schemeClr val="lt1"/>
                </a:solidFill>
              </a:defRPr>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Logo Title Slide" showMasterSp="0">
  <p:cSld name="Blue Logo Title Slide">
    <p:spTree>
      <p:nvGrpSpPr>
        <p:cNvPr id="477" name="Shape 477"/>
        <p:cNvGrpSpPr/>
        <p:nvPr/>
      </p:nvGrpSpPr>
      <p:grpSpPr>
        <a:xfrm>
          <a:off x="0" y="0"/>
          <a:ext cx="0" cy="0"/>
          <a:chOff x="0" y="0"/>
          <a:chExt cx="0" cy="0"/>
        </a:xfrm>
      </p:grpSpPr>
      <p:pic>
        <p:nvPicPr>
          <p:cNvPr id="478" name="Google Shape;478;g33e3027fc13_6_1036"/>
          <p:cNvPicPr preferRelativeResize="0"/>
          <p:nvPr/>
        </p:nvPicPr>
        <p:blipFill rotWithShape="1">
          <a:blip r:embed="rId2">
            <a:alphaModFix/>
          </a:blip>
          <a:srcRect b="0" l="0" r="0" t="0"/>
          <a:stretch/>
        </p:blipFill>
        <p:spPr>
          <a:xfrm>
            <a:off x="926592" y="524256"/>
            <a:ext cx="1255777" cy="5826484"/>
          </a:xfrm>
          <a:prstGeom prst="rect">
            <a:avLst/>
          </a:prstGeom>
          <a:noFill/>
          <a:ln>
            <a:noFill/>
          </a:ln>
        </p:spPr>
      </p:pic>
      <p:sp>
        <p:nvSpPr>
          <p:cNvPr id="479" name="Google Shape;479;g33e3027fc13_6_1036"/>
          <p:cNvSpPr txBox="1"/>
          <p:nvPr>
            <p:ph type="ctrTitle"/>
          </p:nvPr>
        </p:nvSpPr>
        <p:spPr>
          <a:xfrm>
            <a:off x="2972560" y="975360"/>
            <a:ext cx="84636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2900"/>
              <a:buFont typeface="Arial"/>
              <a:buNone/>
              <a:defRPr sz="290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80" name="Google Shape;480;g33e3027fc13_6_1036"/>
          <p:cNvSpPr txBox="1"/>
          <p:nvPr>
            <p:ph idx="1" type="subTitle"/>
          </p:nvPr>
        </p:nvSpPr>
        <p:spPr>
          <a:xfrm>
            <a:off x="2972560" y="3169920"/>
            <a:ext cx="8463600" cy="3131100"/>
          </a:xfrm>
          <a:prstGeom prst="rect">
            <a:avLst/>
          </a:prstGeom>
          <a:noFill/>
          <a:ln>
            <a:noFill/>
          </a:ln>
        </p:spPr>
        <p:txBody>
          <a:bodyPr anchorCtr="0" anchor="t" bIns="60925" lIns="121900" spcFirstLastPara="1" rIns="121900" wrap="square" tIns="60925">
            <a:noAutofit/>
          </a:bodyPr>
          <a:lstStyle>
            <a:lvl1pPr lvl="0" algn="l">
              <a:lnSpc>
                <a:spcPct val="95000"/>
              </a:lnSpc>
              <a:spcBef>
                <a:spcPts val="0"/>
              </a:spcBef>
              <a:spcAft>
                <a:spcPts val="0"/>
              </a:spcAft>
              <a:buClr>
                <a:srgbClr val="6AADE4"/>
              </a:buClr>
              <a:buSzPts val="2400"/>
              <a:buFont typeface="Arial"/>
              <a:buNone/>
              <a:defRPr sz="2400">
                <a:solidFill>
                  <a:schemeClr val="dk1"/>
                </a:solidFill>
              </a:defRPr>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ray Title Slide" showMasterSp="0">
  <p:cSld name="Fiber Spray Title Slide">
    <p:spTree>
      <p:nvGrpSpPr>
        <p:cNvPr id="481" name="Shape 481"/>
        <p:cNvGrpSpPr/>
        <p:nvPr/>
      </p:nvGrpSpPr>
      <p:grpSpPr>
        <a:xfrm>
          <a:off x="0" y="0"/>
          <a:ext cx="0" cy="0"/>
          <a:chOff x="0" y="0"/>
          <a:chExt cx="0" cy="0"/>
        </a:xfrm>
      </p:grpSpPr>
      <p:pic>
        <p:nvPicPr>
          <p:cNvPr id="482" name="Google Shape;482;g33e3027fc13_6_1040"/>
          <p:cNvPicPr preferRelativeResize="0"/>
          <p:nvPr/>
        </p:nvPicPr>
        <p:blipFill rotWithShape="1">
          <a:blip r:embed="rId2">
            <a:alphaModFix/>
          </a:blip>
          <a:srcRect b="0" l="0" r="0" t="0"/>
          <a:stretch/>
        </p:blipFill>
        <p:spPr>
          <a:xfrm>
            <a:off x="4" y="-3047"/>
            <a:ext cx="12191995" cy="6864093"/>
          </a:xfrm>
          <a:prstGeom prst="rect">
            <a:avLst/>
          </a:prstGeom>
          <a:noFill/>
          <a:ln>
            <a:noFill/>
          </a:ln>
        </p:spPr>
      </p:pic>
      <p:sp>
        <p:nvSpPr>
          <p:cNvPr id="483" name="Google Shape;483;g33e3027fc13_6_1040"/>
          <p:cNvSpPr txBox="1"/>
          <p:nvPr>
            <p:ph type="ctrTitle"/>
          </p:nvPr>
        </p:nvSpPr>
        <p:spPr>
          <a:xfrm>
            <a:off x="2972560" y="975360"/>
            <a:ext cx="84636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lt1"/>
              </a:buClr>
              <a:buSzPts val="2900"/>
              <a:buFont typeface="Arial"/>
              <a:buNone/>
              <a:defRPr sz="2900">
                <a:solidFill>
                  <a:schemeClr val="lt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84" name="Google Shape;484;g33e3027fc13_6_1040"/>
          <p:cNvSpPr txBox="1"/>
          <p:nvPr>
            <p:ph idx="1" type="subTitle"/>
          </p:nvPr>
        </p:nvSpPr>
        <p:spPr>
          <a:xfrm>
            <a:off x="2972560" y="3169920"/>
            <a:ext cx="8463600" cy="3131100"/>
          </a:xfrm>
          <a:prstGeom prst="rect">
            <a:avLst/>
          </a:prstGeom>
          <a:noFill/>
          <a:ln>
            <a:noFill/>
          </a:ln>
        </p:spPr>
        <p:txBody>
          <a:bodyPr anchorCtr="0" anchor="t" bIns="60925" lIns="121900" spcFirstLastPara="1" rIns="121900" wrap="square" tIns="60925">
            <a:noAutofit/>
          </a:bodyPr>
          <a:lstStyle>
            <a:lvl1pPr lvl="0" algn="l">
              <a:lnSpc>
                <a:spcPct val="95000"/>
              </a:lnSpc>
              <a:spcBef>
                <a:spcPts val="0"/>
              </a:spcBef>
              <a:spcAft>
                <a:spcPts val="0"/>
              </a:spcAft>
              <a:buClr>
                <a:srgbClr val="6AADE4"/>
              </a:buClr>
              <a:buSzPts val="2400"/>
              <a:buFont typeface="Arial"/>
              <a:buNone/>
              <a:defRPr sz="2400">
                <a:solidFill>
                  <a:schemeClr val="lt1"/>
                </a:solidFill>
              </a:defRPr>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Security Slide" showMasterSp="0">
  <p:cSld name="Information Security Slide">
    <p:spTree>
      <p:nvGrpSpPr>
        <p:cNvPr id="485" name="Shape 485"/>
        <p:cNvGrpSpPr/>
        <p:nvPr/>
      </p:nvGrpSpPr>
      <p:grpSpPr>
        <a:xfrm>
          <a:off x="0" y="0"/>
          <a:ext cx="0" cy="0"/>
          <a:chOff x="0" y="0"/>
          <a:chExt cx="0" cy="0"/>
        </a:xfrm>
      </p:grpSpPr>
      <p:sp>
        <p:nvSpPr>
          <p:cNvPr id="486" name="Google Shape;486;g33e3027fc13_6_1044"/>
          <p:cNvSpPr txBox="1"/>
          <p:nvPr>
            <p:ph type="ctrTitle"/>
          </p:nvPr>
        </p:nvSpPr>
        <p:spPr>
          <a:xfrm>
            <a:off x="2974848" y="632180"/>
            <a:ext cx="5920800" cy="1828800"/>
          </a:xfrm>
          <a:prstGeom prst="rect">
            <a:avLst/>
          </a:prstGeom>
          <a:noFill/>
          <a:ln>
            <a:noFill/>
          </a:ln>
        </p:spPr>
        <p:txBody>
          <a:bodyPr anchorCtr="0" anchor="b" bIns="60925" lIns="121900" spcFirstLastPara="1" rIns="121900" wrap="square" tIns="60925">
            <a:noAutofit/>
          </a:bodyPr>
          <a:lstStyle>
            <a:lvl1pPr lvl="0" algn="l">
              <a:spcBef>
                <a:spcPts val="0"/>
              </a:spcBef>
              <a:spcAft>
                <a:spcPts val="0"/>
              </a:spcAft>
              <a:buClr>
                <a:schemeClr val="dk1"/>
              </a:buClr>
              <a:buSzPts val="3200"/>
              <a:buFont typeface="Arial"/>
              <a:buNone/>
              <a:defRPr sz="320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487" name="Google Shape;487;g33e3027fc13_6_1044"/>
          <p:cNvSpPr txBox="1"/>
          <p:nvPr>
            <p:ph idx="1" type="subTitle"/>
          </p:nvPr>
        </p:nvSpPr>
        <p:spPr>
          <a:xfrm>
            <a:off x="2974845" y="2826740"/>
            <a:ext cx="8832900" cy="1828800"/>
          </a:xfrm>
          <a:prstGeom prst="rect">
            <a:avLst/>
          </a:prstGeom>
          <a:noFill/>
          <a:ln>
            <a:noFill/>
          </a:ln>
        </p:spPr>
        <p:txBody>
          <a:bodyPr anchorCtr="0" anchor="t" bIns="60925" lIns="121900" spcFirstLastPara="1" rIns="121900" wrap="square" tIns="60925">
            <a:noAutofit/>
          </a:bodyPr>
          <a:lstStyle>
            <a:lvl1pPr lvl="0" algn="l">
              <a:lnSpc>
                <a:spcPct val="137500"/>
              </a:lnSpc>
              <a:spcBef>
                <a:spcPts val="300"/>
              </a:spcBef>
              <a:spcAft>
                <a:spcPts val="0"/>
              </a:spcAft>
              <a:buSzPts val="2100"/>
              <a:buFont typeface="Arial"/>
              <a:buNone/>
              <a:defRPr sz="2100"/>
            </a:lvl1pPr>
            <a:lvl2pPr lvl="1" algn="l">
              <a:lnSpc>
                <a:spcPct val="100000"/>
              </a:lnSpc>
              <a:spcBef>
                <a:spcPts val="800"/>
              </a:spcBef>
              <a:spcAft>
                <a:spcPts val="0"/>
              </a:spcAft>
              <a:buSzPts val="2400"/>
              <a:buChar char="–"/>
              <a:defRPr/>
            </a:lvl2pPr>
            <a:lvl3pPr lvl="2" algn="l">
              <a:lnSpc>
                <a:spcPct val="100000"/>
              </a:lnSpc>
              <a:spcBef>
                <a:spcPts val="800"/>
              </a:spcBef>
              <a:spcAft>
                <a:spcPts val="0"/>
              </a:spcAft>
              <a:buSzPts val="2400"/>
              <a:buChar char="•"/>
              <a:defRPr/>
            </a:lvl3pPr>
            <a:lvl4pPr lvl="3" algn="l">
              <a:lnSpc>
                <a:spcPct val="100000"/>
              </a:lnSpc>
              <a:spcBef>
                <a:spcPts val="800"/>
              </a:spcBef>
              <a:spcAft>
                <a:spcPts val="0"/>
              </a:spcAft>
              <a:buSzPts val="2400"/>
              <a:buChar char="–"/>
              <a:defRPr/>
            </a:lvl4pPr>
            <a:lvl5pPr lvl="4" algn="l">
              <a:spcBef>
                <a:spcPts val="800"/>
              </a:spcBef>
              <a:spcAft>
                <a:spcPts val="0"/>
              </a:spcAft>
              <a:buSzPts val="2400"/>
              <a:buChar char="•"/>
              <a:defRPr/>
            </a:lvl5pPr>
            <a:lvl6pPr lvl="5" algn="l">
              <a:spcBef>
                <a:spcPts val="800"/>
              </a:spcBef>
              <a:spcAft>
                <a:spcPts val="0"/>
              </a:spcAft>
              <a:buSzPts val="2400"/>
              <a:buChar char="–"/>
              <a:defRPr/>
            </a:lvl6pPr>
            <a:lvl7pPr lvl="6" algn="l">
              <a:spcBef>
                <a:spcPts val="800"/>
              </a:spcBef>
              <a:spcAft>
                <a:spcPts val="0"/>
              </a:spcAft>
              <a:buSzPts val="2400"/>
              <a:buChar char="•"/>
              <a:defRPr/>
            </a:lvl7pPr>
            <a:lvl8pPr lvl="7" algn="l">
              <a:spcBef>
                <a:spcPts val="800"/>
              </a:spcBef>
              <a:spcAft>
                <a:spcPts val="0"/>
              </a:spcAft>
              <a:buSzPts val="2400"/>
              <a:buChar char="–"/>
              <a:defRPr/>
            </a:lvl8pPr>
            <a:lvl9pPr lvl="8" algn="l">
              <a:spcBef>
                <a:spcPts val="800"/>
              </a:spcBef>
              <a:spcAft>
                <a:spcPts val="0"/>
              </a:spcAft>
              <a:buSzPts val="2400"/>
              <a:buChar char="•"/>
              <a:defRPr/>
            </a:lvl9pPr>
          </a:lstStyle>
          <a:p/>
        </p:txBody>
      </p:sp>
      <p:pic>
        <p:nvPicPr>
          <p:cNvPr id="488" name="Google Shape;488;g33e3027fc13_6_1044"/>
          <p:cNvPicPr preferRelativeResize="0"/>
          <p:nvPr/>
        </p:nvPicPr>
        <p:blipFill rotWithShape="1">
          <a:blip r:embed="rId2">
            <a:alphaModFix/>
          </a:blip>
          <a:srcRect b="0" l="0" r="0" t="0"/>
          <a:stretch/>
        </p:blipFill>
        <p:spPr>
          <a:xfrm>
            <a:off x="926592" y="524256"/>
            <a:ext cx="1255777" cy="5826484"/>
          </a:xfrm>
          <a:prstGeom prst="rect">
            <a:avLst/>
          </a:prstGeom>
          <a:noFill/>
          <a:ln>
            <a:noFill/>
          </a:ln>
        </p:spPr>
      </p:pic>
      <p:pic>
        <p:nvPicPr>
          <p:cNvPr id="489" name="Google Shape;489;g33e3027fc13_6_1044"/>
          <p:cNvPicPr preferRelativeResize="0"/>
          <p:nvPr/>
        </p:nvPicPr>
        <p:blipFill rotWithShape="1">
          <a:blip r:embed="rId3">
            <a:alphaModFix/>
          </a:blip>
          <a:srcRect b="0" l="0" r="0" t="0"/>
          <a:stretch/>
        </p:blipFill>
        <p:spPr>
          <a:xfrm>
            <a:off x="6812861" y="4864768"/>
            <a:ext cx="4994621" cy="9144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losing" showMasterSp="0">
  <p:cSld name="Blue Closing">
    <p:bg>
      <p:bgPr>
        <a:solidFill>
          <a:srgbClr val="005293"/>
        </a:solidFill>
      </p:bgPr>
    </p:bg>
    <p:spTree>
      <p:nvGrpSpPr>
        <p:cNvPr id="490" name="Shape 490"/>
        <p:cNvGrpSpPr/>
        <p:nvPr/>
      </p:nvGrpSpPr>
      <p:grpSpPr>
        <a:xfrm>
          <a:off x="0" y="0"/>
          <a:ext cx="0" cy="0"/>
          <a:chOff x="0" y="0"/>
          <a:chExt cx="0" cy="0"/>
        </a:xfrm>
      </p:grpSpPr>
      <p:pic>
        <p:nvPicPr>
          <p:cNvPr id="491" name="Google Shape;491;g33e3027fc13_6_1049"/>
          <p:cNvPicPr preferRelativeResize="0"/>
          <p:nvPr/>
        </p:nvPicPr>
        <p:blipFill rotWithShape="1">
          <a:blip r:embed="rId2">
            <a:alphaModFix/>
          </a:blip>
          <a:srcRect b="0" l="0" r="0" t="0"/>
          <a:stretch/>
        </p:blipFill>
        <p:spPr>
          <a:xfrm>
            <a:off x="2301315" y="2611137"/>
            <a:ext cx="7589374" cy="163572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Logo Closing" showMasterSp="0">
  <p:cSld name="Blue Logo Closing">
    <p:spTree>
      <p:nvGrpSpPr>
        <p:cNvPr id="492" name="Shape 492"/>
        <p:cNvGrpSpPr/>
        <p:nvPr/>
      </p:nvGrpSpPr>
      <p:grpSpPr>
        <a:xfrm>
          <a:off x="0" y="0"/>
          <a:ext cx="0" cy="0"/>
          <a:chOff x="0" y="0"/>
          <a:chExt cx="0" cy="0"/>
        </a:xfrm>
      </p:grpSpPr>
      <p:pic>
        <p:nvPicPr>
          <p:cNvPr id="493" name="Google Shape;493;g33e3027fc13_6_1051"/>
          <p:cNvPicPr preferRelativeResize="0"/>
          <p:nvPr/>
        </p:nvPicPr>
        <p:blipFill rotWithShape="1">
          <a:blip r:embed="rId2">
            <a:alphaModFix/>
          </a:blip>
          <a:srcRect b="0" l="0" r="0" t="0"/>
          <a:stretch/>
        </p:blipFill>
        <p:spPr>
          <a:xfrm>
            <a:off x="2301315" y="2611137"/>
            <a:ext cx="7589374" cy="163572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ber Spray Closing" showMasterSp="0">
  <p:cSld name="Fiber Spray Closing">
    <p:bg>
      <p:bgPr>
        <a:blipFill>
          <a:blip r:embed="rId2">
            <a:alphaModFix/>
          </a:blip>
          <a:stretch>
            <a:fillRect/>
          </a:stretch>
        </a:blipFill>
      </p:bgPr>
    </p:bg>
    <p:spTree>
      <p:nvGrpSpPr>
        <p:cNvPr id="494" name="Shape 494"/>
        <p:cNvGrpSpPr/>
        <p:nvPr/>
      </p:nvGrpSpPr>
      <p:grpSpPr>
        <a:xfrm>
          <a:off x="0" y="0"/>
          <a:ext cx="0" cy="0"/>
          <a:chOff x="0" y="0"/>
          <a:chExt cx="0" cy="0"/>
        </a:xfrm>
      </p:grpSpPr>
      <p:pic>
        <p:nvPicPr>
          <p:cNvPr id="495" name="Google Shape;495;g33e3027fc13_6_1053"/>
          <p:cNvPicPr preferRelativeResize="0"/>
          <p:nvPr/>
        </p:nvPicPr>
        <p:blipFill rotWithShape="1">
          <a:blip r:embed="rId3">
            <a:alphaModFix/>
          </a:blip>
          <a:srcRect b="0" l="0" r="0" t="0"/>
          <a:stretch/>
        </p:blipFill>
        <p:spPr>
          <a:xfrm>
            <a:off x="2301315" y="2611137"/>
            <a:ext cx="7589374" cy="163572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tandard">
  <p:cSld name="Title - Standard">
    <p:spTree>
      <p:nvGrpSpPr>
        <p:cNvPr id="502" name="Shape 502"/>
        <p:cNvGrpSpPr/>
        <p:nvPr/>
      </p:nvGrpSpPr>
      <p:grpSpPr>
        <a:xfrm>
          <a:off x="0" y="0"/>
          <a:ext cx="0" cy="0"/>
          <a:chOff x="0" y="0"/>
          <a:chExt cx="0" cy="0"/>
        </a:xfrm>
      </p:grpSpPr>
      <p:pic>
        <p:nvPicPr>
          <p:cNvPr descr="A high angle view of a city&#10;&#10;Description automatically generated" id="503" name="Google Shape;503;g33e3027fc13_6_302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04" name="Google Shape;504;g33e3027fc13_6_3023"/>
          <p:cNvSpPr/>
          <p:nvPr/>
        </p:nvSpPr>
        <p:spPr>
          <a:xfrm>
            <a:off x="896615" y="843778"/>
            <a:ext cx="5199300" cy="5199300"/>
          </a:xfrm>
          <a:prstGeom prst="rect">
            <a:avLst/>
          </a:prstGeom>
          <a:solidFill>
            <a:schemeClr val="lt1">
              <a:alpha val="8784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Roboto"/>
              <a:ea typeface="Roboto"/>
              <a:cs typeface="Roboto"/>
              <a:sym typeface="Roboto"/>
            </a:endParaRPr>
          </a:p>
        </p:txBody>
      </p:sp>
      <p:sp>
        <p:nvSpPr>
          <p:cNvPr id="505" name="Google Shape;505;g33e3027fc13_6_3023"/>
          <p:cNvSpPr txBox="1"/>
          <p:nvPr>
            <p:ph type="ctrTitle"/>
          </p:nvPr>
        </p:nvSpPr>
        <p:spPr>
          <a:xfrm>
            <a:off x="1215450" y="2254309"/>
            <a:ext cx="4517100" cy="9972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dk1"/>
              </a:buClr>
              <a:buSzPts val="3600"/>
              <a:buFont typeface="Roboto"/>
              <a:buNone/>
              <a:defRPr b="1" sz="3600">
                <a:solidFill>
                  <a:schemeClr val="dk1"/>
                </a:solidFill>
              </a:defRPr>
            </a:lvl1pPr>
            <a:lvl2pPr lvl="1">
              <a:spcBef>
                <a:spcPts val="6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g33e3027fc13_6_3023"/>
          <p:cNvSpPr txBox="1"/>
          <p:nvPr>
            <p:ph idx="1" type="subTitle"/>
          </p:nvPr>
        </p:nvSpPr>
        <p:spPr>
          <a:xfrm>
            <a:off x="1215450" y="4031052"/>
            <a:ext cx="4517100" cy="1938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dk1"/>
              </a:buClr>
              <a:buSzPts val="1400"/>
              <a:buNone/>
              <a:defRPr b="1" sz="1400">
                <a:solidFill>
                  <a:schemeClr val="dk1"/>
                </a:solidFill>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7" name="Google Shape;507;g33e3027fc13_6_3023"/>
          <p:cNvSpPr txBox="1"/>
          <p:nvPr>
            <p:ph idx="2" type="body"/>
          </p:nvPr>
        </p:nvSpPr>
        <p:spPr>
          <a:xfrm>
            <a:off x="1215450" y="1934670"/>
            <a:ext cx="4517100" cy="193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1400"/>
              <a:buNone/>
              <a:defRPr b="0" i="0" sz="1400">
                <a:solidFill>
                  <a:schemeClr val="dk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400"/>
              <a:buNone/>
              <a:defRPr sz="1400">
                <a:solidFill>
                  <a:schemeClr val="lt1"/>
                </a:solidFill>
              </a:defRPr>
            </a:lvl2pPr>
            <a:lvl3pPr indent="-228600" lvl="2" marL="1371600" algn="ctr">
              <a:lnSpc>
                <a:spcPct val="90000"/>
              </a:lnSpc>
              <a:spcBef>
                <a:spcPts val="1200"/>
              </a:spcBef>
              <a:spcAft>
                <a:spcPts val="0"/>
              </a:spcAft>
              <a:buClr>
                <a:schemeClr val="lt1"/>
              </a:buClr>
              <a:buSzPts val="1400"/>
              <a:buNone/>
              <a:defRPr sz="1400">
                <a:solidFill>
                  <a:schemeClr val="lt1"/>
                </a:solidFill>
              </a:defRPr>
            </a:lvl3pPr>
            <a:lvl4pPr indent="-228600" lvl="3" marL="1828800" algn="ctr">
              <a:lnSpc>
                <a:spcPct val="90000"/>
              </a:lnSpc>
              <a:spcBef>
                <a:spcPts val="1200"/>
              </a:spcBef>
              <a:spcAft>
                <a:spcPts val="0"/>
              </a:spcAft>
              <a:buClr>
                <a:schemeClr val="lt1"/>
              </a:buClr>
              <a:buSzPts val="1400"/>
              <a:buNone/>
              <a:defRPr sz="1400">
                <a:solidFill>
                  <a:schemeClr val="lt1"/>
                </a:solidFill>
              </a:defRPr>
            </a:lvl4pPr>
            <a:lvl5pPr indent="-228600" lvl="4" marL="2286000" algn="ctr">
              <a:lnSpc>
                <a:spcPct val="90000"/>
              </a:lnSpc>
              <a:spcBef>
                <a:spcPts val="1200"/>
              </a:spcBef>
              <a:spcAft>
                <a:spcPts val="0"/>
              </a:spcAft>
              <a:buClr>
                <a:schemeClr val="lt1"/>
              </a:buClr>
              <a:buSzPts val="1400"/>
              <a:buNone/>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g33e3027fc13_6_3023"/>
          <p:cNvSpPr txBox="1"/>
          <p:nvPr>
            <p:ph idx="3" type="body"/>
          </p:nvPr>
        </p:nvSpPr>
        <p:spPr>
          <a:xfrm>
            <a:off x="1215450" y="4383195"/>
            <a:ext cx="4517100" cy="3324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228600" lvl="1" marL="914400" algn="ctr">
              <a:lnSpc>
                <a:spcPct val="90000"/>
              </a:lnSpc>
              <a:spcBef>
                <a:spcPts val="1200"/>
              </a:spcBef>
              <a:spcAft>
                <a:spcPts val="0"/>
              </a:spcAft>
              <a:buClr>
                <a:schemeClr val="lt1"/>
              </a:buClr>
              <a:buSzPts val="2400"/>
              <a:buNone/>
              <a:defRPr sz="2400">
                <a:solidFill>
                  <a:schemeClr val="lt1"/>
                </a:solidFill>
              </a:defRPr>
            </a:lvl2pPr>
            <a:lvl3pPr indent="-228600" lvl="2" marL="1371600" algn="ctr">
              <a:lnSpc>
                <a:spcPct val="90000"/>
              </a:lnSpc>
              <a:spcBef>
                <a:spcPts val="1200"/>
              </a:spcBef>
              <a:spcAft>
                <a:spcPts val="0"/>
              </a:spcAft>
              <a:buClr>
                <a:schemeClr val="lt1"/>
              </a:buClr>
              <a:buSzPts val="2400"/>
              <a:buNone/>
              <a:defRPr sz="2400">
                <a:solidFill>
                  <a:schemeClr val="lt1"/>
                </a:solidFill>
              </a:defRPr>
            </a:lvl3pPr>
            <a:lvl4pPr indent="-228600" lvl="3" marL="1828800" algn="ctr">
              <a:lnSpc>
                <a:spcPct val="90000"/>
              </a:lnSpc>
              <a:spcBef>
                <a:spcPts val="1200"/>
              </a:spcBef>
              <a:spcAft>
                <a:spcPts val="0"/>
              </a:spcAft>
              <a:buClr>
                <a:schemeClr val="lt1"/>
              </a:buClr>
              <a:buSzPts val="2400"/>
              <a:buNone/>
              <a:defRPr sz="2400">
                <a:solidFill>
                  <a:schemeClr val="lt1"/>
                </a:solidFill>
              </a:defRPr>
            </a:lvl4pPr>
            <a:lvl5pPr indent="-228600" lvl="4" marL="2286000" algn="ctr">
              <a:lnSpc>
                <a:spcPct val="90000"/>
              </a:lnSpc>
              <a:spcBef>
                <a:spcPts val="12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g33e3027fc13_6_3023"/>
          <p:cNvSpPr/>
          <p:nvPr/>
        </p:nvSpPr>
        <p:spPr>
          <a:xfrm>
            <a:off x="1215450" y="3780792"/>
            <a:ext cx="854400" cy="7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74748"/>
              </a:solidFill>
              <a:latin typeface="Roboto"/>
              <a:ea typeface="Roboto"/>
              <a:cs typeface="Roboto"/>
              <a:sym typeface="Roboto"/>
            </a:endParaRPr>
          </a:p>
        </p:txBody>
      </p:sp>
      <p:sp>
        <p:nvSpPr>
          <p:cNvPr id="510" name="Google Shape;510;g33e3027fc13_6_3023"/>
          <p:cNvSpPr txBox="1"/>
          <p:nvPr>
            <p:ph idx="4" type="body"/>
          </p:nvPr>
        </p:nvSpPr>
        <p:spPr>
          <a:xfrm>
            <a:off x="1215450" y="4798918"/>
            <a:ext cx="4517100" cy="24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0" i="0" sz="1600">
                <a:solidFill>
                  <a:schemeClr val="dk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2pPr>
            <a:lvl3pPr indent="-228600" lvl="2" marL="13716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3pPr>
            <a:lvl4pPr indent="-228600" lvl="3" marL="18288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4pPr>
            <a:lvl5pPr indent="-228600" lvl="4" marL="22860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1" name="Google Shape;511;g33e3027fc13_6_3023"/>
          <p:cNvGrpSpPr/>
          <p:nvPr/>
        </p:nvGrpSpPr>
        <p:grpSpPr>
          <a:xfrm>
            <a:off x="1168862" y="5406470"/>
            <a:ext cx="4834409" cy="369300"/>
            <a:chOff x="1168862" y="5508070"/>
            <a:chExt cx="4834409" cy="369300"/>
          </a:xfrm>
        </p:grpSpPr>
        <p:pic>
          <p:nvPicPr>
            <p:cNvPr id="512" name="Google Shape;512;g33e3027fc13_6_3023"/>
            <p:cNvPicPr preferRelativeResize="0"/>
            <p:nvPr/>
          </p:nvPicPr>
          <p:blipFill rotWithShape="1">
            <a:blip r:embed="rId3">
              <a:alphaModFix/>
            </a:blip>
            <a:srcRect b="0" l="0" r="0" t="0"/>
            <a:stretch/>
          </p:blipFill>
          <p:spPr>
            <a:xfrm>
              <a:off x="1168862" y="5508070"/>
              <a:ext cx="1311128" cy="316213"/>
            </a:xfrm>
            <a:prstGeom prst="rect">
              <a:avLst/>
            </a:prstGeom>
            <a:noFill/>
            <a:ln>
              <a:noFill/>
            </a:ln>
          </p:spPr>
        </p:pic>
        <p:sp>
          <p:nvSpPr>
            <p:cNvPr id="513" name="Google Shape;513;g33e3027fc13_6_3023"/>
            <p:cNvSpPr txBox="1"/>
            <p:nvPr/>
          </p:nvSpPr>
          <p:spPr>
            <a:xfrm>
              <a:off x="2561071" y="5508070"/>
              <a:ext cx="3442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chemeClr val="dk1"/>
                  </a:solidFill>
                  <a:latin typeface="Roboto"/>
                  <a:ea typeface="Roboto"/>
                  <a:cs typeface="Roboto"/>
                  <a:sym typeface="Roboto"/>
                </a:rPr>
                <a:t>ORNL IS MANAGED BY UT-BATTELLE LLC </a:t>
              </a:r>
              <a:br>
                <a:rPr b="0" i="0" lang="en-US" sz="900" u="none" cap="none" strike="noStrike">
                  <a:solidFill>
                    <a:schemeClr val="dk1"/>
                  </a:solidFill>
                  <a:latin typeface="Roboto"/>
                  <a:ea typeface="Roboto"/>
                  <a:cs typeface="Roboto"/>
                  <a:sym typeface="Roboto"/>
                </a:rPr>
              </a:br>
              <a:r>
                <a:rPr b="0" i="0" lang="en-US" sz="900" u="none" cap="none" strike="noStrike">
                  <a:solidFill>
                    <a:schemeClr val="dk1"/>
                  </a:solidFill>
                  <a:latin typeface="Roboto"/>
                  <a:ea typeface="Roboto"/>
                  <a:cs typeface="Roboto"/>
                  <a:sym typeface="Roboto"/>
                </a:rPr>
                <a:t>FOR THE US DEPARTMENT OF ENERGY</a:t>
              </a:r>
              <a:endParaRPr/>
            </a:p>
          </p:txBody>
        </p:sp>
      </p:grpSp>
      <p:pic>
        <p:nvPicPr>
          <p:cNvPr id="514" name="Google Shape;514;g33e3027fc13_6_3023"/>
          <p:cNvPicPr preferRelativeResize="0"/>
          <p:nvPr/>
        </p:nvPicPr>
        <p:blipFill rotWithShape="1">
          <a:blip r:embed="rId4">
            <a:alphaModFix/>
          </a:blip>
          <a:srcRect b="0" l="0" r="0" t="0"/>
          <a:stretch/>
        </p:blipFill>
        <p:spPr>
          <a:xfrm>
            <a:off x="1228108" y="1141396"/>
            <a:ext cx="1780481" cy="428014"/>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5" name="Shape 515"/>
        <p:cNvGrpSpPr/>
        <p:nvPr/>
      </p:nvGrpSpPr>
      <p:grpSpPr>
        <a:xfrm>
          <a:off x="0" y="0"/>
          <a:ext cx="0" cy="0"/>
          <a:chOff x="0" y="0"/>
          <a:chExt cx="0" cy="0"/>
        </a:xfrm>
      </p:grpSpPr>
      <p:sp>
        <p:nvSpPr>
          <p:cNvPr id="516" name="Google Shape;516;g33e3027fc13_6_3036"/>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Bullets" type="obj">
  <p:cSld name="OBJECT">
    <p:spTree>
      <p:nvGrpSpPr>
        <p:cNvPr id="59" name="Shape 59"/>
        <p:cNvGrpSpPr/>
        <p:nvPr/>
      </p:nvGrpSpPr>
      <p:grpSpPr>
        <a:xfrm>
          <a:off x="0" y="0"/>
          <a:ext cx="0" cy="0"/>
          <a:chOff x="0" y="0"/>
          <a:chExt cx="0" cy="0"/>
        </a:xfrm>
      </p:grpSpPr>
      <p:sp>
        <p:nvSpPr>
          <p:cNvPr id="60" name="Google Shape;60;g33e3027fc13_3_858"/>
          <p:cNvSpPr/>
          <p:nvPr/>
        </p:nvSpPr>
        <p:spPr>
          <a:xfrm>
            <a:off x="0" y="0"/>
            <a:ext cx="382200" cy="6858000"/>
          </a:xfrm>
          <a:prstGeom prst="rect">
            <a:avLst/>
          </a:prstGeom>
          <a:solidFill>
            <a:srgbClr val="B9010E"/>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61" name="Google Shape;61;g33e3027fc13_3_858"/>
          <p:cNvSpPr/>
          <p:nvPr/>
        </p:nvSpPr>
        <p:spPr>
          <a:xfrm>
            <a:off x="0" y="0"/>
            <a:ext cx="382200" cy="1014000"/>
          </a:xfrm>
          <a:prstGeom prst="rect">
            <a:avLst/>
          </a:prstGeom>
          <a:solidFill>
            <a:srgbClr val="DC0000"/>
          </a:solidFill>
          <a:ln>
            <a:noFill/>
          </a:ln>
        </p:spPr>
        <p:txBody>
          <a:bodyPr anchorCtr="0" anchor="ctr" bIns="25375" lIns="25375" spcFirstLastPara="1" rIns="25375" wrap="square" tIns="25375">
            <a:noAutofit/>
          </a:bodyPr>
          <a:lstStyle/>
          <a:p>
            <a:pPr indent="0" lvl="0" marL="0" marR="0" rtl="0" algn="ctr">
              <a:lnSpc>
                <a:spcPct val="100000"/>
              </a:lnSpc>
              <a:spcBef>
                <a:spcPts val="0"/>
              </a:spcBef>
              <a:spcAft>
                <a:spcPts val="0"/>
              </a:spcAft>
              <a:buClr>
                <a:srgbClr val="FFFFFF"/>
              </a:buClr>
              <a:buSzPts val="3600"/>
              <a:buFont typeface="Inter ExtraLight"/>
              <a:buNone/>
            </a:pPr>
            <a:r>
              <a:t/>
            </a:r>
            <a:endParaRPr b="0" i="0" sz="3600" u="none" cap="none" strike="noStrike">
              <a:solidFill>
                <a:srgbClr val="FFFFFF"/>
              </a:solidFill>
              <a:latin typeface="Arial"/>
              <a:ea typeface="Arial"/>
              <a:cs typeface="Arial"/>
              <a:sym typeface="Arial"/>
            </a:endParaRPr>
          </a:p>
        </p:txBody>
      </p:sp>
      <p:sp>
        <p:nvSpPr>
          <p:cNvPr id="62" name="Google Shape;62;g33e3027fc13_3_858"/>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dk2"/>
              </a:buClr>
              <a:buSzPts val="2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g33e3027fc13_3_858"/>
          <p:cNvSpPr txBox="1"/>
          <p:nvPr>
            <p:ph idx="1" type="body"/>
          </p:nvPr>
        </p:nvSpPr>
        <p:spPr>
          <a:xfrm>
            <a:off x="1051560" y="1234440"/>
            <a:ext cx="10470900" cy="4351200"/>
          </a:xfrm>
          <a:prstGeom prst="rect">
            <a:avLst/>
          </a:prstGeom>
          <a:noFill/>
          <a:ln>
            <a:noFill/>
          </a:ln>
        </p:spPr>
        <p:txBody>
          <a:bodyPr anchorCtr="0" anchor="t" bIns="45700" lIns="0" spcFirstLastPara="1" rIns="0" wrap="square" tIns="45700">
            <a:noAutofit/>
          </a:bodyPr>
          <a:lstStyle>
            <a:lvl1pPr indent="-355600" lvl="0" marL="457200" algn="l">
              <a:lnSpc>
                <a:spcPct val="90000"/>
              </a:lnSpc>
              <a:spcBef>
                <a:spcPts val="1000"/>
              </a:spcBef>
              <a:spcAft>
                <a:spcPts val="0"/>
              </a:spcAft>
              <a:buSzPts val="2000"/>
              <a:buChar char="▪"/>
              <a:defRPr>
                <a:latin typeface="Arial"/>
                <a:ea typeface="Arial"/>
                <a:cs typeface="Arial"/>
                <a:sym typeface="Arial"/>
              </a:defRPr>
            </a:lvl1pPr>
            <a:lvl2pPr indent="-342900" lvl="1" marL="914400" algn="l">
              <a:lnSpc>
                <a:spcPct val="90000"/>
              </a:lnSpc>
              <a:spcBef>
                <a:spcPts val="500"/>
              </a:spcBef>
              <a:spcAft>
                <a:spcPts val="0"/>
              </a:spcAft>
              <a:buSzPts val="1800"/>
              <a:buChar char="▪"/>
              <a:defRPr>
                <a:latin typeface="Arial"/>
                <a:ea typeface="Arial"/>
                <a:cs typeface="Arial"/>
                <a:sym typeface="Arial"/>
              </a:defRPr>
            </a:lvl2pPr>
            <a:lvl3pPr indent="-330200" lvl="2" marL="1371600" algn="l">
              <a:lnSpc>
                <a:spcPct val="90000"/>
              </a:lnSpc>
              <a:spcBef>
                <a:spcPts val="500"/>
              </a:spcBef>
              <a:spcAft>
                <a:spcPts val="0"/>
              </a:spcAft>
              <a:buSzPts val="1600"/>
              <a:buChar char="▪"/>
              <a:defRPr>
                <a:latin typeface="Arial"/>
                <a:ea typeface="Arial"/>
                <a:cs typeface="Arial"/>
                <a:sym typeface="Arial"/>
              </a:defRPr>
            </a:lvl3pPr>
            <a:lvl4pPr indent="-317500" lvl="3" marL="1828800" algn="l">
              <a:lnSpc>
                <a:spcPct val="90000"/>
              </a:lnSpc>
              <a:spcBef>
                <a:spcPts val="500"/>
              </a:spcBef>
              <a:spcAft>
                <a:spcPts val="0"/>
              </a:spcAft>
              <a:buSzPts val="1400"/>
              <a:buChar char="▪"/>
              <a:defRPr>
                <a:latin typeface="Arial"/>
                <a:ea typeface="Arial"/>
                <a:cs typeface="Arial"/>
                <a:sym typeface="Arial"/>
              </a:defRPr>
            </a:lvl4pPr>
            <a:lvl5pPr indent="-317500" lvl="4" marL="2286000" algn="l">
              <a:lnSpc>
                <a:spcPct val="90000"/>
              </a:lnSpc>
              <a:spcBef>
                <a:spcPts val="500"/>
              </a:spcBef>
              <a:spcAft>
                <a:spcPts val="0"/>
              </a:spcAft>
              <a:buSzPts val="14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4" name="Google Shape;64;g33e3027fc13_3_858"/>
          <p:cNvPicPr preferRelativeResize="0"/>
          <p:nvPr/>
        </p:nvPicPr>
        <p:blipFill rotWithShape="1">
          <a:blip r:embed="rId2">
            <a:alphaModFix/>
          </a:blip>
          <a:srcRect b="0" l="0" r="0" t="0"/>
          <a:stretch/>
        </p:blipFill>
        <p:spPr>
          <a:xfrm>
            <a:off x="11289418" y="6445230"/>
            <a:ext cx="722384" cy="239032"/>
          </a:xfrm>
          <a:prstGeom prst="rect">
            <a:avLst/>
          </a:prstGeom>
          <a:noFill/>
          <a:ln>
            <a:noFill/>
          </a:ln>
        </p:spPr>
      </p:pic>
      <p:sp>
        <p:nvSpPr>
          <p:cNvPr id="65" name="Google Shape;65;g33e3027fc13_3_858"/>
          <p:cNvSpPr txBox="1"/>
          <p:nvPr/>
        </p:nvSpPr>
        <p:spPr>
          <a:xfrm>
            <a:off x="0" y="6558189"/>
            <a:ext cx="384000" cy="183000"/>
          </a:xfrm>
          <a:prstGeom prst="rect">
            <a:avLst/>
          </a:prstGeom>
          <a:no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lt1"/>
              </a:buClr>
              <a:buSzPts val="700"/>
              <a:buFont typeface="Arial"/>
              <a:buNone/>
            </a:pPr>
            <a:fld id="{00000000-1234-1234-1234-123412341234}" type="slidenum">
              <a:rPr b="0" i="0" lang="en-US" sz="700" u="none" cap="none" strike="noStrike">
                <a:solidFill>
                  <a:schemeClr val="lt1"/>
                </a:solidFill>
                <a:latin typeface="Arial"/>
                <a:ea typeface="Arial"/>
                <a:cs typeface="Arial"/>
                <a:sym typeface="Arial"/>
              </a:rPr>
              <a:t>‹#›</a:t>
            </a:fld>
            <a:endParaRPr b="0" i="0" sz="700" u="none" cap="none" strike="noStrike">
              <a:solidFill>
                <a:schemeClr val="lt1"/>
              </a:solidFill>
              <a:latin typeface="Arial"/>
              <a:ea typeface="Arial"/>
              <a:cs typeface="Arial"/>
              <a:sym typeface="Arial"/>
            </a:endParaRPr>
          </a:p>
        </p:txBody>
      </p:sp>
      <p:sp>
        <p:nvSpPr>
          <p:cNvPr id="66" name="Google Shape;66;g33e3027fc13_3_858"/>
          <p:cNvSpPr txBox="1"/>
          <p:nvPr/>
        </p:nvSpPr>
        <p:spPr>
          <a:xfrm>
            <a:off x="958731" y="6589893"/>
            <a:ext cx="3063300" cy="188700"/>
          </a:xfrm>
          <a:prstGeom prst="rect">
            <a:avLst/>
          </a:prstGeom>
          <a:noFill/>
          <a:ln>
            <a:noFill/>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chemeClr val="dk2"/>
              </a:buClr>
              <a:buSzPts val="700"/>
              <a:buFont typeface="Arial"/>
              <a:buNone/>
            </a:pPr>
            <a:r>
              <a:rPr b="0" i="0" lang="en-US" sz="700" u="none" cap="none" strike="noStrike">
                <a:solidFill>
                  <a:schemeClr val="dk2"/>
                </a:solidFill>
                <a:latin typeface="Arial"/>
                <a:ea typeface="Arial"/>
                <a:cs typeface="Arial"/>
                <a:sym typeface="Arial"/>
              </a:rPr>
              <a:t>© Ciena Corporation 2025. All rights reserved. Confidential and Proprietary.</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7" name="Shape 517"/>
        <p:cNvGrpSpPr/>
        <p:nvPr/>
      </p:nvGrpSpPr>
      <p:grpSpPr>
        <a:xfrm>
          <a:off x="0" y="0"/>
          <a:ext cx="0" cy="0"/>
          <a:chOff x="0" y="0"/>
          <a:chExt cx="0" cy="0"/>
        </a:xfrm>
      </p:grpSpPr>
      <p:sp>
        <p:nvSpPr>
          <p:cNvPr id="518" name="Google Shape;518;g33e3027fc13_6_3038"/>
          <p:cNvSpPr txBox="1"/>
          <p:nvPr>
            <p:ph type="ctrTitle"/>
          </p:nvPr>
        </p:nvSpPr>
        <p:spPr>
          <a:xfrm>
            <a:off x="1524000" y="1122363"/>
            <a:ext cx="9144000" cy="2387700"/>
          </a:xfrm>
          <a:prstGeom prst="rect">
            <a:avLst/>
          </a:prstGeom>
          <a:noFill/>
          <a:ln>
            <a:noFill/>
          </a:ln>
        </p:spPr>
        <p:txBody>
          <a:bodyPr anchorCtr="0" anchor="b" bIns="0" lIns="0" spcFirstLastPara="1" rIns="0" wrap="square" tIns="0">
            <a:noAutofit/>
          </a:bodyPr>
          <a:lstStyle>
            <a:lvl1pPr lvl="0" algn="ctr">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g33e3027fc13_6_3038"/>
          <p:cNvSpPr txBox="1"/>
          <p:nvPr>
            <p:ph idx="1" type="subTitle"/>
          </p:nvPr>
        </p:nvSpPr>
        <p:spPr>
          <a:xfrm>
            <a:off x="1524000" y="3602038"/>
            <a:ext cx="9144000" cy="1655700"/>
          </a:xfrm>
          <a:prstGeom prst="rect">
            <a:avLst/>
          </a:prstGeom>
          <a:noFill/>
          <a:ln>
            <a:noFill/>
          </a:ln>
        </p:spPr>
        <p:txBody>
          <a:bodyPr anchorCtr="0" anchor="t" bIns="0" lIns="0" spcFirstLastPara="1" rIns="0" wrap="square" tIns="0">
            <a:noAutofit/>
          </a:bodyPr>
          <a:lstStyle>
            <a:lvl1pPr lvl="0" algn="ctr">
              <a:lnSpc>
                <a:spcPct val="90000"/>
              </a:lnSpc>
              <a:spcBef>
                <a:spcPts val="1200"/>
              </a:spcBef>
              <a:spcAft>
                <a:spcPts val="0"/>
              </a:spcAft>
              <a:buClr>
                <a:schemeClr val="dk1"/>
              </a:buClr>
              <a:buSzPts val="2400"/>
              <a:buNone/>
              <a:defRPr sz="2400"/>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20" name="Google Shape;520;g33e3027fc13_6_303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Roboto"/>
                <a:ea typeface="Roboto"/>
                <a:cs typeface="Roboto"/>
                <a:sym typeface="Roboto"/>
              </a:defRPr>
            </a:lvl1pPr>
            <a:lvl2pPr lvl="1" marR="0" algn="l">
              <a:spcBef>
                <a:spcPts val="0"/>
              </a:spcBef>
              <a:spcAft>
                <a:spcPts val="0"/>
              </a:spcAft>
              <a:buSzPts val="1400"/>
              <a:buNone/>
              <a:defRPr b="0" i="0" sz="1800" u="none" cap="none" strike="noStrike">
                <a:solidFill>
                  <a:schemeClr val="dk1"/>
                </a:solidFill>
                <a:latin typeface="Roboto"/>
                <a:ea typeface="Roboto"/>
                <a:cs typeface="Roboto"/>
                <a:sym typeface="Roboto"/>
              </a:defRPr>
            </a:lvl2pPr>
            <a:lvl3pPr lvl="2" marR="0" algn="l">
              <a:spcBef>
                <a:spcPts val="0"/>
              </a:spcBef>
              <a:spcAft>
                <a:spcPts val="0"/>
              </a:spcAft>
              <a:buSzPts val="1400"/>
              <a:buNone/>
              <a:defRPr b="0" i="0" sz="1800" u="none" cap="none" strike="noStrike">
                <a:solidFill>
                  <a:schemeClr val="dk1"/>
                </a:solidFill>
                <a:latin typeface="Roboto"/>
                <a:ea typeface="Roboto"/>
                <a:cs typeface="Roboto"/>
                <a:sym typeface="Roboto"/>
              </a:defRPr>
            </a:lvl3pPr>
            <a:lvl4pPr lvl="3" marR="0" algn="l">
              <a:spcBef>
                <a:spcPts val="0"/>
              </a:spcBef>
              <a:spcAft>
                <a:spcPts val="0"/>
              </a:spcAft>
              <a:buSzPts val="1400"/>
              <a:buNone/>
              <a:defRPr b="0" i="0" sz="1800" u="none" cap="none" strike="noStrike">
                <a:solidFill>
                  <a:schemeClr val="dk1"/>
                </a:solidFill>
                <a:latin typeface="Roboto"/>
                <a:ea typeface="Roboto"/>
                <a:cs typeface="Roboto"/>
                <a:sym typeface="Roboto"/>
              </a:defRPr>
            </a:lvl4pPr>
            <a:lvl5pPr lvl="4" marR="0" algn="l">
              <a:spcBef>
                <a:spcPts val="0"/>
              </a:spcBef>
              <a:spcAft>
                <a:spcPts val="0"/>
              </a:spcAft>
              <a:buSzPts val="1400"/>
              <a:buNone/>
              <a:defRPr b="0" i="0" sz="1800" u="none" cap="none" strike="noStrike">
                <a:solidFill>
                  <a:schemeClr val="dk1"/>
                </a:solidFill>
                <a:latin typeface="Roboto"/>
                <a:ea typeface="Roboto"/>
                <a:cs typeface="Roboto"/>
                <a:sym typeface="Roboto"/>
              </a:defRPr>
            </a:lvl5pPr>
            <a:lvl6pPr lvl="5" marR="0" algn="l">
              <a:spcBef>
                <a:spcPts val="0"/>
              </a:spcBef>
              <a:spcAft>
                <a:spcPts val="0"/>
              </a:spcAft>
              <a:buSzPts val="1400"/>
              <a:buNone/>
              <a:defRPr b="0" i="0" sz="1800" u="none" cap="none" strike="noStrike">
                <a:solidFill>
                  <a:schemeClr val="dk1"/>
                </a:solidFill>
                <a:latin typeface="Roboto"/>
                <a:ea typeface="Roboto"/>
                <a:cs typeface="Roboto"/>
                <a:sym typeface="Roboto"/>
              </a:defRPr>
            </a:lvl6pPr>
            <a:lvl7pPr lvl="6" marR="0" algn="l">
              <a:spcBef>
                <a:spcPts val="0"/>
              </a:spcBef>
              <a:spcAft>
                <a:spcPts val="0"/>
              </a:spcAft>
              <a:buSzPts val="1400"/>
              <a:buNone/>
              <a:defRPr b="0" i="0" sz="1800" u="none" cap="none" strike="noStrike">
                <a:solidFill>
                  <a:schemeClr val="dk1"/>
                </a:solidFill>
                <a:latin typeface="Roboto"/>
                <a:ea typeface="Roboto"/>
                <a:cs typeface="Roboto"/>
                <a:sym typeface="Roboto"/>
              </a:defRPr>
            </a:lvl7pPr>
            <a:lvl8pPr lvl="7" marR="0" algn="l">
              <a:spcBef>
                <a:spcPts val="0"/>
              </a:spcBef>
              <a:spcAft>
                <a:spcPts val="0"/>
              </a:spcAft>
              <a:buSzPts val="1400"/>
              <a:buNone/>
              <a:defRPr b="0" i="0" sz="1800" u="none" cap="none" strike="noStrike">
                <a:solidFill>
                  <a:schemeClr val="dk1"/>
                </a:solidFill>
                <a:latin typeface="Roboto"/>
                <a:ea typeface="Roboto"/>
                <a:cs typeface="Roboto"/>
                <a:sym typeface="Roboto"/>
              </a:defRPr>
            </a:lvl8pPr>
            <a:lvl9pPr lvl="8" marR="0" algn="l">
              <a:spcBef>
                <a:spcPts val="0"/>
              </a:spcBef>
              <a:spcAft>
                <a:spcPts val="0"/>
              </a:spcAft>
              <a:buSzPts val="1400"/>
              <a:buNone/>
              <a:defRPr b="0" i="0" sz="1800" u="none" cap="none" strike="noStrike">
                <a:solidFill>
                  <a:schemeClr val="dk1"/>
                </a:solidFill>
                <a:latin typeface="Roboto"/>
                <a:ea typeface="Roboto"/>
                <a:cs typeface="Roboto"/>
                <a:sym typeface="Roboto"/>
              </a:defRPr>
            </a:lvl9pPr>
          </a:lstStyle>
          <a:p/>
        </p:txBody>
      </p:sp>
      <p:sp>
        <p:nvSpPr>
          <p:cNvPr id="521" name="Google Shape;521;g33e3027fc13_6_303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Roboto"/>
                <a:ea typeface="Roboto"/>
                <a:cs typeface="Roboto"/>
                <a:sym typeface="Roboto"/>
              </a:defRPr>
            </a:lvl1pPr>
            <a:lvl2pPr lvl="1" marR="0" algn="l">
              <a:spcBef>
                <a:spcPts val="0"/>
              </a:spcBef>
              <a:spcAft>
                <a:spcPts val="0"/>
              </a:spcAft>
              <a:buSzPts val="1400"/>
              <a:buNone/>
              <a:defRPr b="0" i="0" sz="1800" u="none" cap="none" strike="noStrike">
                <a:solidFill>
                  <a:schemeClr val="dk1"/>
                </a:solidFill>
                <a:latin typeface="Roboto"/>
                <a:ea typeface="Roboto"/>
                <a:cs typeface="Roboto"/>
                <a:sym typeface="Roboto"/>
              </a:defRPr>
            </a:lvl2pPr>
            <a:lvl3pPr lvl="2" marR="0" algn="l">
              <a:spcBef>
                <a:spcPts val="0"/>
              </a:spcBef>
              <a:spcAft>
                <a:spcPts val="0"/>
              </a:spcAft>
              <a:buSzPts val="1400"/>
              <a:buNone/>
              <a:defRPr b="0" i="0" sz="1800" u="none" cap="none" strike="noStrike">
                <a:solidFill>
                  <a:schemeClr val="dk1"/>
                </a:solidFill>
                <a:latin typeface="Roboto"/>
                <a:ea typeface="Roboto"/>
                <a:cs typeface="Roboto"/>
                <a:sym typeface="Roboto"/>
              </a:defRPr>
            </a:lvl3pPr>
            <a:lvl4pPr lvl="3" marR="0" algn="l">
              <a:spcBef>
                <a:spcPts val="0"/>
              </a:spcBef>
              <a:spcAft>
                <a:spcPts val="0"/>
              </a:spcAft>
              <a:buSzPts val="1400"/>
              <a:buNone/>
              <a:defRPr b="0" i="0" sz="1800" u="none" cap="none" strike="noStrike">
                <a:solidFill>
                  <a:schemeClr val="dk1"/>
                </a:solidFill>
                <a:latin typeface="Roboto"/>
                <a:ea typeface="Roboto"/>
                <a:cs typeface="Roboto"/>
                <a:sym typeface="Roboto"/>
              </a:defRPr>
            </a:lvl4pPr>
            <a:lvl5pPr lvl="4" marR="0" algn="l">
              <a:spcBef>
                <a:spcPts val="0"/>
              </a:spcBef>
              <a:spcAft>
                <a:spcPts val="0"/>
              </a:spcAft>
              <a:buSzPts val="1400"/>
              <a:buNone/>
              <a:defRPr b="0" i="0" sz="1800" u="none" cap="none" strike="noStrike">
                <a:solidFill>
                  <a:schemeClr val="dk1"/>
                </a:solidFill>
                <a:latin typeface="Roboto"/>
                <a:ea typeface="Roboto"/>
                <a:cs typeface="Roboto"/>
                <a:sym typeface="Roboto"/>
              </a:defRPr>
            </a:lvl5pPr>
            <a:lvl6pPr lvl="5" marR="0" algn="l">
              <a:spcBef>
                <a:spcPts val="0"/>
              </a:spcBef>
              <a:spcAft>
                <a:spcPts val="0"/>
              </a:spcAft>
              <a:buSzPts val="1400"/>
              <a:buNone/>
              <a:defRPr b="0" i="0" sz="1800" u="none" cap="none" strike="noStrike">
                <a:solidFill>
                  <a:schemeClr val="dk1"/>
                </a:solidFill>
                <a:latin typeface="Roboto"/>
                <a:ea typeface="Roboto"/>
                <a:cs typeface="Roboto"/>
                <a:sym typeface="Roboto"/>
              </a:defRPr>
            </a:lvl6pPr>
            <a:lvl7pPr lvl="6" marR="0" algn="l">
              <a:spcBef>
                <a:spcPts val="0"/>
              </a:spcBef>
              <a:spcAft>
                <a:spcPts val="0"/>
              </a:spcAft>
              <a:buSzPts val="1400"/>
              <a:buNone/>
              <a:defRPr b="0" i="0" sz="1800" u="none" cap="none" strike="noStrike">
                <a:solidFill>
                  <a:schemeClr val="dk1"/>
                </a:solidFill>
                <a:latin typeface="Roboto"/>
                <a:ea typeface="Roboto"/>
                <a:cs typeface="Roboto"/>
                <a:sym typeface="Roboto"/>
              </a:defRPr>
            </a:lvl7pPr>
            <a:lvl8pPr lvl="7" marR="0" algn="l">
              <a:spcBef>
                <a:spcPts val="0"/>
              </a:spcBef>
              <a:spcAft>
                <a:spcPts val="0"/>
              </a:spcAft>
              <a:buSzPts val="1400"/>
              <a:buNone/>
              <a:defRPr b="0" i="0" sz="1800" u="none" cap="none" strike="noStrike">
                <a:solidFill>
                  <a:schemeClr val="dk1"/>
                </a:solidFill>
                <a:latin typeface="Roboto"/>
                <a:ea typeface="Roboto"/>
                <a:cs typeface="Roboto"/>
                <a:sym typeface="Roboto"/>
              </a:defRPr>
            </a:lvl8pPr>
            <a:lvl9pPr lvl="8" marR="0" algn="l">
              <a:spcBef>
                <a:spcPts val="0"/>
              </a:spcBef>
              <a:spcAft>
                <a:spcPts val="0"/>
              </a:spcAft>
              <a:buSzPts val="1400"/>
              <a:buNone/>
              <a:defRPr b="0" i="0" sz="1800" u="none" cap="none" strike="noStrike">
                <a:solidFill>
                  <a:schemeClr val="dk1"/>
                </a:solidFill>
                <a:latin typeface="Roboto"/>
                <a:ea typeface="Roboto"/>
                <a:cs typeface="Roboto"/>
                <a:sym typeface="Roboto"/>
              </a:defRPr>
            </a:lvl9pPr>
          </a:lstStyle>
          <a:p/>
        </p:txBody>
      </p:sp>
      <p:sp>
        <p:nvSpPr>
          <p:cNvPr id="522" name="Google Shape;522;g33e3027fc13_6_303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chemeClr val="dk1"/>
                </a:solidFill>
                <a:latin typeface="Roboto"/>
                <a:ea typeface="Roboto"/>
                <a:cs typeface="Roboto"/>
                <a:sym typeface="Roboto"/>
              </a:defRPr>
            </a:lvl1pPr>
            <a:lvl2pPr indent="0" lvl="1" marL="0" marR="0" algn="l">
              <a:spcBef>
                <a:spcPts val="0"/>
              </a:spcBef>
              <a:buNone/>
              <a:defRPr sz="1800">
                <a:solidFill>
                  <a:schemeClr val="dk1"/>
                </a:solidFill>
                <a:latin typeface="Roboto"/>
                <a:ea typeface="Roboto"/>
                <a:cs typeface="Roboto"/>
                <a:sym typeface="Roboto"/>
              </a:defRPr>
            </a:lvl2pPr>
            <a:lvl3pPr indent="0" lvl="2" marL="0" marR="0" algn="l">
              <a:spcBef>
                <a:spcPts val="0"/>
              </a:spcBef>
              <a:buNone/>
              <a:defRPr sz="1800">
                <a:solidFill>
                  <a:schemeClr val="dk1"/>
                </a:solidFill>
                <a:latin typeface="Roboto"/>
                <a:ea typeface="Roboto"/>
                <a:cs typeface="Roboto"/>
                <a:sym typeface="Roboto"/>
              </a:defRPr>
            </a:lvl3pPr>
            <a:lvl4pPr indent="0" lvl="3" marL="0" marR="0" algn="l">
              <a:spcBef>
                <a:spcPts val="0"/>
              </a:spcBef>
              <a:buNone/>
              <a:defRPr sz="1800">
                <a:solidFill>
                  <a:schemeClr val="dk1"/>
                </a:solidFill>
                <a:latin typeface="Roboto"/>
                <a:ea typeface="Roboto"/>
                <a:cs typeface="Roboto"/>
                <a:sym typeface="Roboto"/>
              </a:defRPr>
            </a:lvl4pPr>
            <a:lvl5pPr indent="0" lvl="4" marL="0" marR="0" algn="l">
              <a:spcBef>
                <a:spcPts val="0"/>
              </a:spcBef>
              <a:buNone/>
              <a:defRPr sz="1800">
                <a:solidFill>
                  <a:schemeClr val="dk1"/>
                </a:solidFill>
                <a:latin typeface="Roboto"/>
                <a:ea typeface="Roboto"/>
                <a:cs typeface="Roboto"/>
                <a:sym typeface="Roboto"/>
              </a:defRPr>
            </a:lvl5pPr>
            <a:lvl6pPr indent="0" lvl="5" marL="0" marR="0" algn="l">
              <a:spcBef>
                <a:spcPts val="0"/>
              </a:spcBef>
              <a:buNone/>
              <a:defRPr sz="1800">
                <a:solidFill>
                  <a:schemeClr val="dk1"/>
                </a:solidFill>
                <a:latin typeface="Roboto"/>
                <a:ea typeface="Roboto"/>
                <a:cs typeface="Roboto"/>
                <a:sym typeface="Roboto"/>
              </a:defRPr>
            </a:lvl6pPr>
            <a:lvl7pPr indent="0" lvl="6" marL="0" marR="0" algn="l">
              <a:spcBef>
                <a:spcPts val="0"/>
              </a:spcBef>
              <a:buNone/>
              <a:defRPr sz="1800">
                <a:solidFill>
                  <a:schemeClr val="dk1"/>
                </a:solidFill>
                <a:latin typeface="Roboto"/>
                <a:ea typeface="Roboto"/>
                <a:cs typeface="Roboto"/>
                <a:sym typeface="Roboto"/>
              </a:defRPr>
            </a:lvl7pPr>
            <a:lvl8pPr indent="0" lvl="7" marL="0" marR="0" algn="l">
              <a:spcBef>
                <a:spcPts val="0"/>
              </a:spcBef>
              <a:buNone/>
              <a:defRPr sz="1800">
                <a:solidFill>
                  <a:schemeClr val="dk1"/>
                </a:solidFill>
                <a:latin typeface="Roboto"/>
                <a:ea typeface="Roboto"/>
                <a:cs typeface="Roboto"/>
                <a:sym typeface="Roboto"/>
              </a:defRPr>
            </a:lvl8pPr>
            <a:lvl9pPr indent="0" lvl="8" marL="0" marR="0" algn="l">
              <a:spcBef>
                <a:spcPts val="0"/>
              </a:spcBef>
              <a:buNone/>
              <a:defRPr sz="1800">
                <a:solidFill>
                  <a:schemeClr val="dk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ne Title and Content">
  <p:cSld name="2 line Title and Content">
    <p:spTree>
      <p:nvGrpSpPr>
        <p:cNvPr id="523" name="Shape 523"/>
        <p:cNvGrpSpPr/>
        <p:nvPr/>
      </p:nvGrpSpPr>
      <p:grpSpPr>
        <a:xfrm>
          <a:off x="0" y="0"/>
          <a:ext cx="0" cy="0"/>
          <a:chOff x="0" y="0"/>
          <a:chExt cx="0" cy="0"/>
        </a:xfrm>
      </p:grpSpPr>
      <p:sp>
        <p:nvSpPr>
          <p:cNvPr id="524" name="Google Shape;524;g33e3027fc13_6_3044"/>
          <p:cNvSpPr txBox="1"/>
          <p:nvPr>
            <p:ph type="title"/>
          </p:nvPr>
        </p:nvSpPr>
        <p:spPr>
          <a:xfrm>
            <a:off x="429767" y="274319"/>
            <a:ext cx="11430000" cy="10149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1400"/>
              <a:buFont typeface="Roboto"/>
              <a:buNone/>
              <a:defRPr sz="32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525" name="Google Shape;525;g33e3027fc13_6_3044"/>
          <p:cNvSpPr txBox="1"/>
          <p:nvPr>
            <p:ph idx="1" type="body"/>
          </p:nvPr>
        </p:nvSpPr>
        <p:spPr>
          <a:xfrm>
            <a:off x="448055" y="1653735"/>
            <a:ext cx="11430000" cy="4047900"/>
          </a:xfrm>
          <a:prstGeom prst="rect">
            <a:avLst/>
          </a:prstGeom>
          <a:noFill/>
          <a:ln>
            <a:noFill/>
          </a:ln>
        </p:spPr>
        <p:txBody>
          <a:bodyPr anchorCtr="0" anchor="t" bIns="45700" lIns="91425" spcFirstLastPara="1" rIns="91425" wrap="square" tIns="45700">
            <a:noAutofit/>
          </a:bodyPr>
          <a:lstStyle>
            <a:lvl1pPr indent="-388620" lvl="0" marL="457200" algn="l">
              <a:lnSpc>
                <a:spcPct val="90000"/>
              </a:lnSpc>
              <a:spcBef>
                <a:spcPts val="1800"/>
              </a:spcBef>
              <a:spcAft>
                <a:spcPts val="0"/>
              </a:spcAft>
              <a:buClr>
                <a:schemeClr val="dk1"/>
              </a:buClr>
              <a:buSzPts val="2520"/>
              <a:buFont typeface="Century Gothic"/>
              <a:buChar char="•"/>
              <a:defRPr sz="2800">
                <a:solidFill>
                  <a:schemeClr val="dk1"/>
                </a:solidFill>
                <a:latin typeface="Century Gothic"/>
                <a:ea typeface="Century Gothic"/>
                <a:cs typeface="Century Gothic"/>
                <a:sym typeface="Century Gothic"/>
              </a:defRPr>
            </a:lvl1pPr>
            <a:lvl2pPr indent="-365760" lvl="1" marL="914400" algn="l">
              <a:lnSpc>
                <a:spcPct val="90000"/>
              </a:lnSpc>
              <a:spcBef>
                <a:spcPts val="800"/>
              </a:spcBef>
              <a:spcAft>
                <a:spcPts val="0"/>
              </a:spcAft>
              <a:buClr>
                <a:schemeClr val="dk1"/>
              </a:buClr>
              <a:buSzPts val="2160"/>
              <a:buFont typeface="Century Gothic"/>
              <a:buChar char="–"/>
              <a:defRPr>
                <a:latin typeface="Century Gothic"/>
                <a:ea typeface="Century Gothic"/>
                <a:cs typeface="Century Gothic"/>
                <a:sym typeface="Century Gothic"/>
              </a:defRPr>
            </a:lvl2pPr>
            <a:lvl3pPr indent="-342900" lvl="2" marL="1371600" algn="l">
              <a:lnSpc>
                <a:spcPct val="90000"/>
              </a:lnSpc>
              <a:spcBef>
                <a:spcPts val="800"/>
              </a:spcBef>
              <a:spcAft>
                <a:spcPts val="0"/>
              </a:spcAft>
              <a:buClr>
                <a:schemeClr val="dk1"/>
              </a:buClr>
              <a:buSzPts val="1800"/>
              <a:buFont typeface="Century Gothic"/>
              <a:buChar char="•"/>
              <a:defRPr>
                <a:latin typeface="Century Gothic"/>
                <a:ea typeface="Century Gothic"/>
                <a:cs typeface="Century Gothic"/>
                <a:sym typeface="Century Gothic"/>
              </a:defRPr>
            </a:lvl3pPr>
            <a:lvl4pPr indent="-342900" lvl="3" marL="1828800" algn="l">
              <a:lnSpc>
                <a:spcPct val="90000"/>
              </a:lnSpc>
              <a:spcBef>
                <a:spcPts val="800"/>
              </a:spcBef>
              <a:spcAft>
                <a:spcPts val="0"/>
              </a:spcAft>
              <a:buClr>
                <a:schemeClr val="dk1"/>
              </a:buClr>
              <a:buSzPts val="1800"/>
              <a:buChar char="–"/>
              <a:defRPr>
                <a:latin typeface="Century Gothic"/>
                <a:ea typeface="Century Gothic"/>
                <a:cs typeface="Century Gothic"/>
                <a:sym typeface="Century Gothic"/>
              </a:defRPr>
            </a:lvl4pPr>
            <a:lvl5pPr indent="-342900" lvl="4" marL="2286000" algn="l">
              <a:lnSpc>
                <a:spcPct val="90000"/>
              </a:lnSpc>
              <a:spcBef>
                <a:spcPts val="600"/>
              </a:spcBef>
              <a:spcAft>
                <a:spcPts val="0"/>
              </a:spcAft>
              <a:buClr>
                <a:schemeClr val="dk1"/>
              </a:buClr>
              <a:buSzPts val="1800"/>
              <a:buFont typeface="Arial"/>
              <a:buChar char="•"/>
              <a:defRPr>
                <a:latin typeface="Century Gothic"/>
                <a:ea typeface="Century Gothic"/>
                <a:cs typeface="Century Gothic"/>
                <a:sym typeface="Century Gothic"/>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26" name="Shape 526"/>
        <p:cNvGrpSpPr/>
        <p:nvPr/>
      </p:nvGrpSpPr>
      <p:grpSpPr>
        <a:xfrm>
          <a:off x="0" y="0"/>
          <a:ext cx="0" cy="0"/>
          <a:chOff x="0" y="0"/>
          <a:chExt cx="0" cy="0"/>
        </a:xfrm>
      </p:grpSpPr>
      <p:sp>
        <p:nvSpPr>
          <p:cNvPr id="527" name="Google Shape;527;g33e3027fc13_6_3047"/>
          <p:cNvSpPr txBox="1"/>
          <p:nvPr>
            <p:ph type="title"/>
          </p:nvPr>
        </p:nvSpPr>
        <p:spPr>
          <a:xfrm>
            <a:off x="426782" y="274320"/>
            <a:ext cx="11430000" cy="5394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dk1"/>
              </a:buClr>
              <a:buSzPts val="1400"/>
              <a:buFont typeface="Century Gothic"/>
              <a:buNone/>
              <a:defRPr sz="3200"/>
            </a:lvl1pPr>
            <a:lvl2pPr lvl="1" algn="l">
              <a:lnSpc>
                <a:spcPct val="85000"/>
              </a:lnSpc>
              <a:spcBef>
                <a:spcPts val="0"/>
              </a:spcBef>
              <a:spcAft>
                <a:spcPts val="0"/>
              </a:spcAft>
              <a:buClr>
                <a:srgbClr val="006C3A"/>
              </a:buClr>
              <a:buSzPts val="1400"/>
              <a:buFont typeface="Arial Black"/>
              <a:buNone/>
              <a:defRPr/>
            </a:lvl2pPr>
            <a:lvl3pPr lvl="2" algn="l">
              <a:lnSpc>
                <a:spcPct val="85000"/>
              </a:lnSpc>
              <a:spcBef>
                <a:spcPts val="0"/>
              </a:spcBef>
              <a:spcAft>
                <a:spcPts val="0"/>
              </a:spcAft>
              <a:buClr>
                <a:srgbClr val="006C3A"/>
              </a:buClr>
              <a:buSzPts val="1400"/>
              <a:buFont typeface="Arial Black"/>
              <a:buNone/>
              <a:defRPr/>
            </a:lvl3pPr>
            <a:lvl4pPr lvl="3" algn="l">
              <a:lnSpc>
                <a:spcPct val="85000"/>
              </a:lnSpc>
              <a:spcBef>
                <a:spcPts val="0"/>
              </a:spcBef>
              <a:spcAft>
                <a:spcPts val="0"/>
              </a:spcAft>
              <a:buClr>
                <a:srgbClr val="006C3A"/>
              </a:buClr>
              <a:buSzPts val="1400"/>
              <a:buFont typeface="Arial Black"/>
              <a:buNone/>
              <a:defRPr/>
            </a:lvl4pPr>
            <a:lvl5pPr lvl="4" algn="l">
              <a:lnSpc>
                <a:spcPct val="85000"/>
              </a:lnSpc>
              <a:spcBef>
                <a:spcPts val="0"/>
              </a:spcBef>
              <a:spcAft>
                <a:spcPts val="0"/>
              </a:spcAft>
              <a:buClr>
                <a:srgbClr val="006C3A"/>
              </a:buClr>
              <a:buSzPts val="1400"/>
              <a:buFont typeface="Arial Black"/>
              <a:buNone/>
              <a:defRPr/>
            </a:lvl5pPr>
            <a:lvl6pPr lvl="5" algn="l">
              <a:lnSpc>
                <a:spcPct val="85000"/>
              </a:lnSpc>
              <a:spcBef>
                <a:spcPts val="0"/>
              </a:spcBef>
              <a:spcAft>
                <a:spcPts val="0"/>
              </a:spcAft>
              <a:buClr>
                <a:srgbClr val="006C3A"/>
              </a:buClr>
              <a:buSzPts val="1400"/>
              <a:buFont typeface="Arial Black"/>
              <a:buNone/>
              <a:defRPr/>
            </a:lvl6pPr>
            <a:lvl7pPr lvl="6" algn="l">
              <a:lnSpc>
                <a:spcPct val="85000"/>
              </a:lnSpc>
              <a:spcBef>
                <a:spcPts val="0"/>
              </a:spcBef>
              <a:spcAft>
                <a:spcPts val="0"/>
              </a:spcAft>
              <a:buClr>
                <a:srgbClr val="006C3A"/>
              </a:buClr>
              <a:buSzPts val="1400"/>
              <a:buFont typeface="Arial Black"/>
              <a:buNone/>
              <a:defRPr/>
            </a:lvl7pPr>
            <a:lvl8pPr lvl="7" algn="l">
              <a:lnSpc>
                <a:spcPct val="85000"/>
              </a:lnSpc>
              <a:spcBef>
                <a:spcPts val="0"/>
              </a:spcBef>
              <a:spcAft>
                <a:spcPts val="0"/>
              </a:spcAft>
              <a:buClr>
                <a:srgbClr val="006C3A"/>
              </a:buClr>
              <a:buSzPts val="1400"/>
              <a:buFont typeface="Arial Black"/>
              <a:buNone/>
              <a:defRPr/>
            </a:lvl8pPr>
            <a:lvl9pPr lvl="8" algn="l">
              <a:lnSpc>
                <a:spcPct val="85000"/>
              </a:lnSpc>
              <a:spcBef>
                <a:spcPts val="0"/>
              </a:spcBef>
              <a:spcAft>
                <a:spcPts val="0"/>
              </a:spcAft>
              <a:buClr>
                <a:srgbClr val="006C3A"/>
              </a:buClr>
              <a:buSzPts val="1400"/>
              <a:buFont typeface="Arial Black"/>
              <a:buNone/>
              <a:defRPr/>
            </a:lvl9pPr>
          </a:lstStyle>
          <a:p/>
        </p:txBody>
      </p:sp>
      <p:sp>
        <p:nvSpPr>
          <p:cNvPr id="528" name="Google Shape;528;g33e3027fc13_6_3047"/>
          <p:cNvSpPr txBox="1"/>
          <p:nvPr>
            <p:ph idx="1" type="body"/>
          </p:nvPr>
        </p:nvSpPr>
        <p:spPr>
          <a:xfrm>
            <a:off x="426782" y="960146"/>
            <a:ext cx="11430000" cy="5394900"/>
          </a:xfrm>
          <a:prstGeom prst="rect">
            <a:avLst/>
          </a:prstGeom>
          <a:noFill/>
          <a:ln>
            <a:noFill/>
          </a:ln>
        </p:spPr>
        <p:txBody>
          <a:bodyPr anchorCtr="0" anchor="t" bIns="45700" lIns="91425" spcFirstLastPara="1" rIns="91425" wrap="square" tIns="45700">
            <a:noAutofit/>
          </a:bodyPr>
          <a:lstStyle>
            <a:lvl1pPr indent="-388620" lvl="0" marL="457200" algn="l">
              <a:lnSpc>
                <a:spcPct val="90000"/>
              </a:lnSpc>
              <a:spcBef>
                <a:spcPts val="1800"/>
              </a:spcBef>
              <a:spcAft>
                <a:spcPts val="0"/>
              </a:spcAft>
              <a:buClr>
                <a:schemeClr val="dk1"/>
              </a:buClr>
              <a:buSzPts val="2520"/>
              <a:buFont typeface="Century Gothic"/>
              <a:buChar char="•"/>
              <a:defRPr sz="2800">
                <a:solidFill>
                  <a:schemeClr val="dk1"/>
                </a:solidFill>
                <a:latin typeface="Calibri"/>
                <a:ea typeface="Calibri"/>
                <a:cs typeface="Calibri"/>
                <a:sym typeface="Calibri"/>
              </a:defRPr>
            </a:lvl1pPr>
            <a:lvl2pPr indent="-365760" lvl="1" marL="914400" algn="l">
              <a:lnSpc>
                <a:spcPct val="90000"/>
              </a:lnSpc>
              <a:spcBef>
                <a:spcPts val="800"/>
              </a:spcBef>
              <a:spcAft>
                <a:spcPts val="0"/>
              </a:spcAft>
              <a:buClr>
                <a:schemeClr val="dk1"/>
              </a:buClr>
              <a:buSzPts val="2160"/>
              <a:buFont typeface="Century Gothic"/>
              <a:buChar char="–"/>
              <a:defRPr>
                <a:latin typeface="Calibri"/>
                <a:ea typeface="Calibri"/>
                <a:cs typeface="Calibri"/>
                <a:sym typeface="Calibri"/>
              </a:defRPr>
            </a:lvl2pPr>
            <a:lvl3pPr indent="-342900" lvl="2" marL="1371600" algn="l">
              <a:lnSpc>
                <a:spcPct val="90000"/>
              </a:lnSpc>
              <a:spcBef>
                <a:spcPts val="800"/>
              </a:spcBef>
              <a:spcAft>
                <a:spcPts val="0"/>
              </a:spcAft>
              <a:buClr>
                <a:schemeClr val="dk1"/>
              </a:buClr>
              <a:buSzPts val="1800"/>
              <a:buFont typeface="Century Gothic"/>
              <a:buChar char="•"/>
              <a:defRPr>
                <a:latin typeface="Calibri"/>
                <a:ea typeface="Calibri"/>
                <a:cs typeface="Calibri"/>
                <a:sym typeface="Calibri"/>
              </a:defRPr>
            </a:lvl3pPr>
            <a:lvl4pPr indent="-342900" lvl="3" marL="1828800" algn="l">
              <a:lnSpc>
                <a:spcPct val="90000"/>
              </a:lnSpc>
              <a:spcBef>
                <a:spcPts val="8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600"/>
              </a:spcBef>
              <a:spcAft>
                <a:spcPts val="0"/>
              </a:spcAft>
              <a:buClr>
                <a:schemeClr val="dk1"/>
              </a:buClr>
              <a:buSzPts val="1800"/>
              <a:buFont typeface="Arial"/>
              <a:buChar char="•"/>
              <a:defRPr>
                <a:latin typeface="Calibri"/>
                <a:ea typeface="Calibri"/>
                <a:cs typeface="Calibri"/>
                <a:sym typeface="Calibri"/>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ditable">
  <p:cSld name="Title - Editable">
    <p:spTree>
      <p:nvGrpSpPr>
        <p:cNvPr id="529" name="Shape 529"/>
        <p:cNvGrpSpPr/>
        <p:nvPr/>
      </p:nvGrpSpPr>
      <p:grpSpPr>
        <a:xfrm>
          <a:off x="0" y="0"/>
          <a:ext cx="0" cy="0"/>
          <a:chOff x="0" y="0"/>
          <a:chExt cx="0" cy="0"/>
        </a:xfrm>
      </p:grpSpPr>
      <p:sp>
        <p:nvSpPr>
          <p:cNvPr id="530" name="Google Shape;530;g33e3027fc13_6_3050"/>
          <p:cNvSpPr/>
          <p:nvPr/>
        </p:nvSpPr>
        <p:spPr>
          <a:xfrm>
            <a:off x="385763" y="6015038"/>
            <a:ext cx="6899700" cy="57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531" name="Google Shape;531;g33e3027fc13_6_3050"/>
          <p:cNvSpPr/>
          <p:nvPr>
            <p:ph idx="2" type="pic"/>
          </p:nvPr>
        </p:nvSpPr>
        <p:spPr>
          <a:xfrm>
            <a:off x="0" y="0"/>
            <a:ext cx="12192000" cy="6858000"/>
          </a:xfrm>
          <a:prstGeom prst="rect">
            <a:avLst/>
          </a:prstGeom>
          <a:solidFill>
            <a:srgbClr val="F2F2F2"/>
          </a:solidFill>
          <a:ln>
            <a:noFill/>
          </a:ln>
        </p:spPr>
      </p:sp>
      <p:sp>
        <p:nvSpPr>
          <p:cNvPr id="532" name="Google Shape;532;g33e3027fc13_6_3050"/>
          <p:cNvSpPr txBox="1"/>
          <p:nvPr>
            <p:ph type="ctrTitle"/>
          </p:nvPr>
        </p:nvSpPr>
        <p:spPr>
          <a:xfrm>
            <a:off x="1215450" y="2254309"/>
            <a:ext cx="4518000" cy="9972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dk1"/>
              </a:buClr>
              <a:buSzPts val="3600"/>
              <a:buFont typeface="Roboto"/>
              <a:buNone/>
              <a:defRPr b="1" sz="3600">
                <a:solidFill>
                  <a:schemeClr val="dk1"/>
                </a:solidFill>
              </a:defRPr>
            </a:lvl1pPr>
            <a:lvl2pPr lvl="1">
              <a:spcBef>
                <a:spcPts val="6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3" name="Google Shape;533;g33e3027fc13_6_3050"/>
          <p:cNvSpPr txBox="1"/>
          <p:nvPr>
            <p:ph idx="1" type="body"/>
          </p:nvPr>
        </p:nvSpPr>
        <p:spPr>
          <a:xfrm>
            <a:off x="1215450" y="1934670"/>
            <a:ext cx="4518000" cy="193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1400"/>
              <a:buNone/>
              <a:defRPr b="0" i="0" sz="1400">
                <a:solidFill>
                  <a:schemeClr val="dk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400"/>
              <a:buNone/>
              <a:defRPr sz="1400">
                <a:solidFill>
                  <a:schemeClr val="lt1"/>
                </a:solidFill>
              </a:defRPr>
            </a:lvl2pPr>
            <a:lvl3pPr indent="-228600" lvl="2" marL="1371600" algn="ctr">
              <a:lnSpc>
                <a:spcPct val="90000"/>
              </a:lnSpc>
              <a:spcBef>
                <a:spcPts val="1200"/>
              </a:spcBef>
              <a:spcAft>
                <a:spcPts val="0"/>
              </a:spcAft>
              <a:buClr>
                <a:schemeClr val="lt1"/>
              </a:buClr>
              <a:buSzPts val="1400"/>
              <a:buNone/>
              <a:defRPr sz="1400">
                <a:solidFill>
                  <a:schemeClr val="lt1"/>
                </a:solidFill>
              </a:defRPr>
            </a:lvl3pPr>
            <a:lvl4pPr indent="-228600" lvl="3" marL="1828800" algn="ctr">
              <a:lnSpc>
                <a:spcPct val="90000"/>
              </a:lnSpc>
              <a:spcBef>
                <a:spcPts val="1200"/>
              </a:spcBef>
              <a:spcAft>
                <a:spcPts val="0"/>
              </a:spcAft>
              <a:buClr>
                <a:schemeClr val="lt1"/>
              </a:buClr>
              <a:buSzPts val="1400"/>
              <a:buNone/>
              <a:defRPr sz="1400">
                <a:solidFill>
                  <a:schemeClr val="lt1"/>
                </a:solidFill>
              </a:defRPr>
            </a:lvl4pPr>
            <a:lvl5pPr indent="-228600" lvl="4" marL="2286000" algn="ctr">
              <a:lnSpc>
                <a:spcPct val="90000"/>
              </a:lnSpc>
              <a:spcBef>
                <a:spcPts val="1200"/>
              </a:spcBef>
              <a:spcAft>
                <a:spcPts val="0"/>
              </a:spcAft>
              <a:buClr>
                <a:schemeClr val="lt1"/>
              </a:buClr>
              <a:buSzPts val="1400"/>
              <a:buNone/>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34" name="Google Shape;534;g33e3027fc13_6_3050"/>
          <p:cNvGrpSpPr/>
          <p:nvPr/>
        </p:nvGrpSpPr>
        <p:grpSpPr>
          <a:xfrm>
            <a:off x="1168862" y="5406470"/>
            <a:ext cx="4834409" cy="369300"/>
            <a:chOff x="1168862" y="5508070"/>
            <a:chExt cx="4834409" cy="369300"/>
          </a:xfrm>
        </p:grpSpPr>
        <p:pic>
          <p:nvPicPr>
            <p:cNvPr id="535" name="Google Shape;535;g33e3027fc13_6_3050"/>
            <p:cNvPicPr preferRelativeResize="0"/>
            <p:nvPr/>
          </p:nvPicPr>
          <p:blipFill rotWithShape="1">
            <a:blip r:embed="rId2">
              <a:alphaModFix/>
            </a:blip>
            <a:srcRect b="0" l="0" r="0" t="0"/>
            <a:stretch/>
          </p:blipFill>
          <p:spPr>
            <a:xfrm>
              <a:off x="1168862" y="5508070"/>
              <a:ext cx="1311128" cy="316213"/>
            </a:xfrm>
            <a:prstGeom prst="rect">
              <a:avLst/>
            </a:prstGeom>
            <a:noFill/>
            <a:ln>
              <a:noFill/>
            </a:ln>
          </p:spPr>
        </p:pic>
        <p:sp>
          <p:nvSpPr>
            <p:cNvPr id="536" name="Google Shape;536;g33e3027fc13_6_3050"/>
            <p:cNvSpPr txBox="1"/>
            <p:nvPr/>
          </p:nvSpPr>
          <p:spPr>
            <a:xfrm>
              <a:off x="2561071" y="5508070"/>
              <a:ext cx="3442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900">
                  <a:solidFill>
                    <a:schemeClr val="dk1"/>
                  </a:solidFill>
                  <a:latin typeface="Roboto"/>
                  <a:ea typeface="Roboto"/>
                  <a:cs typeface="Roboto"/>
                  <a:sym typeface="Roboto"/>
                </a:rPr>
                <a:t>ORNL IS MANAGED BY UT-BATTELLE LLC </a:t>
              </a:r>
              <a:br>
                <a:rPr b="0" lang="en-US" sz="900">
                  <a:solidFill>
                    <a:schemeClr val="dk1"/>
                  </a:solidFill>
                  <a:latin typeface="Roboto"/>
                  <a:ea typeface="Roboto"/>
                  <a:cs typeface="Roboto"/>
                  <a:sym typeface="Roboto"/>
                </a:rPr>
              </a:br>
              <a:r>
                <a:rPr b="0" lang="en-US" sz="900">
                  <a:solidFill>
                    <a:schemeClr val="dk1"/>
                  </a:solidFill>
                  <a:latin typeface="Roboto"/>
                  <a:ea typeface="Roboto"/>
                  <a:cs typeface="Roboto"/>
                  <a:sym typeface="Roboto"/>
                </a:rPr>
                <a:t>FOR THE US DEPARTMENT OF ENERGY</a:t>
              </a:r>
              <a:endParaRPr/>
            </a:p>
          </p:txBody>
        </p:sp>
      </p:grpSp>
      <p:pic>
        <p:nvPicPr>
          <p:cNvPr id="537" name="Google Shape;537;g33e3027fc13_6_3050"/>
          <p:cNvPicPr preferRelativeResize="0"/>
          <p:nvPr/>
        </p:nvPicPr>
        <p:blipFill rotWithShape="1">
          <a:blip r:embed="rId3">
            <a:alphaModFix/>
          </a:blip>
          <a:srcRect b="0" l="0" r="0" t="0"/>
          <a:stretch/>
        </p:blipFill>
        <p:spPr>
          <a:xfrm>
            <a:off x="1228108" y="1141396"/>
            <a:ext cx="1780481" cy="428014"/>
          </a:xfrm>
          <a:prstGeom prst="rect">
            <a:avLst/>
          </a:prstGeom>
          <a:noFill/>
          <a:ln>
            <a:noFill/>
          </a:ln>
        </p:spPr>
      </p:pic>
      <p:sp>
        <p:nvSpPr>
          <p:cNvPr id="538" name="Google Shape;538;g33e3027fc13_6_3050"/>
          <p:cNvSpPr txBox="1"/>
          <p:nvPr>
            <p:ph idx="3" type="body"/>
          </p:nvPr>
        </p:nvSpPr>
        <p:spPr>
          <a:xfrm>
            <a:off x="1215450" y="4383195"/>
            <a:ext cx="4517100" cy="3324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228600" lvl="1" marL="914400" algn="ctr">
              <a:lnSpc>
                <a:spcPct val="90000"/>
              </a:lnSpc>
              <a:spcBef>
                <a:spcPts val="1200"/>
              </a:spcBef>
              <a:spcAft>
                <a:spcPts val="0"/>
              </a:spcAft>
              <a:buClr>
                <a:schemeClr val="lt1"/>
              </a:buClr>
              <a:buSzPts val="2400"/>
              <a:buNone/>
              <a:defRPr sz="2400">
                <a:solidFill>
                  <a:schemeClr val="lt1"/>
                </a:solidFill>
              </a:defRPr>
            </a:lvl2pPr>
            <a:lvl3pPr indent="-228600" lvl="2" marL="1371600" algn="ctr">
              <a:lnSpc>
                <a:spcPct val="90000"/>
              </a:lnSpc>
              <a:spcBef>
                <a:spcPts val="1200"/>
              </a:spcBef>
              <a:spcAft>
                <a:spcPts val="0"/>
              </a:spcAft>
              <a:buClr>
                <a:schemeClr val="lt1"/>
              </a:buClr>
              <a:buSzPts val="2400"/>
              <a:buNone/>
              <a:defRPr sz="2400">
                <a:solidFill>
                  <a:schemeClr val="lt1"/>
                </a:solidFill>
              </a:defRPr>
            </a:lvl3pPr>
            <a:lvl4pPr indent="-228600" lvl="3" marL="1828800" algn="ctr">
              <a:lnSpc>
                <a:spcPct val="90000"/>
              </a:lnSpc>
              <a:spcBef>
                <a:spcPts val="1200"/>
              </a:spcBef>
              <a:spcAft>
                <a:spcPts val="0"/>
              </a:spcAft>
              <a:buClr>
                <a:schemeClr val="lt1"/>
              </a:buClr>
              <a:buSzPts val="2400"/>
              <a:buNone/>
              <a:defRPr sz="2400">
                <a:solidFill>
                  <a:schemeClr val="lt1"/>
                </a:solidFill>
              </a:defRPr>
            </a:lvl4pPr>
            <a:lvl5pPr indent="-228600" lvl="4" marL="2286000" algn="ctr">
              <a:lnSpc>
                <a:spcPct val="90000"/>
              </a:lnSpc>
              <a:spcBef>
                <a:spcPts val="12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g33e3027fc13_6_3050"/>
          <p:cNvSpPr txBox="1"/>
          <p:nvPr>
            <p:ph idx="4" type="body"/>
          </p:nvPr>
        </p:nvSpPr>
        <p:spPr>
          <a:xfrm>
            <a:off x="1215450" y="4798918"/>
            <a:ext cx="4517100" cy="24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0" i="0" sz="1600">
                <a:solidFill>
                  <a:schemeClr val="dk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2pPr>
            <a:lvl3pPr indent="-228600" lvl="2" marL="13716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3pPr>
            <a:lvl4pPr indent="-228600" lvl="3" marL="18288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4pPr>
            <a:lvl5pPr indent="-228600" lvl="4" marL="22860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g33e3027fc13_6_3050"/>
          <p:cNvSpPr txBox="1"/>
          <p:nvPr>
            <p:ph idx="5" type="subTitle"/>
          </p:nvPr>
        </p:nvSpPr>
        <p:spPr>
          <a:xfrm>
            <a:off x="1215450" y="4031052"/>
            <a:ext cx="4517100" cy="1800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dk1"/>
              </a:buClr>
              <a:buSzPts val="1300"/>
              <a:buNone/>
              <a:defRPr b="1" sz="1300">
                <a:solidFill>
                  <a:schemeClr val="dk1"/>
                </a:solidFill>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1" name="Google Shape;541;g33e3027fc13_6_3050"/>
          <p:cNvSpPr/>
          <p:nvPr/>
        </p:nvSpPr>
        <p:spPr>
          <a:xfrm>
            <a:off x="1215450" y="3780792"/>
            <a:ext cx="854400" cy="72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74748"/>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ortrait">
  <p:cSld name="Title - Portrait">
    <p:spTree>
      <p:nvGrpSpPr>
        <p:cNvPr id="542" name="Shape 542"/>
        <p:cNvGrpSpPr/>
        <p:nvPr/>
      </p:nvGrpSpPr>
      <p:grpSpPr>
        <a:xfrm>
          <a:off x="0" y="0"/>
          <a:ext cx="0" cy="0"/>
          <a:chOff x="0" y="0"/>
          <a:chExt cx="0" cy="0"/>
        </a:xfrm>
      </p:grpSpPr>
      <p:pic>
        <p:nvPicPr>
          <p:cNvPr id="543" name="Google Shape;543;g33e3027fc13_6_3063"/>
          <p:cNvPicPr preferRelativeResize="0"/>
          <p:nvPr/>
        </p:nvPicPr>
        <p:blipFill rotWithShape="1">
          <a:blip r:embed="rId2">
            <a:alphaModFix/>
          </a:blip>
          <a:srcRect b="0" l="0" r="0" t="0"/>
          <a:stretch/>
        </p:blipFill>
        <p:spPr>
          <a:xfrm rot="10800000">
            <a:off x="-1" y="0"/>
            <a:ext cx="6045200" cy="6858000"/>
          </a:xfrm>
          <a:prstGeom prst="rect">
            <a:avLst/>
          </a:prstGeom>
          <a:noFill/>
          <a:ln>
            <a:noFill/>
          </a:ln>
        </p:spPr>
      </p:pic>
      <p:sp>
        <p:nvSpPr>
          <p:cNvPr id="544" name="Google Shape;544;g33e3027fc13_6_3063"/>
          <p:cNvSpPr txBox="1"/>
          <p:nvPr>
            <p:ph type="ctrTitle"/>
          </p:nvPr>
        </p:nvSpPr>
        <p:spPr>
          <a:xfrm>
            <a:off x="897657" y="2292076"/>
            <a:ext cx="4465200" cy="9972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lt1"/>
              </a:buClr>
              <a:buSzPts val="3600"/>
              <a:buFont typeface="Roboto"/>
              <a:buNone/>
              <a:defRPr b="1" sz="3600">
                <a:solidFill>
                  <a:schemeClr val="lt1"/>
                </a:solidFill>
              </a:defRPr>
            </a:lvl1pPr>
            <a:lvl2pPr lvl="1">
              <a:spcBef>
                <a:spcPts val="6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5" name="Google Shape;545;g33e3027fc13_6_3063"/>
          <p:cNvSpPr txBox="1"/>
          <p:nvPr>
            <p:ph idx="1" type="subTitle"/>
          </p:nvPr>
        </p:nvSpPr>
        <p:spPr>
          <a:xfrm>
            <a:off x="897657" y="4019391"/>
            <a:ext cx="4465200" cy="1938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lt1"/>
              </a:buClr>
              <a:buSzPts val="1400"/>
              <a:buNone/>
              <a:defRPr b="1" sz="1400">
                <a:solidFill>
                  <a:schemeClr val="lt1"/>
                </a:solidFill>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6" name="Google Shape;546;g33e3027fc13_6_3063"/>
          <p:cNvSpPr txBox="1"/>
          <p:nvPr>
            <p:ph idx="2" type="body"/>
          </p:nvPr>
        </p:nvSpPr>
        <p:spPr>
          <a:xfrm>
            <a:off x="897657" y="1880997"/>
            <a:ext cx="4465200" cy="193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1400"/>
              <a:buNone/>
              <a:defRPr b="0" i="0" sz="1400">
                <a:solidFill>
                  <a:schemeClr val="lt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400"/>
              <a:buNone/>
              <a:defRPr sz="1400">
                <a:solidFill>
                  <a:schemeClr val="lt1"/>
                </a:solidFill>
              </a:defRPr>
            </a:lvl2pPr>
            <a:lvl3pPr indent="-228600" lvl="2" marL="1371600" algn="ctr">
              <a:lnSpc>
                <a:spcPct val="90000"/>
              </a:lnSpc>
              <a:spcBef>
                <a:spcPts val="1200"/>
              </a:spcBef>
              <a:spcAft>
                <a:spcPts val="0"/>
              </a:spcAft>
              <a:buClr>
                <a:schemeClr val="lt1"/>
              </a:buClr>
              <a:buSzPts val="1400"/>
              <a:buNone/>
              <a:defRPr sz="1400">
                <a:solidFill>
                  <a:schemeClr val="lt1"/>
                </a:solidFill>
              </a:defRPr>
            </a:lvl3pPr>
            <a:lvl4pPr indent="-228600" lvl="3" marL="1828800" algn="ctr">
              <a:lnSpc>
                <a:spcPct val="90000"/>
              </a:lnSpc>
              <a:spcBef>
                <a:spcPts val="1200"/>
              </a:spcBef>
              <a:spcAft>
                <a:spcPts val="0"/>
              </a:spcAft>
              <a:buClr>
                <a:schemeClr val="lt1"/>
              </a:buClr>
              <a:buSzPts val="1400"/>
              <a:buNone/>
              <a:defRPr sz="1400">
                <a:solidFill>
                  <a:schemeClr val="lt1"/>
                </a:solidFill>
              </a:defRPr>
            </a:lvl4pPr>
            <a:lvl5pPr indent="-228600" lvl="4" marL="2286000" algn="ctr">
              <a:lnSpc>
                <a:spcPct val="90000"/>
              </a:lnSpc>
              <a:spcBef>
                <a:spcPts val="1200"/>
              </a:spcBef>
              <a:spcAft>
                <a:spcPts val="0"/>
              </a:spcAft>
              <a:buClr>
                <a:schemeClr val="lt1"/>
              </a:buClr>
              <a:buSzPts val="1400"/>
              <a:buNone/>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g33e3027fc13_6_3063"/>
          <p:cNvSpPr txBox="1"/>
          <p:nvPr>
            <p:ph idx="3" type="body"/>
          </p:nvPr>
        </p:nvSpPr>
        <p:spPr>
          <a:xfrm>
            <a:off x="897657" y="4371534"/>
            <a:ext cx="4465200" cy="3324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400"/>
              <a:buNone/>
              <a:defRPr b="0" i="0" sz="2400">
                <a:solidFill>
                  <a:schemeClr val="lt1"/>
                </a:solidFill>
                <a:latin typeface="Roboto Light"/>
                <a:ea typeface="Roboto Light"/>
                <a:cs typeface="Roboto Light"/>
                <a:sym typeface="Roboto Light"/>
              </a:defRPr>
            </a:lvl1pPr>
            <a:lvl2pPr indent="-228600" lvl="1" marL="914400" algn="ctr">
              <a:lnSpc>
                <a:spcPct val="90000"/>
              </a:lnSpc>
              <a:spcBef>
                <a:spcPts val="1200"/>
              </a:spcBef>
              <a:spcAft>
                <a:spcPts val="0"/>
              </a:spcAft>
              <a:buClr>
                <a:schemeClr val="lt1"/>
              </a:buClr>
              <a:buSzPts val="2400"/>
              <a:buNone/>
              <a:defRPr sz="2400">
                <a:solidFill>
                  <a:schemeClr val="lt1"/>
                </a:solidFill>
              </a:defRPr>
            </a:lvl2pPr>
            <a:lvl3pPr indent="-228600" lvl="2" marL="1371600" algn="ctr">
              <a:lnSpc>
                <a:spcPct val="90000"/>
              </a:lnSpc>
              <a:spcBef>
                <a:spcPts val="1200"/>
              </a:spcBef>
              <a:spcAft>
                <a:spcPts val="0"/>
              </a:spcAft>
              <a:buClr>
                <a:schemeClr val="lt1"/>
              </a:buClr>
              <a:buSzPts val="2400"/>
              <a:buNone/>
              <a:defRPr sz="2400">
                <a:solidFill>
                  <a:schemeClr val="lt1"/>
                </a:solidFill>
              </a:defRPr>
            </a:lvl3pPr>
            <a:lvl4pPr indent="-228600" lvl="3" marL="1828800" algn="ctr">
              <a:lnSpc>
                <a:spcPct val="90000"/>
              </a:lnSpc>
              <a:spcBef>
                <a:spcPts val="1200"/>
              </a:spcBef>
              <a:spcAft>
                <a:spcPts val="0"/>
              </a:spcAft>
              <a:buClr>
                <a:schemeClr val="lt1"/>
              </a:buClr>
              <a:buSzPts val="2400"/>
              <a:buNone/>
              <a:defRPr sz="2400">
                <a:solidFill>
                  <a:schemeClr val="lt1"/>
                </a:solidFill>
              </a:defRPr>
            </a:lvl4pPr>
            <a:lvl5pPr indent="-228600" lvl="4" marL="2286000" algn="ctr">
              <a:lnSpc>
                <a:spcPct val="90000"/>
              </a:lnSpc>
              <a:spcBef>
                <a:spcPts val="12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g33e3027fc13_6_3063"/>
          <p:cNvSpPr/>
          <p:nvPr/>
        </p:nvSpPr>
        <p:spPr>
          <a:xfrm>
            <a:off x="897656" y="3793881"/>
            <a:ext cx="854400" cy="72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549" name="Google Shape;549;g33e3027fc13_6_3063"/>
          <p:cNvGrpSpPr/>
          <p:nvPr/>
        </p:nvGrpSpPr>
        <p:grpSpPr>
          <a:xfrm>
            <a:off x="897596" y="6161042"/>
            <a:ext cx="4842530" cy="369327"/>
            <a:chOff x="2384568" y="6419574"/>
            <a:chExt cx="4161679" cy="317400"/>
          </a:xfrm>
        </p:grpSpPr>
        <p:pic>
          <p:nvPicPr>
            <p:cNvPr id="550" name="Google Shape;550;g33e3027fc13_6_3063"/>
            <p:cNvPicPr preferRelativeResize="0"/>
            <p:nvPr/>
          </p:nvPicPr>
          <p:blipFill rotWithShape="1">
            <a:blip r:embed="rId3">
              <a:alphaModFix/>
            </a:blip>
            <a:srcRect b="0" l="0" r="0" t="0"/>
            <a:stretch/>
          </p:blipFill>
          <p:spPr>
            <a:xfrm>
              <a:off x="2384568" y="6424653"/>
              <a:ext cx="1103769" cy="278048"/>
            </a:xfrm>
            <a:prstGeom prst="rect">
              <a:avLst/>
            </a:prstGeom>
            <a:noFill/>
            <a:ln>
              <a:noFill/>
            </a:ln>
          </p:spPr>
        </p:pic>
        <p:sp>
          <p:nvSpPr>
            <p:cNvPr id="551" name="Google Shape;551;g33e3027fc13_6_3063"/>
            <p:cNvSpPr txBox="1"/>
            <p:nvPr/>
          </p:nvSpPr>
          <p:spPr>
            <a:xfrm>
              <a:off x="3588247" y="6419574"/>
              <a:ext cx="2958000" cy="31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900">
                  <a:solidFill>
                    <a:schemeClr val="lt1"/>
                  </a:solidFill>
                  <a:latin typeface="Roboto"/>
                  <a:ea typeface="Roboto"/>
                  <a:cs typeface="Roboto"/>
                  <a:sym typeface="Roboto"/>
                </a:rPr>
                <a:t>ORNL IS MANAGED BY UT-BATTELLE LLC </a:t>
              </a:r>
              <a:br>
                <a:rPr b="0" lang="en-US" sz="900">
                  <a:solidFill>
                    <a:schemeClr val="lt1"/>
                  </a:solidFill>
                  <a:latin typeface="Roboto"/>
                  <a:ea typeface="Roboto"/>
                  <a:cs typeface="Roboto"/>
                  <a:sym typeface="Roboto"/>
                </a:rPr>
              </a:br>
              <a:r>
                <a:rPr b="0" lang="en-US" sz="900">
                  <a:solidFill>
                    <a:schemeClr val="lt1"/>
                  </a:solidFill>
                  <a:latin typeface="Roboto"/>
                  <a:ea typeface="Roboto"/>
                  <a:cs typeface="Roboto"/>
                  <a:sym typeface="Roboto"/>
                </a:rPr>
                <a:t>FOR THE US DEPARTMENT OF ENERGY</a:t>
              </a:r>
              <a:endParaRPr/>
            </a:p>
          </p:txBody>
        </p:sp>
      </p:grpSp>
      <p:sp>
        <p:nvSpPr>
          <p:cNvPr id="552" name="Google Shape;552;g33e3027fc13_6_3063"/>
          <p:cNvSpPr txBox="1"/>
          <p:nvPr>
            <p:ph idx="4" type="body"/>
          </p:nvPr>
        </p:nvSpPr>
        <p:spPr>
          <a:xfrm>
            <a:off x="897657" y="4881013"/>
            <a:ext cx="4465200" cy="24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2pPr>
            <a:lvl3pPr indent="-228600" lvl="2" marL="13716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3pPr>
            <a:lvl4pPr indent="-228600" lvl="3" marL="18288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4pPr>
            <a:lvl5pPr indent="-228600" lvl="4" marL="22860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g33e3027fc13_6_3063"/>
          <p:cNvSpPr/>
          <p:nvPr>
            <p:ph idx="5" type="pic"/>
          </p:nvPr>
        </p:nvSpPr>
        <p:spPr>
          <a:xfrm>
            <a:off x="6045200" y="0"/>
            <a:ext cx="6146700" cy="6858000"/>
          </a:xfrm>
          <a:prstGeom prst="rect">
            <a:avLst/>
          </a:prstGeom>
          <a:noFill/>
          <a:ln>
            <a:noFill/>
          </a:ln>
        </p:spPr>
      </p:sp>
      <p:pic>
        <p:nvPicPr>
          <p:cNvPr id="554" name="Google Shape;554;g33e3027fc13_6_3063"/>
          <p:cNvPicPr preferRelativeResize="0"/>
          <p:nvPr/>
        </p:nvPicPr>
        <p:blipFill rotWithShape="1">
          <a:blip r:embed="rId4">
            <a:alphaModFix/>
          </a:blip>
          <a:srcRect b="0" l="0" r="0" t="0"/>
          <a:stretch/>
        </p:blipFill>
        <p:spPr>
          <a:xfrm>
            <a:off x="928070" y="783630"/>
            <a:ext cx="1780481" cy="42801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andscape">
  <p:cSld name="Title - Landscape">
    <p:spTree>
      <p:nvGrpSpPr>
        <p:cNvPr id="555" name="Shape 555"/>
        <p:cNvGrpSpPr/>
        <p:nvPr/>
      </p:nvGrpSpPr>
      <p:grpSpPr>
        <a:xfrm>
          <a:off x="0" y="0"/>
          <a:ext cx="0" cy="0"/>
          <a:chOff x="0" y="0"/>
          <a:chExt cx="0" cy="0"/>
        </a:xfrm>
      </p:grpSpPr>
      <p:sp>
        <p:nvSpPr>
          <p:cNvPr id="556" name="Google Shape;556;g33e3027fc13_6_3076"/>
          <p:cNvSpPr/>
          <p:nvPr/>
        </p:nvSpPr>
        <p:spPr>
          <a:xfrm>
            <a:off x="-1" y="0"/>
            <a:ext cx="12192000" cy="6858000"/>
          </a:xfrm>
          <a:custGeom>
            <a:rect b="b" l="l" r="r" t="t"/>
            <a:pathLst>
              <a:path extrusionOk="0" h="6858000" w="12192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557" name="Google Shape;557;g33e3027fc13_6_3076"/>
          <p:cNvSpPr txBox="1"/>
          <p:nvPr>
            <p:ph type="ctrTitle"/>
          </p:nvPr>
        </p:nvSpPr>
        <p:spPr>
          <a:xfrm>
            <a:off x="897657" y="2292076"/>
            <a:ext cx="4465200" cy="9972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lt1"/>
              </a:buClr>
              <a:buSzPts val="3600"/>
              <a:buFont typeface="Roboto"/>
              <a:buNone/>
              <a:defRPr b="1" sz="3600">
                <a:solidFill>
                  <a:schemeClr val="lt1"/>
                </a:solidFill>
              </a:defRPr>
            </a:lvl1pPr>
            <a:lvl2pPr lvl="1">
              <a:spcBef>
                <a:spcPts val="6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g33e3027fc13_6_3076"/>
          <p:cNvSpPr txBox="1"/>
          <p:nvPr>
            <p:ph idx="1" type="subTitle"/>
          </p:nvPr>
        </p:nvSpPr>
        <p:spPr>
          <a:xfrm>
            <a:off x="897657" y="4019391"/>
            <a:ext cx="4465200" cy="1938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lt1"/>
              </a:buClr>
              <a:buSzPts val="1400"/>
              <a:buNone/>
              <a:defRPr b="1" sz="1400">
                <a:solidFill>
                  <a:schemeClr val="lt1"/>
                </a:solidFill>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9" name="Google Shape;559;g33e3027fc13_6_3076"/>
          <p:cNvSpPr txBox="1"/>
          <p:nvPr>
            <p:ph idx="2" type="body"/>
          </p:nvPr>
        </p:nvSpPr>
        <p:spPr>
          <a:xfrm>
            <a:off x="897657" y="1880997"/>
            <a:ext cx="4465200" cy="193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1400"/>
              <a:buNone/>
              <a:defRPr b="0" i="0" sz="1400">
                <a:solidFill>
                  <a:schemeClr val="lt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400"/>
              <a:buNone/>
              <a:defRPr sz="1400">
                <a:solidFill>
                  <a:schemeClr val="lt1"/>
                </a:solidFill>
              </a:defRPr>
            </a:lvl2pPr>
            <a:lvl3pPr indent="-228600" lvl="2" marL="1371600" algn="ctr">
              <a:lnSpc>
                <a:spcPct val="90000"/>
              </a:lnSpc>
              <a:spcBef>
                <a:spcPts val="1200"/>
              </a:spcBef>
              <a:spcAft>
                <a:spcPts val="0"/>
              </a:spcAft>
              <a:buClr>
                <a:schemeClr val="lt1"/>
              </a:buClr>
              <a:buSzPts val="1400"/>
              <a:buNone/>
              <a:defRPr sz="1400">
                <a:solidFill>
                  <a:schemeClr val="lt1"/>
                </a:solidFill>
              </a:defRPr>
            </a:lvl3pPr>
            <a:lvl4pPr indent="-228600" lvl="3" marL="1828800" algn="ctr">
              <a:lnSpc>
                <a:spcPct val="90000"/>
              </a:lnSpc>
              <a:spcBef>
                <a:spcPts val="1200"/>
              </a:spcBef>
              <a:spcAft>
                <a:spcPts val="0"/>
              </a:spcAft>
              <a:buClr>
                <a:schemeClr val="lt1"/>
              </a:buClr>
              <a:buSzPts val="1400"/>
              <a:buNone/>
              <a:defRPr sz="1400">
                <a:solidFill>
                  <a:schemeClr val="lt1"/>
                </a:solidFill>
              </a:defRPr>
            </a:lvl4pPr>
            <a:lvl5pPr indent="-228600" lvl="4" marL="2286000" algn="ctr">
              <a:lnSpc>
                <a:spcPct val="90000"/>
              </a:lnSpc>
              <a:spcBef>
                <a:spcPts val="1200"/>
              </a:spcBef>
              <a:spcAft>
                <a:spcPts val="0"/>
              </a:spcAft>
              <a:buClr>
                <a:schemeClr val="lt1"/>
              </a:buClr>
              <a:buSzPts val="1400"/>
              <a:buNone/>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0" name="Google Shape;560;g33e3027fc13_6_3076"/>
          <p:cNvSpPr txBox="1"/>
          <p:nvPr>
            <p:ph idx="3" type="body"/>
          </p:nvPr>
        </p:nvSpPr>
        <p:spPr>
          <a:xfrm>
            <a:off x="897657" y="4371534"/>
            <a:ext cx="4465200" cy="3324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400"/>
              <a:buNone/>
              <a:defRPr b="0" i="0" sz="2400">
                <a:solidFill>
                  <a:schemeClr val="lt1"/>
                </a:solidFill>
                <a:latin typeface="Roboto Light"/>
                <a:ea typeface="Roboto Light"/>
                <a:cs typeface="Roboto Light"/>
                <a:sym typeface="Roboto Light"/>
              </a:defRPr>
            </a:lvl1pPr>
            <a:lvl2pPr indent="-228600" lvl="1" marL="914400" algn="ctr">
              <a:lnSpc>
                <a:spcPct val="90000"/>
              </a:lnSpc>
              <a:spcBef>
                <a:spcPts val="1200"/>
              </a:spcBef>
              <a:spcAft>
                <a:spcPts val="0"/>
              </a:spcAft>
              <a:buClr>
                <a:schemeClr val="lt1"/>
              </a:buClr>
              <a:buSzPts val="2400"/>
              <a:buNone/>
              <a:defRPr sz="2400">
                <a:solidFill>
                  <a:schemeClr val="lt1"/>
                </a:solidFill>
              </a:defRPr>
            </a:lvl2pPr>
            <a:lvl3pPr indent="-228600" lvl="2" marL="1371600" algn="ctr">
              <a:lnSpc>
                <a:spcPct val="90000"/>
              </a:lnSpc>
              <a:spcBef>
                <a:spcPts val="1200"/>
              </a:spcBef>
              <a:spcAft>
                <a:spcPts val="0"/>
              </a:spcAft>
              <a:buClr>
                <a:schemeClr val="lt1"/>
              </a:buClr>
              <a:buSzPts val="2400"/>
              <a:buNone/>
              <a:defRPr sz="2400">
                <a:solidFill>
                  <a:schemeClr val="lt1"/>
                </a:solidFill>
              </a:defRPr>
            </a:lvl3pPr>
            <a:lvl4pPr indent="-228600" lvl="3" marL="1828800" algn="ctr">
              <a:lnSpc>
                <a:spcPct val="90000"/>
              </a:lnSpc>
              <a:spcBef>
                <a:spcPts val="1200"/>
              </a:spcBef>
              <a:spcAft>
                <a:spcPts val="0"/>
              </a:spcAft>
              <a:buClr>
                <a:schemeClr val="lt1"/>
              </a:buClr>
              <a:buSzPts val="2400"/>
              <a:buNone/>
              <a:defRPr sz="2400">
                <a:solidFill>
                  <a:schemeClr val="lt1"/>
                </a:solidFill>
              </a:defRPr>
            </a:lvl4pPr>
            <a:lvl5pPr indent="-228600" lvl="4" marL="2286000" algn="ctr">
              <a:lnSpc>
                <a:spcPct val="90000"/>
              </a:lnSpc>
              <a:spcBef>
                <a:spcPts val="12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1" name="Google Shape;561;g33e3027fc13_6_3076"/>
          <p:cNvSpPr/>
          <p:nvPr/>
        </p:nvSpPr>
        <p:spPr>
          <a:xfrm>
            <a:off x="897656" y="3793881"/>
            <a:ext cx="854400" cy="72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562" name="Google Shape;562;g33e3027fc13_6_3076"/>
          <p:cNvGrpSpPr/>
          <p:nvPr/>
        </p:nvGrpSpPr>
        <p:grpSpPr>
          <a:xfrm>
            <a:off x="897596" y="6161042"/>
            <a:ext cx="4842530" cy="369327"/>
            <a:chOff x="2384568" y="6419574"/>
            <a:chExt cx="4161679" cy="317400"/>
          </a:xfrm>
        </p:grpSpPr>
        <p:pic>
          <p:nvPicPr>
            <p:cNvPr id="563" name="Google Shape;563;g33e3027fc13_6_3076"/>
            <p:cNvPicPr preferRelativeResize="0"/>
            <p:nvPr/>
          </p:nvPicPr>
          <p:blipFill rotWithShape="1">
            <a:blip r:embed="rId3">
              <a:alphaModFix/>
            </a:blip>
            <a:srcRect b="0" l="0" r="0" t="0"/>
            <a:stretch/>
          </p:blipFill>
          <p:spPr>
            <a:xfrm>
              <a:off x="2384568" y="6424653"/>
              <a:ext cx="1103769" cy="278048"/>
            </a:xfrm>
            <a:prstGeom prst="rect">
              <a:avLst/>
            </a:prstGeom>
            <a:noFill/>
            <a:ln>
              <a:noFill/>
            </a:ln>
          </p:spPr>
        </p:pic>
        <p:sp>
          <p:nvSpPr>
            <p:cNvPr id="564" name="Google Shape;564;g33e3027fc13_6_3076"/>
            <p:cNvSpPr txBox="1"/>
            <p:nvPr/>
          </p:nvSpPr>
          <p:spPr>
            <a:xfrm>
              <a:off x="3588247" y="6419574"/>
              <a:ext cx="2958000" cy="31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900">
                  <a:solidFill>
                    <a:schemeClr val="lt1"/>
                  </a:solidFill>
                  <a:latin typeface="Roboto"/>
                  <a:ea typeface="Roboto"/>
                  <a:cs typeface="Roboto"/>
                  <a:sym typeface="Roboto"/>
                </a:rPr>
                <a:t>ORNL IS MANAGED BY UT-BATTELLE LLC </a:t>
              </a:r>
              <a:br>
                <a:rPr b="0" lang="en-US" sz="900">
                  <a:solidFill>
                    <a:schemeClr val="lt1"/>
                  </a:solidFill>
                  <a:latin typeface="Roboto"/>
                  <a:ea typeface="Roboto"/>
                  <a:cs typeface="Roboto"/>
                  <a:sym typeface="Roboto"/>
                </a:rPr>
              </a:br>
              <a:r>
                <a:rPr b="0" lang="en-US" sz="900">
                  <a:solidFill>
                    <a:schemeClr val="lt1"/>
                  </a:solidFill>
                  <a:latin typeface="Roboto"/>
                  <a:ea typeface="Roboto"/>
                  <a:cs typeface="Roboto"/>
                  <a:sym typeface="Roboto"/>
                </a:rPr>
                <a:t>FOR THE US DEPARTMENT OF ENERGY</a:t>
              </a:r>
              <a:endParaRPr/>
            </a:p>
          </p:txBody>
        </p:sp>
      </p:grpSp>
      <p:sp>
        <p:nvSpPr>
          <p:cNvPr id="565" name="Google Shape;565;g33e3027fc13_6_3076"/>
          <p:cNvSpPr txBox="1"/>
          <p:nvPr>
            <p:ph idx="4" type="body"/>
          </p:nvPr>
        </p:nvSpPr>
        <p:spPr>
          <a:xfrm>
            <a:off x="897657" y="4881013"/>
            <a:ext cx="4465200" cy="24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2pPr>
            <a:lvl3pPr indent="-228600" lvl="2" marL="13716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3pPr>
            <a:lvl4pPr indent="-228600" lvl="3" marL="18288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4pPr>
            <a:lvl5pPr indent="-228600" lvl="4" marL="22860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g33e3027fc13_6_3076"/>
          <p:cNvSpPr/>
          <p:nvPr>
            <p:ph idx="5" type="pic"/>
          </p:nvPr>
        </p:nvSpPr>
        <p:spPr>
          <a:xfrm>
            <a:off x="5609063" y="1481958"/>
            <a:ext cx="5843100" cy="3891600"/>
          </a:xfrm>
          <a:prstGeom prst="rect">
            <a:avLst/>
          </a:prstGeom>
          <a:noFill/>
          <a:ln>
            <a:noFill/>
          </a:ln>
        </p:spPr>
      </p:sp>
      <p:pic>
        <p:nvPicPr>
          <p:cNvPr id="567" name="Google Shape;567;g33e3027fc13_6_3076"/>
          <p:cNvPicPr preferRelativeResize="0"/>
          <p:nvPr/>
        </p:nvPicPr>
        <p:blipFill rotWithShape="1">
          <a:blip r:embed="rId4">
            <a:alphaModFix/>
          </a:blip>
          <a:srcRect b="0" l="0" r="0" t="0"/>
          <a:stretch/>
        </p:blipFill>
        <p:spPr>
          <a:xfrm>
            <a:off x="928070" y="783630"/>
            <a:ext cx="1780481" cy="42801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Only">
  <p:cSld name="Title - Text Only">
    <p:spTree>
      <p:nvGrpSpPr>
        <p:cNvPr id="568" name="Shape 568"/>
        <p:cNvGrpSpPr/>
        <p:nvPr/>
      </p:nvGrpSpPr>
      <p:grpSpPr>
        <a:xfrm>
          <a:off x="0" y="0"/>
          <a:ext cx="0" cy="0"/>
          <a:chOff x="0" y="0"/>
          <a:chExt cx="0" cy="0"/>
        </a:xfrm>
      </p:grpSpPr>
      <p:pic>
        <p:nvPicPr>
          <p:cNvPr id="569" name="Google Shape;569;g33e3027fc13_6_3089"/>
          <p:cNvPicPr preferRelativeResize="0"/>
          <p:nvPr/>
        </p:nvPicPr>
        <p:blipFill rotWithShape="1">
          <a:blip r:embed="rId2">
            <a:alphaModFix/>
          </a:blip>
          <a:srcRect b="0" l="0" r="0" t="0"/>
          <a:stretch/>
        </p:blipFill>
        <p:spPr>
          <a:xfrm rot="10800000">
            <a:off x="0" y="0"/>
            <a:ext cx="12192000" cy="6858000"/>
          </a:xfrm>
          <a:prstGeom prst="rect">
            <a:avLst/>
          </a:prstGeom>
          <a:noFill/>
          <a:ln>
            <a:noFill/>
          </a:ln>
        </p:spPr>
      </p:pic>
      <p:sp>
        <p:nvSpPr>
          <p:cNvPr id="570" name="Google Shape;570;g33e3027fc13_6_3089"/>
          <p:cNvSpPr txBox="1"/>
          <p:nvPr>
            <p:ph type="ctrTitle"/>
          </p:nvPr>
        </p:nvSpPr>
        <p:spPr>
          <a:xfrm>
            <a:off x="897656" y="2292076"/>
            <a:ext cx="10396800" cy="9972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lt1"/>
              </a:buClr>
              <a:buSzPts val="3600"/>
              <a:buFont typeface="Roboto"/>
              <a:buNone/>
              <a:defRPr b="1" sz="3600">
                <a:solidFill>
                  <a:schemeClr val="lt1"/>
                </a:solidFill>
              </a:defRPr>
            </a:lvl1pPr>
            <a:lvl2pPr lvl="1">
              <a:spcBef>
                <a:spcPts val="6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1" name="Google Shape;571;g33e3027fc13_6_3089"/>
          <p:cNvSpPr txBox="1"/>
          <p:nvPr>
            <p:ph idx="1" type="subTitle"/>
          </p:nvPr>
        </p:nvSpPr>
        <p:spPr>
          <a:xfrm>
            <a:off x="897656" y="4019391"/>
            <a:ext cx="10396800" cy="193800"/>
          </a:xfrm>
          <a:prstGeom prst="rect">
            <a:avLst/>
          </a:prstGeom>
          <a:noFill/>
          <a:ln>
            <a:noFill/>
          </a:ln>
        </p:spPr>
        <p:txBody>
          <a:bodyPr anchorCtr="0" anchor="t" bIns="0" lIns="0" spcFirstLastPara="1" rIns="0" wrap="square" tIns="0">
            <a:noAutofit/>
          </a:bodyPr>
          <a:lstStyle>
            <a:lvl1pPr lvl="0" algn="l">
              <a:lnSpc>
                <a:spcPct val="90000"/>
              </a:lnSpc>
              <a:spcBef>
                <a:spcPts val="1200"/>
              </a:spcBef>
              <a:spcAft>
                <a:spcPts val="0"/>
              </a:spcAft>
              <a:buClr>
                <a:schemeClr val="lt1"/>
              </a:buClr>
              <a:buSzPts val="1400"/>
              <a:buNone/>
              <a:defRPr b="1" sz="1400">
                <a:solidFill>
                  <a:schemeClr val="lt1"/>
                </a:solidFill>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12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12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2" name="Google Shape;572;g33e3027fc13_6_3089"/>
          <p:cNvSpPr txBox="1"/>
          <p:nvPr>
            <p:ph idx="2" type="body"/>
          </p:nvPr>
        </p:nvSpPr>
        <p:spPr>
          <a:xfrm>
            <a:off x="897656" y="1880997"/>
            <a:ext cx="10396800" cy="1938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1400"/>
              <a:buNone/>
              <a:defRPr b="0" i="0" sz="1400">
                <a:solidFill>
                  <a:schemeClr val="lt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400"/>
              <a:buNone/>
              <a:defRPr sz="1400">
                <a:solidFill>
                  <a:schemeClr val="lt1"/>
                </a:solidFill>
              </a:defRPr>
            </a:lvl2pPr>
            <a:lvl3pPr indent="-228600" lvl="2" marL="1371600" algn="ctr">
              <a:lnSpc>
                <a:spcPct val="90000"/>
              </a:lnSpc>
              <a:spcBef>
                <a:spcPts val="1200"/>
              </a:spcBef>
              <a:spcAft>
                <a:spcPts val="0"/>
              </a:spcAft>
              <a:buClr>
                <a:schemeClr val="lt1"/>
              </a:buClr>
              <a:buSzPts val="1400"/>
              <a:buNone/>
              <a:defRPr sz="1400">
                <a:solidFill>
                  <a:schemeClr val="lt1"/>
                </a:solidFill>
              </a:defRPr>
            </a:lvl3pPr>
            <a:lvl4pPr indent="-228600" lvl="3" marL="1828800" algn="ctr">
              <a:lnSpc>
                <a:spcPct val="90000"/>
              </a:lnSpc>
              <a:spcBef>
                <a:spcPts val="1200"/>
              </a:spcBef>
              <a:spcAft>
                <a:spcPts val="0"/>
              </a:spcAft>
              <a:buClr>
                <a:schemeClr val="lt1"/>
              </a:buClr>
              <a:buSzPts val="1400"/>
              <a:buNone/>
              <a:defRPr sz="1400">
                <a:solidFill>
                  <a:schemeClr val="lt1"/>
                </a:solidFill>
              </a:defRPr>
            </a:lvl4pPr>
            <a:lvl5pPr indent="-228600" lvl="4" marL="2286000" algn="ctr">
              <a:lnSpc>
                <a:spcPct val="90000"/>
              </a:lnSpc>
              <a:spcBef>
                <a:spcPts val="1200"/>
              </a:spcBef>
              <a:spcAft>
                <a:spcPts val="0"/>
              </a:spcAft>
              <a:buClr>
                <a:schemeClr val="lt1"/>
              </a:buClr>
              <a:buSzPts val="1400"/>
              <a:buNone/>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g33e3027fc13_6_3089"/>
          <p:cNvSpPr txBox="1"/>
          <p:nvPr>
            <p:ph idx="3" type="body"/>
          </p:nvPr>
        </p:nvSpPr>
        <p:spPr>
          <a:xfrm>
            <a:off x="897656" y="4371534"/>
            <a:ext cx="10396800" cy="3324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400"/>
              <a:buNone/>
              <a:defRPr b="0" i="0" sz="2400">
                <a:solidFill>
                  <a:schemeClr val="lt1"/>
                </a:solidFill>
                <a:latin typeface="Roboto Light"/>
                <a:ea typeface="Roboto Light"/>
                <a:cs typeface="Roboto Light"/>
                <a:sym typeface="Roboto Light"/>
              </a:defRPr>
            </a:lvl1pPr>
            <a:lvl2pPr indent="-228600" lvl="1" marL="914400" algn="ctr">
              <a:lnSpc>
                <a:spcPct val="90000"/>
              </a:lnSpc>
              <a:spcBef>
                <a:spcPts val="1200"/>
              </a:spcBef>
              <a:spcAft>
                <a:spcPts val="0"/>
              </a:spcAft>
              <a:buClr>
                <a:schemeClr val="lt1"/>
              </a:buClr>
              <a:buSzPts val="2400"/>
              <a:buNone/>
              <a:defRPr sz="2400">
                <a:solidFill>
                  <a:schemeClr val="lt1"/>
                </a:solidFill>
              </a:defRPr>
            </a:lvl2pPr>
            <a:lvl3pPr indent="-228600" lvl="2" marL="1371600" algn="ctr">
              <a:lnSpc>
                <a:spcPct val="90000"/>
              </a:lnSpc>
              <a:spcBef>
                <a:spcPts val="1200"/>
              </a:spcBef>
              <a:spcAft>
                <a:spcPts val="0"/>
              </a:spcAft>
              <a:buClr>
                <a:schemeClr val="lt1"/>
              </a:buClr>
              <a:buSzPts val="2400"/>
              <a:buNone/>
              <a:defRPr sz="2400">
                <a:solidFill>
                  <a:schemeClr val="lt1"/>
                </a:solidFill>
              </a:defRPr>
            </a:lvl3pPr>
            <a:lvl4pPr indent="-228600" lvl="3" marL="1828800" algn="ctr">
              <a:lnSpc>
                <a:spcPct val="90000"/>
              </a:lnSpc>
              <a:spcBef>
                <a:spcPts val="1200"/>
              </a:spcBef>
              <a:spcAft>
                <a:spcPts val="0"/>
              </a:spcAft>
              <a:buClr>
                <a:schemeClr val="lt1"/>
              </a:buClr>
              <a:buSzPts val="2400"/>
              <a:buNone/>
              <a:defRPr sz="2400">
                <a:solidFill>
                  <a:schemeClr val="lt1"/>
                </a:solidFill>
              </a:defRPr>
            </a:lvl4pPr>
            <a:lvl5pPr indent="-228600" lvl="4" marL="2286000" algn="ctr">
              <a:lnSpc>
                <a:spcPct val="90000"/>
              </a:lnSpc>
              <a:spcBef>
                <a:spcPts val="12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4" name="Google Shape;574;g33e3027fc13_6_3089"/>
          <p:cNvSpPr/>
          <p:nvPr/>
        </p:nvSpPr>
        <p:spPr>
          <a:xfrm>
            <a:off x="897656" y="3793881"/>
            <a:ext cx="854400" cy="72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575" name="Google Shape;575;g33e3027fc13_6_3089"/>
          <p:cNvGrpSpPr/>
          <p:nvPr/>
        </p:nvGrpSpPr>
        <p:grpSpPr>
          <a:xfrm>
            <a:off x="897596" y="6161042"/>
            <a:ext cx="4842530" cy="369327"/>
            <a:chOff x="2384568" y="6419574"/>
            <a:chExt cx="4161679" cy="317400"/>
          </a:xfrm>
        </p:grpSpPr>
        <p:pic>
          <p:nvPicPr>
            <p:cNvPr id="576" name="Google Shape;576;g33e3027fc13_6_3089"/>
            <p:cNvPicPr preferRelativeResize="0"/>
            <p:nvPr/>
          </p:nvPicPr>
          <p:blipFill rotWithShape="1">
            <a:blip r:embed="rId3">
              <a:alphaModFix/>
            </a:blip>
            <a:srcRect b="0" l="0" r="0" t="0"/>
            <a:stretch/>
          </p:blipFill>
          <p:spPr>
            <a:xfrm>
              <a:off x="2384568" y="6424653"/>
              <a:ext cx="1103769" cy="278048"/>
            </a:xfrm>
            <a:prstGeom prst="rect">
              <a:avLst/>
            </a:prstGeom>
            <a:noFill/>
            <a:ln>
              <a:noFill/>
            </a:ln>
          </p:spPr>
        </p:pic>
        <p:sp>
          <p:nvSpPr>
            <p:cNvPr id="577" name="Google Shape;577;g33e3027fc13_6_3089"/>
            <p:cNvSpPr txBox="1"/>
            <p:nvPr/>
          </p:nvSpPr>
          <p:spPr>
            <a:xfrm>
              <a:off x="3588247" y="6419574"/>
              <a:ext cx="2958000" cy="31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900">
                  <a:solidFill>
                    <a:schemeClr val="lt1"/>
                  </a:solidFill>
                  <a:latin typeface="Roboto"/>
                  <a:ea typeface="Roboto"/>
                  <a:cs typeface="Roboto"/>
                  <a:sym typeface="Roboto"/>
                </a:rPr>
                <a:t>ORNL IS MANAGED BY UT-BATTELLE LLC </a:t>
              </a:r>
              <a:br>
                <a:rPr b="0" lang="en-US" sz="900">
                  <a:solidFill>
                    <a:schemeClr val="lt1"/>
                  </a:solidFill>
                  <a:latin typeface="Roboto"/>
                  <a:ea typeface="Roboto"/>
                  <a:cs typeface="Roboto"/>
                  <a:sym typeface="Roboto"/>
                </a:rPr>
              </a:br>
              <a:r>
                <a:rPr b="0" lang="en-US" sz="900">
                  <a:solidFill>
                    <a:schemeClr val="lt1"/>
                  </a:solidFill>
                  <a:latin typeface="Roboto"/>
                  <a:ea typeface="Roboto"/>
                  <a:cs typeface="Roboto"/>
                  <a:sym typeface="Roboto"/>
                </a:rPr>
                <a:t>FOR THE US DEPARTMENT OF ENERGY</a:t>
              </a:r>
              <a:endParaRPr/>
            </a:p>
          </p:txBody>
        </p:sp>
      </p:grpSp>
      <p:sp>
        <p:nvSpPr>
          <p:cNvPr id="578" name="Google Shape;578;g33e3027fc13_6_3089"/>
          <p:cNvSpPr txBox="1"/>
          <p:nvPr>
            <p:ph idx="4" type="body"/>
          </p:nvPr>
        </p:nvSpPr>
        <p:spPr>
          <a:xfrm>
            <a:off x="897656" y="4881013"/>
            <a:ext cx="10396800" cy="24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1pPr>
            <a:lvl2pPr indent="-228600" lvl="1" marL="9144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2pPr>
            <a:lvl3pPr indent="-228600" lvl="2" marL="13716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3pPr>
            <a:lvl4pPr indent="-228600" lvl="3" marL="18288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4pPr>
            <a:lvl5pPr indent="-228600" lvl="4" marL="2286000" algn="ctr">
              <a:lnSpc>
                <a:spcPct val="90000"/>
              </a:lnSpc>
              <a:spcBef>
                <a:spcPts val="1200"/>
              </a:spcBef>
              <a:spcAft>
                <a:spcPts val="0"/>
              </a:spcAft>
              <a:buClr>
                <a:schemeClr val="lt1"/>
              </a:buClr>
              <a:buSzPts val="1600"/>
              <a:buNone/>
              <a:defRPr b="0" i="0" sz="1600">
                <a:solidFill>
                  <a:schemeClr val="lt1"/>
                </a:solidFill>
                <a:latin typeface="Roboto Light"/>
                <a:ea typeface="Roboto Light"/>
                <a:cs typeface="Roboto Light"/>
                <a:sym typeface="Roboto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79" name="Google Shape;579;g33e3027fc13_6_3089"/>
          <p:cNvPicPr preferRelativeResize="0"/>
          <p:nvPr/>
        </p:nvPicPr>
        <p:blipFill rotWithShape="1">
          <a:blip r:embed="rId4">
            <a:alphaModFix/>
          </a:blip>
          <a:srcRect b="0" l="0" r="0" t="0"/>
          <a:stretch/>
        </p:blipFill>
        <p:spPr>
          <a:xfrm>
            <a:off x="928070" y="783630"/>
            <a:ext cx="1780481" cy="42801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Agenda">
  <p:cSld name="1-Agenda">
    <p:spTree>
      <p:nvGrpSpPr>
        <p:cNvPr id="580" name="Shape 580"/>
        <p:cNvGrpSpPr/>
        <p:nvPr/>
      </p:nvGrpSpPr>
      <p:grpSpPr>
        <a:xfrm>
          <a:off x="0" y="0"/>
          <a:ext cx="0" cy="0"/>
          <a:chOff x="0" y="0"/>
          <a:chExt cx="0" cy="0"/>
        </a:xfrm>
      </p:grpSpPr>
      <p:sp>
        <p:nvSpPr>
          <p:cNvPr id="581" name="Google Shape;581;g33e3027fc13_6_3101"/>
          <p:cNvSpPr/>
          <p:nvPr/>
        </p:nvSpPr>
        <p:spPr>
          <a:xfrm>
            <a:off x="0" y="2874040"/>
            <a:ext cx="12192000" cy="3980137"/>
          </a:xfrm>
          <a:custGeom>
            <a:rect b="b" l="l" r="r" t="t"/>
            <a:pathLst>
              <a:path extrusionOk="0" h="3728466" w="12192000">
                <a:moveTo>
                  <a:pt x="0" y="0"/>
                </a:moveTo>
                <a:lnTo>
                  <a:pt x="12192000" y="0"/>
                </a:lnTo>
                <a:lnTo>
                  <a:pt x="12192000" y="3728466"/>
                </a:lnTo>
                <a:lnTo>
                  <a:pt x="0" y="372846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582" name="Google Shape;582;g33e3027fc13_6_3101"/>
          <p:cNvSpPr/>
          <p:nvPr>
            <p:ph idx="2" type="pic"/>
          </p:nvPr>
        </p:nvSpPr>
        <p:spPr>
          <a:xfrm>
            <a:off x="1728968" y="1647919"/>
            <a:ext cx="2394000" cy="2394000"/>
          </a:xfrm>
          <a:prstGeom prst="rect">
            <a:avLst/>
          </a:prstGeom>
          <a:solidFill>
            <a:schemeClr val="lt2"/>
          </a:solidFill>
          <a:ln>
            <a:noFill/>
          </a:ln>
        </p:spPr>
      </p:sp>
      <p:sp>
        <p:nvSpPr>
          <p:cNvPr id="583" name="Google Shape;583;g33e3027fc13_6_3101"/>
          <p:cNvSpPr/>
          <p:nvPr>
            <p:ph idx="3" type="pic"/>
          </p:nvPr>
        </p:nvSpPr>
        <p:spPr>
          <a:xfrm>
            <a:off x="4899025" y="1654993"/>
            <a:ext cx="2394000" cy="2394000"/>
          </a:xfrm>
          <a:prstGeom prst="rect">
            <a:avLst/>
          </a:prstGeom>
          <a:solidFill>
            <a:schemeClr val="lt2"/>
          </a:solidFill>
          <a:ln>
            <a:noFill/>
          </a:ln>
        </p:spPr>
      </p:sp>
      <p:sp>
        <p:nvSpPr>
          <p:cNvPr id="584" name="Google Shape;584;g33e3027fc13_6_3101"/>
          <p:cNvSpPr/>
          <p:nvPr>
            <p:ph idx="4" type="pic"/>
          </p:nvPr>
        </p:nvSpPr>
        <p:spPr>
          <a:xfrm>
            <a:off x="8058997" y="1677066"/>
            <a:ext cx="2394000" cy="2394000"/>
          </a:xfrm>
          <a:prstGeom prst="rect">
            <a:avLst/>
          </a:prstGeom>
          <a:solidFill>
            <a:schemeClr val="lt2"/>
          </a:solidFill>
          <a:ln>
            <a:noFill/>
          </a:ln>
        </p:spPr>
      </p:sp>
      <p:sp>
        <p:nvSpPr>
          <p:cNvPr id="585" name="Google Shape;585;g33e3027fc13_6_3101"/>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6" name="Google Shape;586;g33e3027fc13_6_3101"/>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587" name="Google Shape;587;g33e3027fc13_6_3101"/>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
        <p:nvSpPr>
          <p:cNvPr id="588" name="Google Shape;588;g33e3027fc13_6_3101"/>
          <p:cNvSpPr txBox="1"/>
          <p:nvPr>
            <p:ph idx="1" type="body"/>
          </p:nvPr>
        </p:nvSpPr>
        <p:spPr>
          <a:xfrm>
            <a:off x="1730374"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g33e3027fc13_6_3101"/>
          <p:cNvSpPr txBox="1"/>
          <p:nvPr>
            <p:ph idx="5" type="body"/>
          </p:nvPr>
        </p:nvSpPr>
        <p:spPr>
          <a:xfrm>
            <a:off x="4906516"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g33e3027fc13_6_3101"/>
          <p:cNvSpPr txBox="1"/>
          <p:nvPr>
            <p:ph idx="6" type="body"/>
          </p:nvPr>
        </p:nvSpPr>
        <p:spPr>
          <a:xfrm>
            <a:off x="8083421" y="4209116"/>
            <a:ext cx="2394000" cy="369300"/>
          </a:xfrm>
          <a:prstGeom prst="rect">
            <a:avLst/>
          </a:prstGeom>
          <a:noFill/>
          <a:ln>
            <a:noFill/>
          </a:ln>
        </p:spPr>
        <p:txBody>
          <a:bodyPr anchorCtr="0" anchor="t" bIns="0" lIns="0" spcFirstLastPara="1" rIns="0" wrap="square" tIns="91425">
            <a:noAutofit/>
          </a:bodyPr>
          <a:lstStyle>
            <a:lvl1pPr indent="-228600" lvl="0" marL="457200" algn="ctr">
              <a:lnSpc>
                <a:spcPct val="90000"/>
              </a:lnSpc>
              <a:spcBef>
                <a:spcPts val="1200"/>
              </a:spcBef>
              <a:spcAft>
                <a:spcPts val="0"/>
              </a:spcAft>
              <a:buClr>
                <a:schemeClr val="lt1"/>
              </a:buClr>
              <a:buSzPts val="2000"/>
              <a:buNone/>
              <a:defRPr b="1" sz="2000">
                <a:solidFill>
                  <a:schemeClr val="lt1"/>
                </a:solidFill>
              </a:defRPr>
            </a:lvl1pPr>
            <a:lvl2pPr indent="-228600" lvl="1" marL="914400" algn="ctr">
              <a:lnSpc>
                <a:spcPct val="90000"/>
              </a:lnSpc>
              <a:spcBef>
                <a:spcPts val="1200"/>
              </a:spcBef>
              <a:spcAft>
                <a:spcPts val="0"/>
              </a:spcAft>
              <a:buClr>
                <a:schemeClr val="lt1"/>
              </a:buClr>
              <a:buSzPts val="2000"/>
              <a:buNone/>
              <a:defRPr b="1" sz="2000">
                <a:solidFill>
                  <a:schemeClr val="lt1"/>
                </a:solidFill>
              </a:defRPr>
            </a:lvl2pPr>
            <a:lvl3pPr indent="-228600" lvl="2" marL="1371600" algn="ctr">
              <a:lnSpc>
                <a:spcPct val="90000"/>
              </a:lnSpc>
              <a:spcBef>
                <a:spcPts val="1200"/>
              </a:spcBef>
              <a:spcAft>
                <a:spcPts val="0"/>
              </a:spcAft>
              <a:buClr>
                <a:schemeClr val="lt1"/>
              </a:buClr>
              <a:buSzPts val="2000"/>
              <a:buNone/>
              <a:defRPr b="1" sz="2000">
                <a:solidFill>
                  <a:schemeClr val="lt1"/>
                </a:solidFill>
              </a:defRPr>
            </a:lvl3pPr>
            <a:lvl4pPr indent="-228600" lvl="3" marL="1828800" algn="ctr">
              <a:lnSpc>
                <a:spcPct val="90000"/>
              </a:lnSpc>
              <a:spcBef>
                <a:spcPts val="1200"/>
              </a:spcBef>
              <a:spcAft>
                <a:spcPts val="0"/>
              </a:spcAft>
              <a:buClr>
                <a:schemeClr val="lt1"/>
              </a:buClr>
              <a:buSzPts val="2000"/>
              <a:buNone/>
              <a:defRPr b="1" sz="2000">
                <a:solidFill>
                  <a:schemeClr val="lt1"/>
                </a:solidFill>
              </a:defRPr>
            </a:lvl4pPr>
            <a:lvl5pPr indent="-228600" lvl="4" marL="2286000" algn="ctr">
              <a:lnSpc>
                <a:spcPct val="90000"/>
              </a:lnSpc>
              <a:spcBef>
                <a:spcPts val="1200"/>
              </a:spcBef>
              <a:spcAft>
                <a:spcPts val="0"/>
              </a:spcAft>
              <a:buClr>
                <a:schemeClr val="lt1"/>
              </a:buClr>
              <a:buSzPts val="2000"/>
              <a:buNone/>
              <a:defRPr b="1" sz="20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Agenda-SmartArt">
  <p:cSld name="1-Agenda-SmartArt">
    <p:spTree>
      <p:nvGrpSpPr>
        <p:cNvPr id="591" name="Shape 591"/>
        <p:cNvGrpSpPr/>
        <p:nvPr/>
      </p:nvGrpSpPr>
      <p:grpSpPr>
        <a:xfrm>
          <a:off x="0" y="0"/>
          <a:ext cx="0" cy="0"/>
          <a:chOff x="0" y="0"/>
          <a:chExt cx="0" cy="0"/>
        </a:xfrm>
      </p:grpSpPr>
      <p:sp>
        <p:nvSpPr>
          <p:cNvPr id="592" name="Google Shape;592;g33e3027fc13_6_3112"/>
          <p:cNvSpPr/>
          <p:nvPr/>
        </p:nvSpPr>
        <p:spPr>
          <a:xfrm>
            <a:off x="0" y="2874040"/>
            <a:ext cx="12192000" cy="3980137"/>
          </a:xfrm>
          <a:custGeom>
            <a:rect b="b" l="l" r="r" t="t"/>
            <a:pathLst>
              <a:path extrusionOk="0" h="3728466" w="12192000">
                <a:moveTo>
                  <a:pt x="0" y="0"/>
                </a:moveTo>
                <a:lnTo>
                  <a:pt x="12192000" y="0"/>
                </a:lnTo>
                <a:lnTo>
                  <a:pt x="12192000" y="3728466"/>
                </a:lnTo>
                <a:lnTo>
                  <a:pt x="0" y="372846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593" name="Google Shape;593;g33e3027fc13_6_3112"/>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4" name="Google Shape;594;g33e3027fc13_6_3112"/>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595" name="Google Shape;595;g33e3027fc13_6_3112"/>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
        <p:nvSpPr>
          <p:cNvPr id="596" name="Google Shape;596;g33e3027fc13_6_3112"/>
          <p:cNvSpPr/>
          <p:nvPr>
            <p:ph idx="2" type="dgm"/>
          </p:nvPr>
        </p:nvSpPr>
        <p:spPr>
          <a:xfrm>
            <a:off x="314325" y="1444752"/>
            <a:ext cx="11493600" cy="3465300"/>
          </a:xfrm>
          <a:prstGeom prst="rect">
            <a:avLst/>
          </a:prstGeom>
          <a:noFill/>
          <a:ln>
            <a:noFill/>
          </a:ln>
        </p:spPr>
        <p:txBody>
          <a:bodyPr anchorCtr="0" anchor="t" bIns="0" lIns="0" spcFirstLastPara="1" rIns="0" wrap="square" tIns="0">
            <a:noAutofit/>
          </a:bodyPr>
          <a:lstStyle>
            <a:lvl1pPr lvl="0" marR="0" algn="l">
              <a:lnSpc>
                <a:spcPct val="90000"/>
              </a:lnSpc>
              <a:spcBef>
                <a:spcPts val="1200"/>
              </a:spcBef>
              <a:spcAft>
                <a:spcPts val="0"/>
              </a:spcAft>
              <a:buClr>
                <a:schemeClr val="dk1"/>
              </a:buClr>
              <a:buSzPts val="2200"/>
              <a:buFont typeface="Arial"/>
              <a:buNone/>
              <a:defRPr b="0" i="0" sz="2200" u="none" cap="none" strike="noStrike">
                <a:solidFill>
                  <a:schemeClr val="dk1"/>
                </a:solidFill>
                <a:latin typeface="Roboto"/>
                <a:ea typeface="Roboto"/>
                <a:cs typeface="Roboto"/>
                <a:sym typeface="Roboto"/>
              </a:defRPr>
            </a:lvl1pPr>
            <a:lvl2pPr lvl="1"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3pPr>
            <a:lvl4pPr lvl="3"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4pPr>
            <a:lvl5pPr lvl="4"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Agenda">
  <p:cSld name="2-Agenda">
    <p:spTree>
      <p:nvGrpSpPr>
        <p:cNvPr id="597" name="Shape 597"/>
        <p:cNvGrpSpPr/>
        <p:nvPr/>
      </p:nvGrpSpPr>
      <p:grpSpPr>
        <a:xfrm>
          <a:off x="0" y="0"/>
          <a:ext cx="0" cy="0"/>
          <a:chOff x="0" y="0"/>
          <a:chExt cx="0" cy="0"/>
        </a:xfrm>
      </p:grpSpPr>
      <p:sp>
        <p:nvSpPr>
          <p:cNvPr id="598" name="Google Shape;598;g33e3027fc13_6_3118"/>
          <p:cNvSpPr/>
          <p:nvPr/>
        </p:nvSpPr>
        <p:spPr>
          <a:xfrm>
            <a:off x="0" y="0"/>
            <a:ext cx="12192000" cy="6858000"/>
          </a:xfrm>
          <a:custGeom>
            <a:rect b="b" l="l" r="r" t="t"/>
            <a:pathLst>
              <a:path extrusionOk="0" h="6858000" w="12192000">
                <a:moveTo>
                  <a:pt x="0" y="0"/>
                </a:moveTo>
                <a:lnTo>
                  <a:pt x="12192000" y="0"/>
                </a:lnTo>
                <a:lnTo>
                  <a:pt x="12192000"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599" name="Google Shape;599;g33e3027fc13_6_3118"/>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000">
              <a:solidFill>
                <a:schemeClr val="lt1"/>
              </a:solidFill>
              <a:latin typeface="Roboto"/>
              <a:ea typeface="Roboto"/>
              <a:cs typeface="Roboto"/>
              <a:sym typeface="Roboto"/>
            </a:endParaRPr>
          </a:p>
        </p:txBody>
      </p:sp>
      <p:pic>
        <p:nvPicPr>
          <p:cNvPr id="600" name="Google Shape;600;g33e3027fc13_6_3118"/>
          <p:cNvPicPr preferRelativeResize="0"/>
          <p:nvPr/>
        </p:nvPicPr>
        <p:blipFill rotWithShape="1">
          <a:blip r:embed="rId2">
            <a:alphaModFix/>
          </a:blip>
          <a:srcRect b="0" l="0" r="0" t="0"/>
          <a:stretch/>
        </p:blipFill>
        <p:spPr>
          <a:xfrm>
            <a:off x="314693" y="6431818"/>
            <a:ext cx="1188988" cy="285824"/>
          </a:xfrm>
          <a:prstGeom prst="rect">
            <a:avLst/>
          </a:prstGeom>
          <a:noFill/>
          <a:ln>
            <a:noFill/>
          </a:ln>
        </p:spPr>
      </p:pic>
      <p:sp>
        <p:nvSpPr>
          <p:cNvPr id="601" name="Google Shape;601;g33e3027fc13_6_3118"/>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2" name="Google Shape;602;g33e3027fc13_6_3118"/>
          <p:cNvSpPr/>
          <p:nvPr>
            <p:ph idx="2" type="pic"/>
          </p:nvPr>
        </p:nvSpPr>
        <p:spPr>
          <a:xfrm>
            <a:off x="3707498" y="1371575"/>
            <a:ext cx="3075300" cy="1485300"/>
          </a:xfrm>
          <a:prstGeom prst="rect">
            <a:avLst/>
          </a:prstGeom>
          <a:solidFill>
            <a:schemeClr val="lt2"/>
          </a:solidFill>
          <a:ln>
            <a:noFill/>
          </a:ln>
        </p:spPr>
      </p:sp>
      <p:sp>
        <p:nvSpPr>
          <p:cNvPr id="603" name="Google Shape;603;g33e3027fc13_6_3118"/>
          <p:cNvSpPr/>
          <p:nvPr>
            <p:ph idx="3" type="pic"/>
          </p:nvPr>
        </p:nvSpPr>
        <p:spPr>
          <a:xfrm>
            <a:off x="5451474" y="3039053"/>
            <a:ext cx="3075300" cy="1485300"/>
          </a:xfrm>
          <a:prstGeom prst="rect">
            <a:avLst/>
          </a:prstGeom>
          <a:solidFill>
            <a:schemeClr val="lt2"/>
          </a:solidFill>
          <a:ln>
            <a:noFill/>
          </a:ln>
        </p:spPr>
      </p:sp>
      <p:sp>
        <p:nvSpPr>
          <p:cNvPr id="604" name="Google Shape;604;g33e3027fc13_6_3118"/>
          <p:cNvSpPr/>
          <p:nvPr>
            <p:ph idx="4" type="pic"/>
          </p:nvPr>
        </p:nvSpPr>
        <p:spPr>
          <a:xfrm>
            <a:off x="7196136" y="4707799"/>
            <a:ext cx="3075300" cy="1485300"/>
          </a:xfrm>
          <a:prstGeom prst="rect">
            <a:avLst/>
          </a:prstGeom>
          <a:solidFill>
            <a:schemeClr val="lt2"/>
          </a:solidFill>
          <a:ln>
            <a:noFill/>
          </a:ln>
        </p:spPr>
      </p:sp>
      <p:sp>
        <p:nvSpPr>
          <p:cNvPr id="605" name="Google Shape;605;g33e3027fc13_6_3118"/>
          <p:cNvSpPr txBox="1"/>
          <p:nvPr>
            <p:ph idx="1" type="body"/>
          </p:nvPr>
        </p:nvSpPr>
        <p:spPr>
          <a:xfrm>
            <a:off x="1962830" y="1371005"/>
            <a:ext cx="1744800" cy="1485900"/>
          </a:xfrm>
          <a:prstGeom prst="rect">
            <a:avLst/>
          </a:prstGeom>
          <a:solidFill>
            <a:schemeClr val="accent5"/>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g33e3027fc13_6_3118"/>
          <p:cNvSpPr txBox="1"/>
          <p:nvPr>
            <p:ph idx="5" type="body"/>
          </p:nvPr>
        </p:nvSpPr>
        <p:spPr>
          <a:xfrm>
            <a:off x="3707492" y="3038912"/>
            <a:ext cx="1744800" cy="1485900"/>
          </a:xfrm>
          <a:prstGeom prst="rect">
            <a:avLst/>
          </a:prstGeom>
          <a:solidFill>
            <a:schemeClr val="accent4"/>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g33e3027fc13_6_3118"/>
          <p:cNvSpPr txBox="1"/>
          <p:nvPr>
            <p:ph idx="6" type="body"/>
          </p:nvPr>
        </p:nvSpPr>
        <p:spPr>
          <a:xfrm>
            <a:off x="5451474" y="4708229"/>
            <a:ext cx="1744800" cy="1485900"/>
          </a:xfrm>
          <a:prstGeom prst="rect">
            <a:avLst/>
          </a:prstGeom>
          <a:solidFill>
            <a:schemeClr val="lt2"/>
          </a:solidFill>
          <a:ln>
            <a:noFill/>
          </a:ln>
        </p:spPr>
        <p:txBody>
          <a:bodyPr anchorCtr="0" anchor="t" bIns="182875" lIns="91425" spcFirstLastPara="1" rIns="91425" wrap="square" tIns="182875">
            <a:noAutofit/>
          </a:bodyPr>
          <a:lstStyle>
            <a:lvl1pPr indent="-228600" lvl="0" marL="457200" algn="l">
              <a:lnSpc>
                <a:spcPct val="90000"/>
              </a:lnSpc>
              <a:spcBef>
                <a:spcPts val="1200"/>
              </a:spcBef>
              <a:spcAft>
                <a:spcPts val="0"/>
              </a:spcAft>
              <a:buClr>
                <a:schemeClr val="dk1"/>
              </a:buClr>
              <a:buSzPts val="1800"/>
              <a:buNone/>
              <a:defRPr b="1" sz="1800">
                <a:solidFill>
                  <a:schemeClr val="dk1"/>
                </a:solidFill>
              </a:defRPr>
            </a:lvl1pPr>
            <a:lvl2pPr indent="-228600" lvl="1" marL="914400" algn="l">
              <a:lnSpc>
                <a:spcPct val="90000"/>
              </a:lnSpc>
              <a:spcBef>
                <a:spcPts val="1200"/>
              </a:spcBef>
              <a:spcAft>
                <a:spcPts val="0"/>
              </a:spcAft>
              <a:buClr>
                <a:schemeClr val="lt1"/>
              </a:buClr>
              <a:buSzPts val="1600"/>
              <a:buNone/>
              <a:defRPr sz="1600">
                <a:solidFill>
                  <a:schemeClr val="lt1"/>
                </a:solidFill>
              </a:defRPr>
            </a:lvl2pPr>
            <a:lvl3pPr indent="-228600" lvl="2" marL="1371600" algn="l">
              <a:lnSpc>
                <a:spcPct val="90000"/>
              </a:lnSpc>
              <a:spcBef>
                <a:spcPts val="1200"/>
              </a:spcBef>
              <a:spcAft>
                <a:spcPts val="0"/>
              </a:spcAft>
              <a:buClr>
                <a:schemeClr val="lt1"/>
              </a:buClr>
              <a:buSzPts val="1600"/>
              <a:buNone/>
              <a:defRPr sz="1600">
                <a:solidFill>
                  <a:schemeClr val="lt1"/>
                </a:solidFill>
              </a:defRPr>
            </a:lvl3pPr>
            <a:lvl4pPr indent="-228600" lvl="3" marL="1828800" algn="l">
              <a:lnSpc>
                <a:spcPct val="90000"/>
              </a:lnSpc>
              <a:spcBef>
                <a:spcPts val="1200"/>
              </a:spcBef>
              <a:spcAft>
                <a:spcPts val="0"/>
              </a:spcAft>
              <a:buClr>
                <a:schemeClr val="lt1"/>
              </a:buClr>
              <a:buSzPts val="1600"/>
              <a:buNone/>
              <a:defRPr sz="1600">
                <a:solidFill>
                  <a:schemeClr val="lt1"/>
                </a:solidFill>
              </a:defRPr>
            </a:lvl4pPr>
            <a:lvl5pPr indent="-228600" lvl="4" marL="2286000" algn="l">
              <a:lnSpc>
                <a:spcPct val="90000"/>
              </a:lnSpc>
              <a:spcBef>
                <a:spcPts val="1200"/>
              </a:spcBef>
              <a:spcAft>
                <a:spcPts val="0"/>
              </a:spcAft>
              <a:buClr>
                <a:schemeClr val="lt1"/>
              </a:buClr>
              <a:buSzPts val="1600"/>
              <a:buNone/>
              <a:defRPr sz="16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4.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106.xml"/><Relationship Id="rId22" Type="http://schemas.openxmlformats.org/officeDocument/2006/relationships/slideLayout" Target="../slideLayouts/slideLayout108.xml"/><Relationship Id="rId21" Type="http://schemas.openxmlformats.org/officeDocument/2006/relationships/slideLayout" Target="../slideLayouts/slideLayout107.xml"/><Relationship Id="rId24" Type="http://schemas.openxmlformats.org/officeDocument/2006/relationships/slideLayout" Target="../slideLayouts/slideLayout110.xml"/><Relationship Id="rId23" Type="http://schemas.openxmlformats.org/officeDocument/2006/relationships/slideLayout" Target="../slideLayouts/slideLayout109.xml"/><Relationship Id="rId1" Type="http://schemas.openxmlformats.org/officeDocument/2006/relationships/image" Target="../media/image45.png"/><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26" Type="http://schemas.openxmlformats.org/officeDocument/2006/relationships/slideLayout" Target="../slideLayouts/slideLayout112.xml"/><Relationship Id="rId25" Type="http://schemas.openxmlformats.org/officeDocument/2006/relationships/slideLayout" Target="../slideLayouts/slideLayout111.xml"/><Relationship Id="rId28" Type="http://schemas.openxmlformats.org/officeDocument/2006/relationships/slideLayout" Target="../slideLayouts/slideLayout114.xml"/><Relationship Id="rId27" Type="http://schemas.openxmlformats.org/officeDocument/2006/relationships/slideLayout" Target="../slideLayouts/slideLayout113.xml"/><Relationship Id="rId5" Type="http://schemas.openxmlformats.org/officeDocument/2006/relationships/slideLayout" Target="../slideLayouts/slideLayout91.xml"/><Relationship Id="rId6" Type="http://schemas.openxmlformats.org/officeDocument/2006/relationships/slideLayout" Target="../slideLayouts/slideLayout92.xml"/><Relationship Id="rId29" Type="http://schemas.openxmlformats.org/officeDocument/2006/relationships/slideLayout" Target="../slideLayouts/slideLayout115.xml"/><Relationship Id="rId7" Type="http://schemas.openxmlformats.org/officeDocument/2006/relationships/slideLayout" Target="../slideLayouts/slideLayout93.xml"/><Relationship Id="rId8" Type="http://schemas.openxmlformats.org/officeDocument/2006/relationships/slideLayout" Target="../slideLayouts/slideLayout94.xml"/><Relationship Id="rId31" Type="http://schemas.openxmlformats.org/officeDocument/2006/relationships/slideLayout" Target="../slideLayouts/slideLayout117.xml"/><Relationship Id="rId30" Type="http://schemas.openxmlformats.org/officeDocument/2006/relationships/slideLayout" Target="../slideLayouts/slideLayout116.xml"/><Relationship Id="rId11" Type="http://schemas.openxmlformats.org/officeDocument/2006/relationships/slideLayout" Target="../slideLayouts/slideLayout97.xml"/><Relationship Id="rId33" Type="http://schemas.openxmlformats.org/officeDocument/2006/relationships/slideLayout" Target="../slideLayouts/slideLayout119.xml"/><Relationship Id="rId10" Type="http://schemas.openxmlformats.org/officeDocument/2006/relationships/slideLayout" Target="../slideLayouts/slideLayout96.xml"/><Relationship Id="rId32" Type="http://schemas.openxmlformats.org/officeDocument/2006/relationships/slideLayout" Target="../slideLayouts/slideLayout118.xml"/><Relationship Id="rId13" Type="http://schemas.openxmlformats.org/officeDocument/2006/relationships/slideLayout" Target="../slideLayouts/slideLayout99.xml"/><Relationship Id="rId35" Type="http://schemas.openxmlformats.org/officeDocument/2006/relationships/slideLayout" Target="../slideLayouts/slideLayout121.xml"/><Relationship Id="rId12" Type="http://schemas.openxmlformats.org/officeDocument/2006/relationships/slideLayout" Target="../slideLayouts/slideLayout98.xml"/><Relationship Id="rId34" Type="http://schemas.openxmlformats.org/officeDocument/2006/relationships/slideLayout" Target="../slideLayouts/slideLayout120.xml"/><Relationship Id="rId15" Type="http://schemas.openxmlformats.org/officeDocument/2006/relationships/slideLayout" Target="../slideLayouts/slideLayout101.xml"/><Relationship Id="rId37" Type="http://schemas.openxmlformats.org/officeDocument/2006/relationships/slideLayout" Target="../slideLayouts/slideLayout123.xml"/><Relationship Id="rId14" Type="http://schemas.openxmlformats.org/officeDocument/2006/relationships/slideLayout" Target="../slideLayouts/slideLayout100.xml"/><Relationship Id="rId36" Type="http://schemas.openxmlformats.org/officeDocument/2006/relationships/slideLayout" Target="../slideLayouts/slideLayout122.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38" Type="http://schemas.openxmlformats.org/officeDocument/2006/relationships/theme" Target="../theme/theme7.xml"/><Relationship Id="rId19" Type="http://schemas.openxmlformats.org/officeDocument/2006/relationships/slideLayout" Target="../slideLayouts/slideLayout105.xml"/><Relationship Id="rId18"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theme" Target="../theme/theme13.xml"/></Relationships>
</file>

<file path=ppt/slideMasters/_rels/slideMaster12.xml.rels><?xml version="1.0" encoding="UTF-8" standalone="yes"?><Relationships xmlns="http://schemas.openxmlformats.org/package/2006/relationships"><Relationship Id="rId20" Type="http://schemas.openxmlformats.org/officeDocument/2006/relationships/slideLayout" Target="../slideLayouts/slideLayout146.xml"/><Relationship Id="rId22" Type="http://schemas.openxmlformats.org/officeDocument/2006/relationships/slideLayout" Target="../slideLayouts/slideLayout148.xml"/><Relationship Id="rId21" Type="http://schemas.openxmlformats.org/officeDocument/2006/relationships/slideLayout" Target="../slideLayouts/slideLayout147.xml"/><Relationship Id="rId24" Type="http://schemas.openxmlformats.org/officeDocument/2006/relationships/slideLayout" Target="../slideLayouts/slideLayout150.xml"/><Relationship Id="rId23" Type="http://schemas.openxmlformats.org/officeDocument/2006/relationships/slideLayout" Target="../slideLayouts/slideLayout149.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26" Type="http://schemas.openxmlformats.org/officeDocument/2006/relationships/slideLayout" Target="../slideLayouts/slideLayout152.xml"/><Relationship Id="rId25" Type="http://schemas.openxmlformats.org/officeDocument/2006/relationships/slideLayout" Target="../slideLayouts/slideLayout151.xml"/><Relationship Id="rId28" Type="http://schemas.openxmlformats.org/officeDocument/2006/relationships/slideLayout" Target="../slideLayouts/slideLayout154.xml"/><Relationship Id="rId27" Type="http://schemas.openxmlformats.org/officeDocument/2006/relationships/slideLayout" Target="../slideLayouts/slideLayout153.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29" Type="http://schemas.openxmlformats.org/officeDocument/2006/relationships/theme" Target="../theme/theme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11" Type="http://schemas.openxmlformats.org/officeDocument/2006/relationships/slideLayout" Target="../slideLayouts/slideLayout137.xml"/><Relationship Id="rId10" Type="http://schemas.openxmlformats.org/officeDocument/2006/relationships/slideLayout" Target="../slideLayouts/slideLayout136.xml"/><Relationship Id="rId13" Type="http://schemas.openxmlformats.org/officeDocument/2006/relationships/slideLayout" Target="../slideLayouts/slideLayout139.xml"/><Relationship Id="rId12" Type="http://schemas.openxmlformats.org/officeDocument/2006/relationships/slideLayout" Target="../slideLayouts/slideLayout138.xml"/><Relationship Id="rId15" Type="http://schemas.openxmlformats.org/officeDocument/2006/relationships/slideLayout" Target="../slideLayouts/slideLayout141.xml"/><Relationship Id="rId14" Type="http://schemas.openxmlformats.org/officeDocument/2006/relationships/slideLayout" Target="../slideLayouts/slideLayout140.xml"/><Relationship Id="rId17" Type="http://schemas.openxmlformats.org/officeDocument/2006/relationships/slideLayout" Target="../slideLayouts/slideLayout143.xml"/><Relationship Id="rId16" Type="http://schemas.openxmlformats.org/officeDocument/2006/relationships/slideLayout" Target="../slideLayouts/slideLayout142.xml"/><Relationship Id="rId19" Type="http://schemas.openxmlformats.org/officeDocument/2006/relationships/slideLayout" Target="../slideLayouts/slideLayout145.xml"/><Relationship Id="rId18"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1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3.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1.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 Type="http://schemas.openxmlformats.org/officeDocument/2006/relationships/image" Target="../media/image30.jpg"/><Relationship Id="rId2" Type="http://schemas.openxmlformats.org/officeDocument/2006/relationships/image" Target="../media/image24.png"/><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10.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8.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image" Target="../media/image33.png"/><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5" Type="http://schemas.openxmlformats.org/officeDocument/2006/relationships/slideLayout" Target="../slideLayouts/slideLayout56.xml"/><Relationship Id="rId19" Type="http://schemas.openxmlformats.org/officeDocument/2006/relationships/slideLayout" Target="../slideLayouts/slideLayout70.xml"/><Relationship Id="rId6" Type="http://schemas.openxmlformats.org/officeDocument/2006/relationships/slideLayout" Target="../slideLayouts/slideLayout57.xml"/><Relationship Id="rId18" Type="http://schemas.openxmlformats.org/officeDocument/2006/relationships/slideLayout" Target="../slideLayouts/slideLayout69.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 Type="http://schemas.openxmlformats.org/officeDocument/2006/relationships/image" Target="../media/image33.png"/><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7" Type="http://schemas.openxmlformats.org/officeDocument/2006/relationships/slideLayout" Target="../slideLayouts/slideLayout86.xml"/><Relationship Id="rId16" Type="http://schemas.openxmlformats.org/officeDocument/2006/relationships/slideLayout" Target="../slideLayouts/slideLayout85.xml"/><Relationship Id="rId5" Type="http://schemas.openxmlformats.org/officeDocument/2006/relationships/slideLayout" Target="../slideLayouts/slideLayout74.xml"/><Relationship Id="rId19" Type="http://schemas.openxmlformats.org/officeDocument/2006/relationships/theme" Target="../theme/theme6.xml"/><Relationship Id="rId6" Type="http://schemas.openxmlformats.org/officeDocument/2006/relationships/slideLayout" Target="../slideLayouts/slideLayout75.xml"/><Relationship Id="rId18" Type="http://schemas.openxmlformats.org/officeDocument/2006/relationships/slideLayout" Target="../slideLayouts/slideLayout87.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
          <p:cNvSpPr txBox="1"/>
          <p:nvPr>
            <p:ph type="title"/>
          </p:nvPr>
        </p:nvSpPr>
        <p:spPr>
          <a:xfrm>
            <a:off x="512064" y="731520"/>
            <a:ext cx="11167872" cy="74980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34EA2"/>
              </a:buClr>
              <a:buSzPts val="3200"/>
              <a:buFont typeface="Calibri"/>
              <a:buNone/>
              <a:defRPr b="0" i="0" sz="3200" u="none" cap="none" strike="noStrike">
                <a:solidFill>
                  <a:srgbClr val="034E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
          <p:cNvSpPr txBox="1"/>
          <p:nvPr>
            <p:ph idx="1" type="body"/>
          </p:nvPr>
        </p:nvSpPr>
        <p:spPr>
          <a:xfrm>
            <a:off x="512064" y="1828800"/>
            <a:ext cx="11167872"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rgbClr val="636466"/>
              </a:buClr>
              <a:buSzPts val="2400"/>
              <a:buFont typeface="Arial"/>
              <a:buChar char="•"/>
              <a:defRPr b="0" i="0" sz="2400" u="none" cap="none" strike="noStrike">
                <a:solidFill>
                  <a:srgbClr val="636466"/>
                </a:solidFill>
                <a:latin typeface="Calibri"/>
                <a:ea typeface="Calibri"/>
                <a:cs typeface="Calibri"/>
                <a:sym typeface="Calibri"/>
              </a:defRPr>
            </a:lvl1pPr>
            <a:lvl2pPr indent="-381000" lvl="1" marL="914400" marR="0" rtl="0" algn="l">
              <a:lnSpc>
                <a:spcPct val="90000"/>
              </a:lnSpc>
              <a:spcBef>
                <a:spcPts val="500"/>
              </a:spcBef>
              <a:spcAft>
                <a:spcPts val="0"/>
              </a:spcAft>
              <a:buClr>
                <a:srgbClr val="636466"/>
              </a:buClr>
              <a:buSzPts val="2400"/>
              <a:buFont typeface="Arial"/>
              <a:buChar char="•"/>
              <a:defRPr b="0" i="0" sz="2400" u="none" cap="none" strike="noStrike">
                <a:solidFill>
                  <a:srgbClr val="63646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636466"/>
              </a:buClr>
              <a:buSzPts val="2000"/>
              <a:buFont typeface="Arial"/>
              <a:buChar char="•"/>
              <a:defRPr b="0" i="0" sz="2000" u="none" cap="none" strike="noStrike">
                <a:solidFill>
                  <a:srgbClr val="636466"/>
                </a:solidFill>
                <a:latin typeface="Calibri"/>
                <a:ea typeface="Calibri"/>
                <a:cs typeface="Calibri"/>
                <a:sym typeface="Calibri"/>
              </a:defRPr>
            </a:lvl3pPr>
            <a:lvl4pPr indent="-355600" lvl="3" marL="1828800" marR="0" rtl="0" algn="l">
              <a:lnSpc>
                <a:spcPct val="90000"/>
              </a:lnSpc>
              <a:spcBef>
                <a:spcPts val="500"/>
              </a:spcBef>
              <a:spcAft>
                <a:spcPts val="0"/>
              </a:spcAft>
              <a:buClr>
                <a:srgbClr val="636466"/>
              </a:buClr>
              <a:buSzPts val="2000"/>
              <a:buFont typeface="Arial"/>
              <a:buChar char="•"/>
              <a:defRPr b="0" i="0" sz="2000" u="none" cap="none" strike="noStrike">
                <a:solidFill>
                  <a:srgbClr val="636466"/>
                </a:solidFill>
                <a:latin typeface="Calibri"/>
                <a:ea typeface="Calibri"/>
                <a:cs typeface="Calibri"/>
                <a:sym typeface="Calibri"/>
              </a:defRPr>
            </a:lvl4pPr>
            <a:lvl5pPr indent="-228600" lvl="4" marL="2286000" marR="0" rtl="0" algn="l">
              <a:lnSpc>
                <a:spcPct val="90000"/>
              </a:lnSpc>
              <a:spcBef>
                <a:spcPts val="500"/>
              </a:spcBef>
              <a:spcAft>
                <a:spcPts val="0"/>
              </a:spcAft>
              <a:buClr>
                <a:srgbClr val="636466"/>
              </a:buClr>
              <a:buSzPts val="2000"/>
              <a:buFont typeface="Arial"/>
              <a:buNone/>
              <a:defRPr b="0" i="0" sz="2000" u="none" cap="none" strike="noStrike">
                <a:solidFill>
                  <a:srgbClr val="63646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
          <p:cNvSpPr txBox="1"/>
          <p:nvPr>
            <p:ph idx="10" type="dt"/>
          </p:nvPr>
        </p:nvSpPr>
        <p:spPr>
          <a:xfrm>
            <a:off x="512064" y="635508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63646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63646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
          <p:cNvSpPr txBox="1"/>
          <p:nvPr>
            <p:ph idx="12" type="sldNum"/>
          </p:nvPr>
        </p:nvSpPr>
        <p:spPr>
          <a:xfrm>
            <a:off x="8936736"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63646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6" name="Shape 496"/>
        <p:cNvGrpSpPr/>
        <p:nvPr/>
      </p:nvGrpSpPr>
      <p:grpSpPr>
        <a:xfrm>
          <a:off x="0" y="0"/>
          <a:ext cx="0" cy="0"/>
          <a:chOff x="0" y="0"/>
          <a:chExt cx="0" cy="0"/>
        </a:xfrm>
      </p:grpSpPr>
      <p:sp>
        <p:nvSpPr>
          <p:cNvPr id="497" name="Google Shape;497;g33e3027fc13_6_3017"/>
          <p:cNvSpPr txBox="1"/>
          <p:nvPr>
            <p:ph type="title"/>
          </p:nvPr>
        </p:nvSpPr>
        <p:spPr>
          <a:xfrm>
            <a:off x="314692" y="365125"/>
            <a:ext cx="11492400" cy="443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3200"/>
              <a:buFont typeface="Roboto"/>
              <a:buNone/>
              <a:defRPr b="1" i="0" sz="32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8" name="Google Shape;498;g33e3027fc13_6_3017"/>
          <p:cNvSpPr txBox="1"/>
          <p:nvPr>
            <p:ph idx="1" type="body"/>
          </p:nvPr>
        </p:nvSpPr>
        <p:spPr>
          <a:xfrm>
            <a:off x="314692" y="1817556"/>
            <a:ext cx="11492400" cy="40206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200"/>
              </a:spcBef>
              <a:spcAft>
                <a:spcPts val="0"/>
              </a:spcAft>
              <a:buClr>
                <a:schemeClr val="dk1"/>
              </a:buClr>
              <a:buSzPts val="2200"/>
              <a:buFont typeface="Arial"/>
              <a:buNone/>
              <a:defRPr b="0" i="0" sz="2200" u="none" cap="none" strike="noStrike">
                <a:solidFill>
                  <a:schemeClr val="dk1"/>
                </a:solidFill>
                <a:latin typeface="Roboto"/>
                <a:ea typeface="Roboto"/>
                <a:cs typeface="Roboto"/>
                <a:sym typeface="Roboto"/>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indent="-330200" lvl="2" marL="1371600"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3pPr>
            <a:lvl4pPr indent="-330200" lvl="3" marL="1828800"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4pPr>
            <a:lvl5pPr indent="-330200" lvl="4" marL="2286000" marR="0" algn="l">
              <a:lnSpc>
                <a:spcPct val="90000"/>
              </a:lnSpc>
              <a:spcBef>
                <a:spcPts val="1200"/>
              </a:spcBef>
              <a:spcAft>
                <a:spcPts val="0"/>
              </a:spcAft>
              <a:buClr>
                <a:schemeClr val="dk1"/>
              </a:buClr>
              <a:buSzPts val="1600"/>
              <a:buFont typeface="Arial"/>
              <a:buChar char="•"/>
              <a:defRPr b="0" i="0" sz="1600" u="none" cap="none" strike="noStrike">
                <a:solidFill>
                  <a:schemeClr val="dk1"/>
                </a:solidFill>
                <a:latin typeface="Roboto"/>
                <a:ea typeface="Roboto"/>
                <a:cs typeface="Roboto"/>
                <a:sym typeface="Roboto"/>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499" name="Google Shape;499;g33e3027fc13_6_3017"/>
          <p:cNvSpPr/>
          <p:nvPr/>
        </p:nvSpPr>
        <p:spPr>
          <a:xfrm flipH="1">
            <a:off x="11526624" y="6576851"/>
            <a:ext cx="280500"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fld id="{00000000-1234-1234-1234-123412341234}" type="slidenum">
              <a:rPr b="1" i="0" lang="en-US" sz="1100" u="none" cap="none" strike="noStrike">
                <a:solidFill>
                  <a:schemeClr val="lt2"/>
                </a:solidFill>
                <a:latin typeface="Roboto"/>
                <a:ea typeface="Roboto"/>
                <a:cs typeface="Roboto"/>
                <a:sym typeface="Roboto"/>
              </a:rPr>
              <a:t>‹#›</a:t>
            </a:fld>
            <a:endParaRPr b="1" i="0" sz="1100" u="none" cap="none" strike="noStrike">
              <a:solidFill>
                <a:schemeClr val="lt2"/>
              </a:solidFill>
              <a:latin typeface="Roboto"/>
              <a:ea typeface="Roboto"/>
              <a:cs typeface="Roboto"/>
              <a:sym typeface="Roboto"/>
            </a:endParaRPr>
          </a:p>
        </p:txBody>
      </p:sp>
      <p:sp>
        <p:nvSpPr>
          <p:cNvPr id="500" name="Google Shape;500;g33e3027fc13_6_3017"/>
          <p:cNvSpPr txBox="1"/>
          <p:nvPr/>
        </p:nvSpPr>
        <p:spPr>
          <a:xfrm>
            <a:off x="7599464" y="6576851"/>
            <a:ext cx="3860700" cy="1524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US" sz="1000" u="none" cap="none" strike="noStrike">
                <a:solidFill>
                  <a:schemeClr val="lt2"/>
                </a:solidFill>
                <a:latin typeface="Roboto"/>
                <a:ea typeface="Roboto"/>
                <a:cs typeface="Roboto"/>
                <a:sym typeface="Roboto"/>
              </a:rPr>
              <a:t> </a:t>
            </a:r>
            <a:endParaRPr/>
          </a:p>
        </p:txBody>
      </p:sp>
      <p:pic>
        <p:nvPicPr>
          <p:cNvPr id="501" name="Google Shape;501;g33e3027fc13_6_3017"/>
          <p:cNvPicPr preferRelativeResize="0"/>
          <p:nvPr/>
        </p:nvPicPr>
        <p:blipFill rotWithShape="1">
          <a:blip r:embed="rId1">
            <a:alphaModFix/>
          </a:blip>
          <a:srcRect b="0" l="0" r="0" t="0"/>
          <a:stretch/>
        </p:blipFill>
        <p:spPr>
          <a:xfrm>
            <a:off x="314693" y="6431818"/>
            <a:ext cx="1188988" cy="285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4" name="Shape 844"/>
        <p:cNvGrpSpPr/>
        <p:nvPr/>
      </p:nvGrpSpPr>
      <p:grpSpPr>
        <a:xfrm>
          <a:off x="0" y="0"/>
          <a:ext cx="0" cy="0"/>
          <a:chOff x="0" y="0"/>
          <a:chExt cx="0" cy="0"/>
        </a:xfrm>
      </p:grpSpPr>
      <p:cxnSp>
        <p:nvCxnSpPr>
          <p:cNvPr id="845" name="Google Shape;845;g33e3027fc13_16_864"/>
          <p:cNvCxnSpPr/>
          <p:nvPr/>
        </p:nvCxnSpPr>
        <p:spPr>
          <a:xfrm>
            <a:off x="510793" y="1146809"/>
            <a:ext cx="11170500" cy="0"/>
          </a:xfrm>
          <a:prstGeom prst="straightConnector1">
            <a:avLst/>
          </a:prstGeom>
          <a:noFill/>
          <a:ln cap="flat" cmpd="sng" w="15875">
            <a:solidFill>
              <a:srgbClr val="83B235"/>
            </a:solidFill>
            <a:prstDash val="solid"/>
            <a:miter lim="800000"/>
            <a:headEnd len="sm" w="sm" type="none"/>
            <a:tailEnd len="sm" w="sm" type="none"/>
          </a:ln>
        </p:spPr>
      </p:cxnSp>
      <p:sp>
        <p:nvSpPr>
          <p:cNvPr id="846" name="Google Shape;846;g33e3027fc13_16_864"/>
          <p:cNvSpPr txBox="1"/>
          <p:nvPr/>
        </p:nvSpPr>
        <p:spPr>
          <a:xfrm>
            <a:off x="494968" y="6579740"/>
            <a:ext cx="9886200" cy="166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dk1"/>
              </a:buClr>
              <a:buSzPts val="1200"/>
              <a:buFont typeface="Lato Light"/>
              <a:buNone/>
            </a:pPr>
            <a:r>
              <a:rPr b="0" i="0" lang="en-US" sz="1200" u="none" cap="none" strike="noStrike">
                <a:solidFill>
                  <a:schemeClr val="dk1"/>
                </a:solidFill>
                <a:latin typeface="Lato Light"/>
                <a:ea typeface="Lato Light"/>
                <a:cs typeface="Lato Light"/>
                <a:sym typeface="Lato Light"/>
              </a:rPr>
              <a:t>© 2025 Juniper Networks      Networks of the future: bleeding-edge technologies and how soon will they be here?, OFCnet workshop, March 2025</a:t>
            </a:r>
            <a:endParaRPr sz="1200"/>
          </a:p>
        </p:txBody>
      </p:sp>
      <p:cxnSp>
        <p:nvCxnSpPr>
          <p:cNvPr id="847" name="Google Shape;847;g33e3027fc13_16_864"/>
          <p:cNvCxnSpPr/>
          <p:nvPr/>
        </p:nvCxnSpPr>
        <p:spPr>
          <a:xfrm>
            <a:off x="510793" y="6536649"/>
            <a:ext cx="11170500" cy="0"/>
          </a:xfrm>
          <a:prstGeom prst="straightConnector1">
            <a:avLst/>
          </a:prstGeom>
          <a:noFill/>
          <a:ln cap="flat" cmpd="sng" w="15875">
            <a:solidFill>
              <a:srgbClr val="83B235"/>
            </a:solidFill>
            <a:prstDash val="solid"/>
            <a:miter lim="800000"/>
            <a:headEnd len="sm" w="sm" type="none"/>
            <a:tailEnd len="sm" w="sm" type="none"/>
          </a:ln>
        </p:spPr>
      </p:cxnSp>
      <p:sp>
        <p:nvSpPr>
          <p:cNvPr id="848" name="Google Shape;848;g33e3027fc13_16_864"/>
          <p:cNvSpPr txBox="1"/>
          <p:nvPr>
            <p:ph type="title"/>
          </p:nvPr>
        </p:nvSpPr>
        <p:spPr>
          <a:xfrm>
            <a:off x="494968" y="176180"/>
            <a:ext cx="11251500" cy="8565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rgbClr val="000000"/>
              </a:buClr>
              <a:buSzPts val="3300"/>
              <a:buFont typeface="Lato Light"/>
              <a:buNone/>
              <a:defRPr b="0" i="0" sz="3300" u="none" cap="none" strike="noStrike">
                <a:solidFill>
                  <a:srgbClr val="000000"/>
                </a:solidFill>
                <a:latin typeface="Lato Light"/>
                <a:ea typeface="Lato Light"/>
                <a:cs typeface="Lato Light"/>
                <a:sym typeface="Lato Light"/>
              </a:defRPr>
            </a:lvl1pPr>
            <a:lvl2pPr lvl="1">
              <a:spcBef>
                <a:spcPts val="0"/>
              </a:spcBef>
              <a:spcAft>
                <a:spcPts val="0"/>
              </a:spcAft>
              <a:buSzPts val="1200"/>
              <a:buNone/>
              <a:defRPr sz="1500"/>
            </a:lvl2pPr>
            <a:lvl3pPr lvl="2">
              <a:spcBef>
                <a:spcPts val="0"/>
              </a:spcBef>
              <a:spcAft>
                <a:spcPts val="0"/>
              </a:spcAft>
              <a:buSzPts val="1200"/>
              <a:buNone/>
              <a:defRPr sz="1500"/>
            </a:lvl3pPr>
            <a:lvl4pPr lvl="3">
              <a:spcBef>
                <a:spcPts val="0"/>
              </a:spcBef>
              <a:spcAft>
                <a:spcPts val="0"/>
              </a:spcAft>
              <a:buSzPts val="1200"/>
              <a:buNone/>
              <a:defRPr sz="1500"/>
            </a:lvl4pPr>
            <a:lvl5pPr lvl="4">
              <a:spcBef>
                <a:spcPts val="0"/>
              </a:spcBef>
              <a:spcAft>
                <a:spcPts val="0"/>
              </a:spcAft>
              <a:buSzPts val="1200"/>
              <a:buNone/>
              <a:defRPr sz="1500"/>
            </a:lvl5pPr>
            <a:lvl6pPr lvl="5">
              <a:spcBef>
                <a:spcPts val="0"/>
              </a:spcBef>
              <a:spcAft>
                <a:spcPts val="0"/>
              </a:spcAft>
              <a:buSzPts val="1200"/>
              <a:buNone/>
              <a:defRPr sz="1500"/>
            </a:lvl6pPr>
            <a:lvl7pPr lvl="6">
              <a:spcBef>
                <a:spcPts val="0"/>
              </a:spcBef>
              <a:spcAft>
                <a:spcPts val="0"/>
              </a:spcAft>
              <a:buSzPts val="1200"/>
              <a:buNone/>
              <a:defRPr sz="1500"/>
            </a:lvl7pPr>
            <a:lvl8pPr lvl="7">
              <a:spcBef>
                <a:spcPts val="0"/>
              </a:spcBef>
              <a:spcAft>
                <a:spcPts val="0"/>
              </a:spcAft>
              <a:buSzPts val="1200"/>
              <a:buNone/>
              <a:defRPr sz="1500"/>
            </a:lvl8pPr>
            <a:lvl9pPr lvl="8">
              <a:spcBef>
                <a:spcPts val="0"/>
              </a:spcBef>
              <a:spcAft>
                <a:spcPts val="0"/>
              </a:spcAft>
              <a:buSzPts val="1200"/>
              <a:buNone/>
              <a:defRPr sz="1500"/>
            </a:lvl9pPr>
          </a:lstStyle>
          <a:p/>
        </p:txBody>
      </p:sp>
      <p:sp>
        <p:nvSpPr>
          <p:cNvPr id="849" name="Google Shape;849;g33e3027fc13_16_864"/>
          <p:cNvSpPr txBox="1"/>
          <p:nvPr>
            <p:ph idx="1" type="body"/>
          </p:nvPr>
        </p:nvSpPr>
        <p:spPr>
          <a:xfrm>
            <a:off x="510793" y="1261032"/>
            <a:ext cx="11235600" cy="5173500"/>
          </a:xfrm>
          <a:prstGeom prst="rect">
            <a:avLst/>
          </a:prstGeom>
          <a:noFill/>
          <a:ln>
            <a:noFill/>
          </a:ln>
        </p:spPr>
        <p:txBody>
          <a:bodyPr anchorCtr="0" anchor="t" bIns="0" lIns="0" spcFirstLastPara="1" rIns="0" wrap="square" tIns="0">
            <a:noAutofit/>
          </a:bodyPr>
          <a:lstStyle>
            <a:lvl1pPr indent="-228600" lvl="0" marL="457200" marR="0" algn="l">
              <a:lnSpc>
                <a:spcPct val="95000"/>
              </a:lnSpc>
              <a:spcBef>
                <a:spcPts val="1000"/>
              </a:spcBef>
              <a:spcAft>
                <a:spcPts val="0"/>
              </a:spcAft>
              <a:buClr>
                <a:srgbClr val="000000"/>
              </a:buClr>
              <a:buSzPts val="1900"/>
              <a:buFont typeface="Arial"/>
              <a:buNone/>
              <a:defRPr b="0" i="0" sz="1900" u="none" cap="none" strike="noStrike">
                <a:solidFill>
                  <a:srgbClr val="000000"/>
                </a:solidFill>
                <a:latin typeface="Lato"/>
                <a:ea typeface="Lato"/>
                <a:cs typeface="Lato"/>
                <a:sym typeface="Lato"/>
              </a:defRPr>
            </a:lvl1pPr>
            <a:lvl2pPr indent="-349250" lvl="1" marL="914400" marR="0" algn="l">
              <a:lnSpc>
                <a:spcPct val="95000"/>
              </a:lnSpc>
              <a:spcBef>
                <a:spcPts val="500"/>
              </a:spcBef>
              <a:spcAft>
                <a:spcPts val="0"/>
              </a:spcAft>
              <a:buClr>
                <a:srgbClr val="000000"/>
              </a:buClr>
              <a:buSzPts val="1900"/>
              <a:buFont typeface="Arial"/>
              <a:buChar char="•"/>
              <a:defRPr b="0" i="0" sz="1900" u="none" cap="none" strike="noStrike">
                <a:solidFill>
                  <a:srgbClr val="000000"/>
                </a:solidFill>
                <a:latin typeface="Lato"/>
                <a:ea typeface="Lato"/>
                <a:cs typeface="Lato"/>
                <a:sym typeface="Lato"/>
              </a:defRPr>
            </a:lvl2pPr>
            <a:lvl3pPr indent="-323850" lvl="2" marL="1371600" marR="0" algn="l">
              <a:lnSpc>
                <a:spcPct val="95000"/>
              </a:lnSpc>
              <a:spcBef>
                <a:spcPts val="500"/>
              </a:spcBef>
              <a:spcAft>
                <a:spcPts val="0"/>
              </a:spcAft>
              <a:buClr>
                <a:srgbClr val="000000"/>
              </a:buClr>
              <a:buSzPts val="1500"/>
              <a:buFont typeface="Arial"/>
              <a:buChar char="•"/>
              <a:defRPr b="0" i="0" sz="1500" u="none" cap="none" strike="noStrike">
                <a:solidFill>
                  <a:srgbClr val="000000"/>
                </a:solidFill>
                <a:latin typeface="Lato"/>
                <a:ea typeface="Lato"/>
                <a:cs typeface="Lato"/>
                <a:sym typeface="Lato"/>
              </a:defRPr>
            </a:lvl3pPr>
            <a:lvl4pPr indent="-323850" lvl="3" marL="1828800" marR="0" algn="l">
              <a:lnSpc>
                <a:spcPct val="95000"/>
              </a:lnSpc>
              <a:spcBef>
                <a:spcPts val="500"/>
              </a:spcBef>
              <a:spcAft>
                <a:spcPts val="0"/>
              </a:spcAft>
              <a:buClr>
                <a:srgbClr val="000000"/>
              </a:buClr>
              <a:buSzPts val="1500"/>
              <a:buFont typeface="Arial"/>
              <a:buChar char="•"/>
              <a:defRPr b="0" i="0" sz="1500" u="none" cap="none" strike="noStrike">
                <a:solidFill>
                  <a:srgbClr val="000000"/>
                </a:solidFill>
                <a:latin typeface="Lato"/>
                <a:ea typeface="Lato"/>
                <a:cs typeface="Lato"/>
                <a:sym typeface="Lato"/>
              </a:defRPr>
            </a:lvl4pPr>
            <a:lvl5pPr indent="-323850" lvl="4" marL="2286000" marR="0" algn="l">
              <a:lnSpc>
                <a:spcPct val="95000"/>
              </a:lnSpc>
              <a:spcBef>
                <a:spcPts val="500"/>
              </a:spcBef>
              <a:spcAft>
                <a:spcPts val="0"/>
              </a:spcAft>
              <a:buClr>
                <a:srgbClr val="000000"/>
              </a:buClr>
              <a:buSzPts val="1500"/>
              <a:buFont typeface="Arial"/>
              <a:buChar char="•"/>
              <a:defRPr b="0" i="0" sz="1500" u="none" cap="none" strike="noStrike">
                <a:solidFill>
                  <a:srgbClr val="000000"/>
                </a:solidFill>
                <a:latin typeface="Lato"/>
                <a:ea typeface="Lato"/>
                <a:cs typeface="Lato"/>
                <a:sym typeface="Lato"/>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grpSp>
        <p:nvGrpSpPr>
          <p:cNvPr id="850" name="Google Shape;850;g33e3027fc13_16_864"/>
          <p:cNvGrpSpPr/>
          <p:nvPr/>
        </p:nvGrpSpPr>
        <p:grpSpPr>
          <a:xfrm>
            <a:off x="10389286" y="6592898"/>
            <a:ext cx="698591" cy="191911"/>
            <a:chOff x="1855788" y="3378201"/>
            <a:chExt cx="3709987" cy="1019175"/>
          </a:xfrm>
        </p:grpSpPr>
        <p:sp>
          <p:nvSpPr>
            <p:cNvPr id="851" name="Google Shape;851;g33e3027fc13_16_864"/>
            <p:cNvSpPr/>
            <p:nvPr/>
          </p:nvSpPr>
          <p:spPr>
            <a:xfrm>
              <a:off x="3676650" y="4197351"/>
              <a:ext cx="160337" cy="196850"/>
            </a:xfrm>
            <a:custGeom>
              <a:rect b="b" l="l" r="r" t="t"/>
              <a:pathLst>
                <a:path extrusionOk="0" h="124" w="101">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2" name="Google Shape;852;g33e3027fc13_16_864"/>
            <p:cNvSpPr/>
            <p:nvPr/>
          </p:nvSpPr>
          <p:spPr>
            <a:xfrm>
              <a:off x="3886200" y="4197351"/>
              <a:ext cx="130175" cy="196850"/>
            </a:xfrm>
            <a:custGeom>
              <a:rect b="b" l="l" r="r" t="t"/>
              <a:pathLst>
                <a:path extrusionOk="0" h="124" w="82">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3" name="Google Shape;853;g33e3027fc13_16_864"/>
            <p:cNvSpPr/>
            <p:nvPr/>
          </p:nvSpPr>
          <p:spPr>
            <a:xfrm>
              <a:off x="4048125" y="4197351"/>
              <a:ext cx="166687" cy="196850"/>
            </a:xfrm>
            <a:custGeom>
              <a:rect b="b" l="l" r="r" t="t"/>
              <a:pathLst>
                <a:path extrusionOk="0" h="124" w="105">
                  <a:moveTo>
                    <a:pt x="46" y="12"/>
                  </a:moveTo>
                  <a:lnTo>
                    <a:pt x="0" y="12"/>
                  </a:lnTo>
                  <a:lnTo>
                    <a:pt x="0" y="0"/>
                  </a:lnTo>
                  <a:lnTo>
                    <a:pt x="105" y="0"/>
                  </a:lnTo>
                  <a:lnTo>
                    <a:pt x="105" y="12"/>
                  </a:lnTo>
                  <a:lnTo>
                    <a:pt x="59" y="12"/>
                  </a:lnTo>
                  <a:lnTo>
                    <a:pt x="59" y="124"/>
                  </a:lnTo>
                  <a:lnTo>
                    <a:pt x="46" y="124"/>
                  </a:lnTo>
                  <a:lnTo>
                    <a:pt x="46" y="12"/>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4" name="Google Shape;854;g33e3027fc13_16_864"/>
            <p:cNvSpPr/>
            <p:nvPr/>
          </p:nvSpPr>
          <p:spPr>
            <a:xfrm>
              <a:off x="4241800" y="4197351"/>
              <a:ext cx="268287" cy="196850"/>
            </a:xfrm>
            <a:custGeom>
              <a:rect b="b" l="l" r="r" t="t"/>
              <a:pathLst>
                <a:path extrusionOk="0" h="124" w="169">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5" name="Google Shape;855;g33e3027fc13_16_864"/>
            <p:cNvSpPr/>
            <p:nvPr/>
          </p:nvSpPr>
          <p:spPr>
            <a:xfrm>
              <a:off x="4527550" y="4192588"/>
              <a:ext cx="198437" cy="204788"/>
            </a:xfrm>
            <a:custGeom>
              <a:rect b="b" l="l" r="r" t="t"/>
              <a:pathLst>
                <a:path extrusionOk="0" h="85" w="83">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6" name="Google Shape;856;g33e3027fc13_16_864"/>
            <p:cNvSpPr/>
            <p:nvPr/>
          </p:nvSpPr>
          <p:spPr>
            <a:xfrm>
              <a:off x="4768850" y="4197351"/>
              <a:ext cx="150812" cy="196850"/>
            </a:xfrm>
            <a:custGeom>
              <a:rect b="b" l="l" r="r" t="t"/>
              <a:pathLst>
                <a:path extrusionOk="0" h="82" w="63">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7" name="Google Shape;857;g33e3027fc13_16_864"/>
            <p:cNvSpPr/>
            <p:nvPr/>
          </p:nvSpPr>
          <p:spPr>
            <a:xfrm>
              <a:off x="4962525" y="4197351"/>
              <a:ext cx="153987" cy="196850"/>
            </a:xfrm>
            <a:custGeom>
              <a:rect b="b" l="l" r="r" t="t"/>
              <a:pathLst>
                <a:path extrusionOk="0" h="124" w="97">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8" name="Google Shape;858;g33e3027fc13_16_864"/>
            <p:cNvSpPr/>
            <p:nvPr/>
          </p:nvSpPr>
          <p:spPr>
            <a:xfrm>
              <a:off x="5133975" y="4192588"/>
              <a:ext cx="160337" cy="204788"/>
            </a:xfrm>
            <a:custGeom>
              <a:rect b="b" l="l" r="r" t="t"/>
              <a:pathLst>
                <a:path extrusionOk="0" h="85" w="67">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59" name="Google Shape;859;g33e3027fc13_16_864"/>
            <p:cNvSpPr/>
            <p:nvPr/>
          </p:nvSpPr>
          <p:spPr>
            <a:xfrm>
              <a:off x="5213350" y="3379788"/>
              <a:ext cx="352425" cy="730250"/>
            </a:xfrm>
            <a:custGeom>
              <a:rect b="b" l="l" r="r" t="t"/>
              <a:pathLst>
                <a:path extrusionOk="0" h="303" w="147">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0" name="Google Shape;860;g33e3027fc13_16_864"/>
            <p:cNvSpPr/>
            <p:nvPr/>
          </p:nvSpPr>
          <p:spPr>
            <a:xfrm>
              <a:off x="2281238" y="3394076"/>
              <a:ext cx="582612" cy="730250"/>
            </a:xfrm>
            <a:custGeom>
              <a:rect b="b" l="l" r="r" t="t"/>
              <a:pathLst>
                <a:path extrusionOk="0" h="303" w="24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1" name="Google Shape;861;g33e3027fc13_16_864"/>
            <p:cNvSpPr/>
            <p:nvPr/>
          </p:nvSpPr>
          <p:spPr>
            <a:xfrm>
              <a:off x="2973388" y="3379788"/>
              <a:ext cx="581025" cy="730250"/>
            </a:xfrm>
            <a:custGeom>
              <a:rect b="b" l="l" r="r" t="t"/>
              <a:pathLst>
                <a:path extrusionOk="0" h="303" w="242">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2" name="Google Shape;862;g33e3027fc13_16_864"/>
            <p:cNvSpPr/>
            <p:nvPr/>
          </p:nvSpPr>
          <p:spPr>
            <a:xfrm>
              <a:off x="3676650" y="3397251"/>
              <a:ext cx="61800" cy="712800"/>
            </a:xfrm>
            <a:prstGeom prst="rect">
              <a:avLst/>
            </a:pr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3" name="Google Shape;863;g33e3027fc13_16_864"/>
            <p:cNvSpPr/>
            <p:nvPr/>
          </p:nvSpPr>
          <p:spPr>
            <a:xfrm>
              <a:off x="3857625" y="3397251"/>
              <a:ext cx="573087" cy="712788"/>
            </a:xfrm>
            <a:custGeom>
              <a:rect b="b" l="l" r="r" t="t"/>
              <a:pathLst>
                <a:path extrusionOk="0" h="296" w="239">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4" name="Google Shape;864;g33e3027fc13_16_864"/>
            <p:cNvSpPr/>
            <p:nvPr/>
          </p:nvSpPr>
          <p:spPr>
            <a:xfrm>
              <a:off x="4505325" y="3378201"/>
              <a:ext cx="614362" cy="746125"/>
            </a:xfrm>
            <a:custGeom>
              <a:rect b="b" l="l" r="r" t="t"/>
              <a:pathLst>
                <a:path extrusionOk="0" h="310" w="256">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5" name="Google Shape;865;g33e3027fc13_16_864"/>
            <p:cNvSpPr/>
            <p:nvPr/>
          </p:nvSpPr>
          <p:spPr>
            <a:xfrm>
              <a:off x="1855788" y="3394076"/>
              <a:ext cx="312737" cy="873125"/>
            </a:xfrm>
            <a:custGeom>
              <a:rect b="b" l="l" r="r" t="t"/>
              <a:pathLst>
                <a:path extrusionOk="0" h="362" w="130">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6" name="Google Shape;866;g33e3027fc13_16_864"/>
            <p:cNvSpPr/>
            <p:nvPr/>
          </p:nvSpPr>
          <p:spPr>
            <a:xfrm>
              <a:off x="5373688" y="4022726"/>
              <a:ext cx="90487" cy="92075"/>
            </a:xfrm>
            <a:custGeom>
              <a:rect b="b" l="l" r="r" t="t"/>
              <a:pathLst>
                <a:path extrusionOk="0" h="38" w="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sp>
          <p:nvSpPr>
            <p:cNvPr id="867" name="Google Shape;867;g33e3027fc13_16_864"/>
            <p:cNvSpPr/>
            <p:nvPr/>
          </p:nvSpPr>
          <p:spPr>
            <a:xfrm>
              <a:off x="5402263" y="4041776"/>
              <a:ext cx="41275" cy="53975"/>
            </a:xfrm>
            <a:custGeom>
              <a:rect b="b" l="l" r="r" t="t"/>
              <a:pathLst>
                <a:path extrusionOk="0" h="22" w="17">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solidFill>
              <a:srgbClr val="181818"/>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3100">
                <a:solidFill>
                  <a:schemeClr val="dk1"/>
                </a:solidFill>
                <a:latin typeface="Lato"/>
                <a:ea typeface="Lato"/>
                <a:cs typeface="Lato"/>
                <a:sym typeface="Lato"/>
              </a:endParaRPr>
            </a:p>
          </p:txBody>
        </p:sp>
      </p:grpSp>
      <p:sp>
        <p:nvSpPr>
          <p:cNvPr id="868" name="Google Shape;868;g33e3027fc13_16_864"/>
          <p:cNvSpPr/>
          <p:nvPr/>
        </p:nvSpPr>
        <p:spPr>
          <a:xfrm>
            <a:off x="0" y="0"/>
            <a:ext cx="12180000" cy="90900"/>
          </a:xfrm>
          <a:prstGeom prst="rect">
            <a:avLst/>
          </a:prstGeom>
          <a:solidFill>
            <a:srgbClr val="83B136"/>
          </a:solidFill>
          <a:ln>
            <a:noFill/>
          </a:ln>
        </p:spPr>
        <p:txBody>
          <a:bodyPr anchorCtr="0" anchor="ctr" bIns="50800" lIns="101575" spcFirstLastPara="1" rIns="101575" wrap="square" tIns="508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869" name="Google Shape;869;g33e3027fc13_16_864"/>
          <p:cNvSpPr txBox="1"/>
          <p:nvPr>
            <p:ph idx="12" type="sldNum"/>
          </p:nvPr>
        </p:nvSpPr>
        <p:spPr>
          <a:xfrm>
            <a:off x="11359290" y="6549738"/>
            <a:ext cx="387000" cy="291600"/>
          </a:xfrm>
          <a:prstGeom prst="rect">
            <a:avLst/>
          </a:prstGeom>
          <a:noFill/>
          <a:ln>
            <a:noFill/>
          </a:ln>
        </p:spPr>
        <p:txBody>
          <a:bodyPr anchorCtr="0" anchor="ctr" bIns="30000" lIns="30000" spcFirstLastPara="1" rIns="30000" wrap="square" tIns="30000">
            <a:spAutoFit/>
          </a:bodyPr>
          <a:lstStyle>
            <a:lvl1pPr indent="0" lvl="0" marL="0" marR="0" algn="ctr">
              <a:spcBef>
                <a:spcPts val="0"/>
              </a:spcBef>
              <a:buNone/>
              <a:defRPr b="1" sz="1500" u="none">
                <a:solidFill>
                  <a:schemeClr val="dk1"/>
                </a:solidFill>
                <a:latin typeface="Lato Light"/>
                <a:ea typeface="Lato Light"/>
                <a:cs typeface="Lato Light"/>
                <a:sym typeface="Lato Light"/>
              </a:defRPr>
            </a:lvl1pPr>
            <a:lvl2pPr indent="0" lvl="1" marL="0" marR="0" algn="ctr">
              <a:spcBef>
                <a:spcPts val="0"/>
              </a:spcBef>
              <a:buNone/>
              <a:defRPr b="1" sz="1500" u="none">
                <a:solidFill>
                  <a:schemeClr val="dk1"/>
                </a:solidFill>
                <a:latin typeface="Lato Light"/>
                <a:ea typeface="Lato Light"/>
                <a:cs typeface="Lato Light"/>
                <a:sym typeface="Lato Light"/>
              </a:defRPr>
            </a:lvl2pPr>
            <a:lvl3pPr indent="0" lvl="2" marL="0" marR="0" algn="ctr">
              <a:spcBef>
                <a:spcPts val="0"/>
              </a:spcBef>
              <a:buNone/>
              <a:defRPr b="1" sz="1500" u="none">
                <a:solidFill>
                  <a:schemeClr val="dk1"/>
                </a:solidFill>
                <a:latin typeface="Lato Light"/>
                <a:ea typeface="Lato Light"/>
                <a:cs typeface="Lato Light"/>
                <a:sym typeface="Lato Light"/>
              </a:defRPr>
            </a:lvl3pPr>
            <a:lvl4pPr indent="0" lvl="3" marL="0" marR="0" algn="ctr">
              <a:spcBef>
                <a:spcPts val="0"/>
              </a:spcBef>
              <a:buNone/>
              <a:defRPr b="1" sz="1500" u="none">
                <a:solidFill>
                  <a:schemeClr val="dk1"/>
                </a:solidFill>
                <a:latin typeface="Lato Light"/>
                <a:ea typeface="Lato Light"/>
                <a:cs typeface="Lato Light"/>
                <a:sym typeface="Lato Light"/>
              </a:defRPr>
            </a:lvl4pPr>
            <a:lvl5pPr indent="0" lvl="4" marL="0" marR="0" algn="ctr">
              <a:spcBef>
                <a:spcPts val="0"/>
              </a:spcBef>
              <a:buNone/>
              <a:defRPr b="1" sz="1500" u="none">
                <a:solidFill>
                  <a:schemeClr val="dk1"/>
                </a:solidFill>
                <a:latin typeface="Lato Light"/>
                <a:ea typeface="Lato Light"/>
                <a:cs typeface="Lato Light"/>
                <a:sym typeface="Lato Light"/>
              </a:defRPr>
            </a:lvl5pPr>
            <a:lvl6pPr indent="0" lvl="5" marL="0" marR="0" algn="ctr">
              <a:spcBef>
                <a:spcPts val="0"/>
              </a:spcBef>
              <a:buNone/>
              <a:defRPr b="1" sz="1500" u="none">
                <a:solidFill>
                  <a:schemeClr val="dk1"/>
                </a:solidFill>
                <a:latin typeface="Lato Light"/>
                <a:ea typeface="Lato Light"/>
                <a:cs typeface="Lato Light"/>
                <a:sym typeface="Lato Light"/>
              </a:defRPr>
            </a:lvl6pPr>
            <a:lvl7pPr indent="0" lvl="6" marL="0" marR="0" algn="ctr">
              <a:spcBef>
                <a:spcPts val="0"/>
              </a:spcBef>
              <a:buNone/>
              <a:defRPr b="1" sz="1500" u="none">
                <a:solidFill>
                  <a:schemeClr val="dk1"/>
                </a:solidFill>
                <a:latin typeface="Lato Light"/>
                <a:ea typeface="Lato Light"/>
                <a:cs typeface="Lato Light"/>
                <a:sym typeface="Lato Light"/>
              </a:defRPr>
            </a:lvl7pPr>
            <a:lvl8pPr indent="0" lvl="7" marL="0" marR="0" algn="ctr">
              <a:spcBef>
                <a:spcPts val="0"/>
              </a:spcBef>
              <a:buNone/>
              <a:defRPr b="1" sz="1500" u="none">
                <a:solidFill>
                  <a:schemeClr val="dk1"/>
                </a:solidFill>
                <a:latin typeface="Lato Light"/>
                <a:ea typeface="Lato Light"/>
                <a:cs typeface="Lato Light"/>
                <a:sym typeface="Lato Light"/>
              </a:defRPr>
            </a:lvl8pPr>
            <a:lvl9pPr indent="0" lvl="8" marL="0" marR="0" algn="ctr">
              <a:spcBef>
                <a:spcPts val="0"/>
              </a:spcBef>
              <a:buNone/>
              <a:defRPr b="1" sz="1500" u="none">
                <a:solidFill>
                  <a:schemeClr val="dk1"/>
                </a:solidFill>
                <a:latin typeface="Lato Light"/>
                <a:ea typeface="Lato Light"/>
                <a:cs typeface="Lato Light"/>
                <a:sym typeface="Lato Light"/>
              </a:defRPr>
            </a:lvl9pPr>
          </a:lstStyle>
          <a:p>
            <a:pPr indent="0" lvl="0" marL="0" rtl="0" algn="ctr">
              <a:spcBef>
                <a:spcPts val="0"/>
              </a:spcBef>
              <a:spcAft>
                <a:spcPts val="0"/>
              </a:spcAft>
              <a:buNone/>
            </a:pPr>
            <a:fld id="{00000000-1234-1234-1234-123412341234}" type="slidenum">
              <a:rPr lang="en-US"/>
              <a:t>‹#›</a:t>
            </a:fld>
            <a:endParaRPr/>
          </a:p>
        </p:txBody>
      </p:sp>
      <p:sp>
        <p:nvSpPr>
          <p:cNvPr id="870" name="Google Shape;870;g33e3027fc13_16_864"/>
          <p:cNvSpPr txBox="1"/>
          <p:nvPr/>
        </p:nvSpPr>
        <p:spPr>
          <a:xfrm>
            <a:off x="5886979" y="6769100"/>
            <a:ext cx="435300" cy="9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600">
                <a:solidFill>
                  <a:srgbClr val="000000"/>
                </a:solidFill>
                <a:latin typeface="Calibri"/>
                <a:ea typeface="Calibri"/>
                <a:cs typeface="Calibri"/>
                <a:sym typeface="Calibri"/>
              </a:rPr>
              <a:t>Juniper Public</a:t>
            </a:r>
            <a:endParaRPr sz="1200"/>
          </a:p>
        </p:txBody>
      </p:sp>
    </p:spTree>
  </p:cSld>
  <p:clrMap accent1="accent1" accent2="accent2" accent3="accent3" accent4="accent4" accent5="accent5" accent6="accent6" bg1="lt1" bg2="dk2" tx1="dk1" tx2="lt2" folHlink="folHlink" hlink="hlink"/>
  <p:sldLayoutIdLst>
    <p:sldLayoutId id="2147483782" r:id="rId1"/>
    <p:sldLayoutId id="2147483783" r:id="rId2"/>
    <p:sldLayoutId id="2147483784" r:id="rId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00">
          <p15:clr>
            <a:srgbClr val="F26B43"/>
          </p15:clr>
        </p15:guide>
        <p15:guide id="2" orient="horz" pos="110">
          <p15:clr>
            <a:srgbClr val="F26B43"/>
          </p15:clr>
        </p15:guide>
        <p15:guide id="3" pos="3620">
          <p15:clr>
            <a:srgbClr val="F26B43"/>
          </p15:clr>
        </p15:guide>
        <p15:guide id="4" orient="horz" pos="2589">
          <p15:clr>
            <a:srgbClr val="F26B43"/>
          </p15:clr>
        </p15:guide>
        <p15:guide id="5" pos="2404">
          <p15:clr>
            <a:srgbClr val="F26B43"/>
          </p15:clr>
        </p15:guide>
        <p15:guide id="6" orient="horz" pos="135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9" name="Shape 889"/>
        <p:cNvGrpSpPr/>
        <p:nvPr/>
      </p:nvGrpSpPr>
      <p:grpSpPr>
        <a:xfrm>
          <a:off x="0" y="0"/>
          <a:ext cx="0" cy="0"/>
          <a:chOff x="0" y="0"/>
          <a:chExt cx="0" cy="0"/>
        </a:xfrm>
      </p:grpSpPr>
      <p:sp>
        <p:nvSpPr>
          <p:cNvPr id="890" name="Google Shape;890;g33e3027fc13_16_1315"/>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Clr>
                <a:srgbClr val="0088B5"/>
              </a:buClr>
              <a:buSzPts val="4300"/>
              <a:buFont typeface="Inter Tight"/>
              <a:buNone/>
              <a:defRPr b="1" i="0" sz="4300" u="none" cap="none" strike="noStrike">
                <a:solidFill>
                  <a:srgbClr val="0088B5"/>
                </a:solidFill>
                <a:latin typeface="Inter Tight"/>
                <a:ea typeface="Inter Tight"/>
                <a:cs typeface="Inter Tight"/>
                <a:sym typeface="Inter Tight"/>
              </a:defRPr>
            </a:lvl1pPr>
            <a:lvl2pPr indent="0" lvl="1">
              <a:spcBef>
                <a:spcPts val="0"/>
              </a:spcBef>
              <a:spcAft>
                <a:spcPts val="0"/>
              </a:spcAft>
              <a:buSzPts val="4300"/>
              <a:buFont typeface="Inter Tight"/>
              <a:buNone/>
              <a:defRPr b="1" sz="4300">
                <a:latin typeface="Inter Tight"/>
                <a:ea typeface="Inter Tight"/>
                <a:cs typeface="Inter Tight"/>
                <a:sym typeface="Inter Tight"/>
              </a:defRPr>
            </a:lvl2pPr>
            <a:lvl3pPr indent="0" lvl="2">
              <a:spcBef>
                <a:spcPts val="0"/>
              </a:spcBef>
              <a:spcAft>
                <a:spcPts val="0"/>
              </a:spcAft>
              <a:buSzPts val="4300"/>
              <a:buFont typeface="Inter Tight"/>
              <a:buNone/>
              <a:defRPr b="1" sz="4300">
                <a:latin typeface="Inter Tight"/>
                <a:ea typeface="Inter Tight"/>
                <a:cs typeface="Inter Tight"/>
                <a:sym typeface="Inter Tight"/>
              </a:defRPr>
            </a:lvl3pPr>
            <a:lvl4pPr indent="0" lvl="3">
              <a:spcBef>
                <a:spcPts val="0"/>
              </a:spcBef>
              <a:spcAft>
                <a:spcPts val="0"/>
              </a:spcAft>
              <a:buSzPts val="4300"/>
              <a:buFont typeface="Inter Tight"/>
              <a:buNone/>
              <a:defRPr b="1" sz="4300">
                <a:latin typeface="Inter Tight"/>
                <a:ea typeface="Inter Tight"/>
                <a:cs typeface="Inter Tight"/>
                <a:sym typeface="Inter Tight"/>
              </a:defRPr>
            </a:lvl4pPr>
            <a:lvl5pPr indent="0" lvl="4">
              <a:spcBef>
                <a:spcPts val="0"/>
              </a:spcBef>
              <a:spcAft>
                <a:spcPts val="0"/>
              </a:spcAft>
              <a:buSzPts val="4300"/>
              <a:buFont typeface="Inter Tight"/>
              <a:buNone/>
              <a:defRPr b="1" sz="4300">
                <a:latin typeface="Inter Tight"/>
                <a:ea typeface="Inter Tight"/>
                <a:cs typeface="Inter Tight"/>
                <a:sym typeface="Inter Tight"/>
              </a:defRPr>
            </a:lvl5pPr>
            <a:lvl6pPr indent="0" lvl="5">
              <a:spcBef>
                <a:spcPts val="0"/>
              </a:spcBef>
              <a:spcAft>
                <a:spcPts val="0"/>
              </a:spcAft>
              <a:buSzPts val="4300"/>
              <a:buFont typeface="Inter Tight"/>
              <a:buNone/>
              <a:defRPr b="1" sz="4300">
                <a:latin typeface="Inter Tight"/>
                <a:ea typeface="Inter Tight"/>
                <a:cs typeface="Inter Tight"/>
                <a:sym typeface="Inter Tight"/>
              </a:defRPr>
            </a:lvl6pPr>
            <a:lvl7pPr indent="0" lvl="6">
              <a:spcBef>
                <a:spcPts val="0"/>
              </a:spcBef>
              <a:spcAft>
                <a:spcPts val="0"/>
              </a:spcAft>
              <a:buSzPts val="4300"/>
              <a:buFont typeface="Inter Tight"/>
              <a:buNone/>
              <a:defRPr b="1" sz="4300">
                <a:latin typeface="Inter Tight"/>
                <a:ea typeface="Inter Tight"/>
                <a:cs typeface="Inter Tight"/>
                <a:sym typeface="Inter Tight"/>
              </a:defRPr>
            </a:lvl7pPr>
            <a:lvl8pPr indent="0" lvl="7">
              <a:spcBef>
                <a:spcPts val="0"/>
              </a:spcBef>
              <a:spcAft>
                <a:spcPts val="0"/>
              </a:spcAft>
              <a:buSzPts val="4300"/>
              <a:buFont typeface="Inter Tight"/>
              <a:buNone/>
              <a:defRPr b="1" sz="4300">
                <a:latin typeface="Inter Tight"/>
                <a:ea typeface="Inter Tight"/>
                <a:cs typeface="Inter Tight"/>
                <a:sym typeface="Inter Tight"/>
              </a:defRPr>
            </a:lvl8pPr>
            <a:lvl9pPr indent="0" lvl="8">
              <a:spcBef>
                <a:spcPts val="0"/>
              </a:spcBef>
              <a:spcAft>
                <a:spcPts val="0"/>
              </a:spcAft>
              <a:buSzPts val="4300"/>
              <a:buFont typeface="Inter Tight"/>
              <a:buNone/>
              <a:defRPr b="1" sz="4300">
                <a:latin typeface="Inter Tight"/>
                <a:ea typeface="Inter Tight"/>
                <a:cs typeface="Inter Tight"/>
                <a:sym typeface="Inter Tight"/>
              </a:defRPr>
            </a:lvl9pPr>
          </a:lstStyle>
          <a:p/>
        </p:txBody>
      </p:sp>
      <p:sp>
        <p:nvSpPr>
          <p:cNvPr id="891" name="Google Shape;891;g33e3027fc13_16_1315"/>
          <p:cNvSpPr txBox="1"/>
          <p:nvPr>
            <p:ph idx="1" type="body"/>
          </p:nvPr>
        </p:nvSpPr>
        <p:spPr>
          <a:xfrm>
            <a:off x="609600" y="1371600"/>
            <a:ext cx="10972800" cy="5029200"/>
          </a:xfrm>
          <a:prstGeom prst="rect">
            <a:avLst/>
          </a:prstGeom>
          <a:noFill/>
          <a:ln>
            <a:noFill/>
          </a:ln>
        </p:spPr>
        <p:txBody>
          <a:bodyPr anchorCtr="0" anchor="t" bIns="121900" lIns="121900" spcFirstLastPara="1" rIns="121900" wrap="square" tIns="121900">
            <a:noAutofit/>
          </a:bodyPr>
          <a:lstStyle>
            <a:lvl1pPr indent="-431800" lvl="0" marL="457200" marR="0" algn="l">
              <a:spcBef>
                <a:spcPts val="1200"/>
              </a:spcBef>
              <a:spcAft>
                <a:spcPts val="0"/>
              </a:spcAft>
              <a:buClr>
                <a:schemeClr val="accent1"/>
              </a:buClr>
              <a:buSzPts val="3200"/>
              <a:buFont typeface="Inter Medium"/>
              <a:buChar char="•"/>
              <a:defRPr i="0" sz="3200" u="none" cap="none" strike="noStrike">
                <a:solidFill>
                  <a:schemeClr val="dk1"/>
                </a:solidFill>
                <a:latin typeface="Inter Medium"/>
                <a:ea typeface="Inter Medium"/>
                <a:cs typeface="Inter Medium"/>
                <a:sym typeface="Inter Medium"/>
              </a:defRPr>
            </a:lvl1pPr>
            <a:lvl2pPr indent="-374650" lvl="1" marL="914400" marR="0" algn="l">
              <a:spcBef>
                <a:spcPts val="500"/>
              </a:spcBef>
              <a:spcAft>
                <a:spcPts val="0"/>
              </a:spcAft>
              <a:buClr>
                <a:srgbClr val="363738"/>
              </a:buClr>
              <a:buSzPts val="2300"/>
              <a:buFont typeface="Inter Medium"/>
              <a:buChar char="–"/>
              <a:defRPr i="0" sz="2700" u="none" cap="none" strike="noStrike">
                <a:solidFill>
                  <a:schemeClr val="dk1"/>
                </a:solidFill>
                <a:latin typeface="Inter Medium"/>
                <a:ea typeface="Inter Medium"/>
                <a:cs typeface="Inter Medium"/>
                <a:sym typeface="Inter Medium"/>
              </a:defRPr>
            </a:lvl2pPr>
            <a:lvl3pPr indent="-381000" lvl="2" marL="1371600" marR="0" algn="l">
              <a:spcBef>
                <a:spcPts val="500"/>
              </a:spcBef>
              <a:spcAft>
                <a:spcPts val="0"/>
              </a:spcAft>
              <a:buClr>
                <a:srgbClr val="363738"/>
              </a:buClr>
              <a:buSzPts val="2400"/>
              <a:buFont typeface="Inter Medium"/>
              <a:buChar char="•"/>
              <a:defRPr i="0" sz="2400" u="none" cap="none" strike="noStrike">
                <a:solidFill>
                  <a:schemeClr val="dk1"/>
                </a:solidFill>
                <a:latin typeface="Inter Medium"/>
                <a:ea typeface="Inter Medium"/>
                <a:cs typeface="Inter Medium"/>
                <a:sym typeface="Inter Medium"/>
              </a:defRPr>
            </a:lvl3pPr>
            <a:lvl4pPr indent="-361950" lvl="3" marL="1828800" marR="0" algn="l">
              <a:spcBef>
                <a:spcPts val="400"/>
              </a:spcBef>
              <a:spcAft>
                <a:spcPts val="0"/>
              </a:spcAft>
              <a:buClr>
                <a:srgbClr val="363738"/>
              </a:buClr>
              <a:buSzPts val="2100"/>
              <a:buFont typeface="Inter Medium"/>
              <a:buChar char="–"/>
              <a:defRPr i="0" sz="2100" u="none" cap="none" strike="noStrike">
                <a:solidFill>
                  <a:schemeClr val="dk1"/>
                </a:solidFill>
                <a:latin typeface="Inter Medium"/>
                <a:ea typeface="Inter Medium"/>
                <a:cs typeface="Inter Medium"/>
                <a:sym typeface="Inter Medium"/>
              </a:defRPr>
            </a:lvl4pPr>
            <a:lvl5pPr indent="-349250" lvl="4" marL="2286000" marR="0" algn="l">
              <a:spcBef>
                <a:spcPts val="400"/>
              </a:spcBef>
              <a:spcAft>
                <a:spcPts val="0"/>
              </a:spcAft>
              <a:buClr>
                <a:srgbClr val="363738"/>
              </a:buClr>
              <a:buSzPts val="1900"/>
              <a:buFont typeface="Inter Medium"/>
              <a:buChar char="»"/>
              <a:defRPr i="0" sz="1900" u="none" cap="none" strike="noStrike">
                <a:solidFill>
                  <a:schemeClr val="dk1"/>
                </a:solidFill>
                <a:latin typeface="Inter Medium"/>
                <a:ea typeface="Inter Medium"/>
                <a:cs typeface="Inter Medium"/>
                <a:sym typeface="Inter Medium"/>
              </a:defRPr>
            </a:lvl5pPr>
            <a:lvl6pPr indent="-330200" lvl="5" marL="2743200" marR="0" algn="l">
              <a:spcBef>
                <a:spcPts val="500"/>
              </a:spcBef>
              <a:spcAft>
                <a:spcPts val="0"/>
              </a:spcAft>
              <a:buClr>
                <a:schemeClr val="dk1"/>
              </a:buClr>
              <a:buSzPts val="1600"/>
              <a:buFont typeface="Inter Medium"/>
              <a:buChar char="•"/>
              <a:defRPr i="1" sz="1600" u="none" cap="none" strike="noStrike">
                <a:solidFill>
                  <a:schemeClr val="dk1"/>
                </a:solidFill>
                <a:latin typeface="Inter Medium"/>
                <a:ea typeface="Inter Medium"/>
                <a:cs typeface="Inter Medium"/>
                <a:sym typeface="Inter Medium"/>
              </a:defRPr>
            </a:lvl6pPr>
            <a:lvl7pPr indent="-330200" lvl="6" marL="3200400" marR="0" algn="l">
              <a:spcBef>
                <a:spcPts val="500"/>
              </a:spcBef>
              <a:spcAft>
                <a:spcPts val="0"/>
              </a:spcAft>
              <a:buClr>
                <a:schemeClr val="dk1"/>
              </a:buClr>
              <a:buSzPts val="1600"/>
              <a:buFont typeface="Inter Medium"/>
              <a:buChar char="•"/>
              <a:defRPr i="1" sz="1600" u="none" cap="none" strike="noStrike">
                <a:solidFill>
                  <a:schemeClr val="dk1"/>
                </a:solidFill>
                <a:latin typeface="Inter Medium"/>
                <a:ea typeface="Inter Medium"/>
                <a:cs typeface="Inter Medium"/>
                <a:sym typeface="Inter Medium"/>
              </a:defRPr>
            </a:lvl7pPr>
            <a:lvl8pPr indent="-330200" lvl="7" marL="3657600" marR="0" algn="l">
              <a:spcBef>
                <a:spcPts val="500"/>
              </a:spcBef>
              <a:spcAft>
                <a:spcPts val="0"/>
              </a:spcAft>
              <a:buClr>
                <a:schemeClr val="dk1"/>
              </a:buClr>
              <a:buSzPts val="1600"/>
              <a:buFont typeface="Inter Medium"/>
              <a:buChar char="•"/>
              <a:defRPr i="1" sz="1600" u="none" cap="none" strike="noStrike">
                <a:solidFill>
                  <a:schemeClr val="dk1"/>
                </a:solidFill>
                <a:latin typeface="Inter Medium"/>
                <a:ea typeface="Inter Medium"/>
                <a:cs typeface="Inter Medium"/>
                <a:sym typeface="Inter Medium"/>
              </a:defRPr>
            </a:lvl8pPr>
            <a:lvl9pPr indent="-330200" lvl="8" marL="4114800" marR="0" algn="l">
              <a:spcBef>
                <a:spcPts val="500"/>
              </a:spcBef>
              <a:spcAft>
                <a:spcPts val="0"/>
              </a:spcAft>
              <a:buClr>
                <a:schemeClr val="dk1"/>
              </a:buClr>
              <a:buSzPts val="1600"/>
              <a:buFont typeface="Inter Medium"/>
              <a:buChar char="•"/>
              <a:defRPr i="1" sz="1600" u="none" cap="none" strike="noStrike">
                <a:solidFill>
                  <a:schemeClr val="dk1"/>
                </a:solidFill>
                <a:latin typeface="Inter Medium"/>
                <a:ea typeface="Inter Medium"/>
                <a:cs typeface="Inter Medium"/>
                <a:sym typeface="Inter Medium"/>
              </a:defRPr>
            </a:lvl9pPr>
          </a:lstStyle>
          <a:p/>
        </p:txBody>
      </p:sp>
      <p:sp>
        <p:nvSpPr>
          <p:cNvPr id="892" name="Google Shape;892;g33e3027fc13_16_1315"/>
          <p:cNvSpPr/>
          <p:nvPr/>
        </p:nvSpPr>
        <p:spPr>
          <a:xfrm>
            <a:off x="0" y="0"/>
            <a:ext cx="182700" cy="6858000"/>
          </a:xfrm>
          <a:prstGeom prst="rect">
            <a:avLst/>
          </a:prstGeom>
          <a:gradFill>
            <a:gsLst>
              <a:gs pos="0">
                <a:schemeClr val="accent5"/>
              </a:gs>
              <a:gs pos="49000">
                <a:schemeClr val="accent1"/>
              </a:gs>
              <a:gs pos="100000">
                <a:srgbClr val="00B6F2"/>
              </a:gs>
            </a:gsLst>
            <a:lin ang="5400700" scaled="0"/>
          </a:gradFill>
          <a:ln>
            <a:noFill/>
          </a:ln>
          <a:effectLst>
            <a:outerShdw blurRad="40000" rotWithShape="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accent1"/>
              </a:solidFill>
              <a:latin typeface="Calibri"/>
              <a:ea typeface="Calibri"/>
              <a:cs typeface="Calibri"/>
              <a:sym typeface="Calibri"/>
            </a:endParaRPr>
          </a:p>
        </p:txBody>
      </p:sp>
      <p:sp>
        <p:nvSpPr>
          <p:cNvPr id="893" name="Google Shape;893;g33e3027fc13_16_1315"/>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Autofit/>
          </a:bodyPr>
          <a:lstStyle>
            <a:lvl1pPr lvl="0" algn="r">
              <a:buNone/>
              <a:defRPr sz="1700">
                <a:solidFill>
                  <a:schemeClr val="dk1"/>
                </a:solidFill>
                <a:latin typeface="Inter Medium"/>
                <a:ea typeface="Inter Medium"/>
                <a:cs typeface="Inter Medium"/>
                <a:sym typeface="Inter Medium"/>
              </a:defRPr>
            </a:lvl1pPr>
            <a:lvl2pPr lvl="1" algn="r">
              <a:buNone/>
              <a:defRPr sz="1700">
                <a:solidFill>
                  <a:schemeClr val="dk1"/>
                </a:solidFill>
                <a:latin typeface="Inter Medium"/>
                <a:ea typeface="Inter Medium"/>
                <a:cs typeface="Inter Medium"/>
                <a:sym typeface="Inter Medium"/>
              </a:defRPr>
            </a:lvl2pPr>
            <a:lvl3pPr lvl="2" algn="r">
              <a:buNone/>
              <a:defRPr sz="1700">
                <a:solidFill>
                  <a:schemeClr val="dk1"/>
                </a:solidFill>
                <a:latin typeface="Inter Medium"/>
                <a:ea typeface="Inter Medium"/>
                <a:cs typeface="Inter Medium"/>
                <a:sym typeface="Inter Medium"/>
              </a:defRPr>
            </a:lvl3pPr>
            <a:lvl4pPr lvl="3" algn="r">
              <a:buNone/>
              <a:defRPr sz="1700">
                <a:solidFill>
                  <a:schemeClr val="dk1"/>
                </a:solidFill>
                <a:latin typeface="Inter Medium"/>
                <a:ea typeface="Inter Medium"/>
                <a:cs typeface="Inter Medium"/>
                <a:sym typeface="Inter Medium"/>
              </a:defRPr>
            </a:lvl4pPr>
            <a:lvl5pPr lvl="4" algn="r">
              <a:buNone/>
              <a:defRPr sz="1700">
                <a:solidFill>
                  <a:schemeClr val="dk1"/>
                </a:solidFill>
                <a:latin typeface="Inter Medium"/>
                <a:ea typeface="Inter Medium"/>
                <a:cs typeface="Inter Medium"/>
                <a:sym typeface="Inter Medium"/>
              </a:defRPr>
            </a:lvl5pPr>
            <a:lvl6pPr lvl="5" algn="r">
              <a:buNone/>
              <a:defRPr sz="1700">
                <a:solidFill>
                  <a:schemeClr val="dk1"/>
                </a:solidFill>
                <a:latin typeface="Inter Medium"/>
                <a:ea typeface="Inter Medium"/>
                <a:cs typeface="Inter Medium"/>
                <a:sym typeface="Inter Medium"/>
              </a:defRPr>
            </a:lvl6pPr>
            <a:lvl7pPr lvl="6" algn="r">
              <a:buNone/>
              <a:defRPr sz="1700">
                <a:solidFill>
                  <a:schemeClr val="dk1"/>
                </a:solidFill>
                <a:latin typeface="Inter Medium"/>
                <a:ea typeface="Inter Medium"/>
                <a:cs typeface="Inter Medium"/>
                <a:sym typeface="Inter Medium"/>
              </a:defRPr>
            </a:lvl7pPr>
            <a:lvl8pPr lvl="7" algn="r">
              <a:buNone/>
              <a:defRPr sz="1700">
                <a:solidFill>
                  <a:schemeClr val="dk1"/>
                </a:solidFill>
                <a:latin typeface="Inter Medium"/>
                <a:ea typeface="Inter Medium"/>
                <a:cs typeface="Inter Medium"/>
                <a:sym typeface="Inter Medium"/>
              </a:defRPr>
            </a:lvl8pPr>
            <a:lvl9pPr lvl="8" algn="r">
              <a:buNone/>
              <a:defRPr sz="1700">
                <a:solidFill>
                  <a:schemeClr val="dk1"/>
                </a:solidFill>
                <a:latin typeface="Inter Medium"/>
                <a:ea typeface="Inter Medium"/>
                <a:cs typeface="Inter Medium"/>
                <a:sym typeface="Inter Medium"/>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
          <p15:clr>
            <a:srgbClr val="E46962"/>
          </p15:clr>
        </p15:guide>
        <p15:guide id="2" pos="7296">
          <p15:clr>
            <a:srgbClr val="E46962"/>
          </p15:clr>
        </p15:guide>
        <p15:guide id="3" orient="horz" pos="288">
          <p15:clr>
            <a:srgbClr val="E46962"/>
          </p15:clr>
        </p15:guide>
        <p15:guide id="4" orient="horz" pos="4032">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 name="Shape 49"/>
        <p:cNvGrpSpPr/>
        <p:nvPr/>
      </p:nvGrpSpPr>
      <p:grpSpPr>
        <a:xfrm>
          <a:off x="0" y="0"/>
          <a:ext cx="0" cy="0"/>
          <a:chOff x="0" y="0"/>
          <a:chExt cx="0" cy="0"/>
        </a:xfrm>
      </p:grpSpPr>
      <p:sp>
        <p:nvSpPr>
          <p:cNvPr id="50" name="Google Shape;50;g33e3027fc13_3_848"/>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lvl1pPr lvl="0" marR="0" algn="l">
              <a:lnSpc>
                <a:spcPct val="90000"/>
              </a:lnSpc>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g33e3027fc13_3_848"/>
          <p:cNvSpPr txBox="1"/>
          <p:nvPr>
            <p:ph idx="1" type="body"/>
          </p:nvPr>
        </p:nvSpPr>
        <p:spPr>
          <a:xfrm>
            <a:off x="1051560" y="1234440"/>
            <a:ext cx="10470900" cy="4351200"/>
          </a:xfrm>
          <a:prstGeom prst="rect">
            <a:avLst/>
          </a:prstGeom>
          <a:noFill/>
          <a:ln>
            <a:noFill/>
          </a:ln>
        </p:spPr>
        <p:txBody>
          <a:bodyPr anchorCtr="0" anchor="t" bIns="45700" lIns="0" spcFirstLastPara="1" rIns="0" wrap="square" tIns="45700">
            <a:noAutofit/>
          </a:bodyPr>
          <a:lstStyle>
            <a:lvl1pPr indent="-355600" lvl="0" marL="457200" marR="0" algn="l">
              <a:lnSpc>
                <a:spcPct val="90000"/>
              </a:lnSpc>
              <a:spcBef>
                <a:spcPts val="1000"/>
              </a:spcBef>
              <a:spcAft>
                <a:spcPts val="0"/>
              </a:spcAft>
              <a:buClr>
                <a:schemeClr val="dk2"/>
              </a:buClr>
              <a:buSzPts val="2000"/>
              <a:buFont typeface="Noto Sans Symbols"/>
              <a:buChar char="▪"/>
              <a:defRPr b="0" i="0" sz="2000" u="none" cap="none" strike="noStrike">
                <a:solidFill>
                  <a:schemeClr val="dk2"/>
                </a:solidFill>
                <a:latin typeface="Arial"/>
                <a:ea typeface="Arial"/>
                <a:cs typeface="Arial"/>
                <a:sym typeface="Arial"/>
              </a:defRPr>
            </a:lvl1pPr>
            <a:lvl2pPr indent="-342900" lvl="1" marL="914400" marR="0" algn="l">
              <a:lnSpc>
                <a:spcPct val="90000"/>
              </a:lnSpc>
              <a:spcBef>
                <a:spcPts val="500"/>
              </a:spcBef>
              <a:spcAft>
                <a:spcPts val="0"/>
              </a:spcAft>
              <a:buClr>
                <a:schemeClr val="dk2"/>
              </a:buClr>
              <a:buSzPts val="1800"/>
              <a:buFont typeface="Noto Sans Symbols"/>
              <a:buChar char="▪"/>
              <a:defRPr b="0" i="0" sz="1800" u="none" cap="none" strike="noStrike">
                <a:solidFill>
                  <a:schemeClr val="dk2"/>
                </a:solidFill>
                <a:latin typeface="Arial"/>
                <a:ea typeface="Arial"/>
                <a:cs typeface="Arial"/>
                <a:sym typeface="Arial"/>
              </a:defRPr>
            </a:lvl2pPr>
            <a:lvl3pPr indent="-330200" lvl="2" marL="1371600" marR="0" algn="l">
              <a:lnSpc>
                <a:spcPct val="90000"/>
              </a:lnSpc>
              <a:spcBef>
                <a:spcPts val="500"/>
              </a:spcBef>
              <a:spcAft>
                <a:spcPts val="0"/>
              </a:spcAft>
              <a:buClr>
                <a:schemeClr val="dk2"/>
              </a:buClr>
              <a:buSzPts val="1600"/>
              <a:buFont typeface="Noto Sans Symbols"/>
              <a:buChar char="▪"/>
              <a:defRPr b="0" i="0" sz="1600" u="none" cap="none" strike="noStrike">
                <a:solidFill>
                  <a:schemeClr val="dk2"/>
                </a:solidFill>
                <a:latin typeface="Arial"/>
                <a:ea typeface="Arial"/>
                <a:cs typeface="Arial"/>
                <a:sym typeface="Arial"/>
              </a:defRPr>
            </a:lvl3pPr>
            <a:lvl4pPr indent="-317500" lvl="3" marL="1828800" marR="0" algn="l">
              <a:lnSpc>
                <a:spcPct val="90000"/>
              </a:lnSpc>
              <a:spcBef>
                <a:spcPts val="500"/>
              </a:spcBef>
              <a:spcAft>
                <a:spcPts val="0"/>
              </a:spcAft>
              <a:buClr>
                <a:schemeClr val="dk2"/>
              </a:buClr>
              <a:buSzPts val="1400"/>
              <a:buFont typeface="Noto Sans Symbols"/>
              <a:buChar char="▪"/>
              <a:defRPr b="0" i="0" sz="1400" u="none" cap="none" strike="noStrike">
                <a:solidFill>
                  <a:schemeClr val="dk2"/>
                </a:solidFill>
                <a:latin typeface="Arial"/>
                <a:ea typeface="Arial"/>
                <a:cs typeface="Arial"/>
                <a:sym typeface="Arial"/>
              </a:defRPr>
            </a:lvl4pPr>
            <a:lvl5pPr indent="-317500" lvl="4" marL="2286000" marR="0" algn="l">
              <a:lnSpc>
                <a:spcPct val="90000"/>
              </a:lnSpc>
              <a:spcBef>
                <a:spcPts val="500"/>
              </a:spcBef>
              <a:spcAft>
                <a:spcPts val="0"/>
              </a:spcAft>
              <a:buClr>
                <a:schemeClr val="dk2"/>
              </a:buClr>
              <a:buSzPts val="1400"/>
              <a:buFont typeface="Noto Sans Symbols"/>
              <a:buChar char="▪"/>
              <a:defRPr b="0" i="0" sz="1400" u="none" cap="none" strike="noStrike">
                <a:solidFill>
                  <a:schemeClr val="dk2"/>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g33e3027fc13_3_892"/>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lvl1pPr lvl="0" marR="0" algn="l">
              <a:lnSpc>
                <a:spcPct val="90000"/>
              </a:lnSpc>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g33e3027fc13_3_892"/>
          <p:cNvSpPr txBox="1"/>
          <p:nvPr>
            <p:ph idx="1" type="body"/>
          </p:nvPr>
        </p:nvSpPr>
        <p:spPr>
          <a:xfrm>
            <a:off x="1051560" y="1234440"/>
            <a:ext cx="10470900" cy="4351200"/>
          </a:xfrm>
          <a:prstGeom prst="rect">
            <a:avLst/>
          </a:prstGeom>
          <a:noFill/>
          <a:ln>
            <a:noFill/>
          </a:ln>
        </p:spPr>
        <p:txBody>
          <a:bodyPr anchorCtr="0" anchor="t" bIns="45700" lIns="0" spcFirstLastPara="1" rIns="0" wrap="square" tIns="45700">
            <a:noAutofit/>
          </a:bodyPr>
          <a:lstStyle>
            <a:lvl1pPr indent="-355600" lvl="0" marL="457200" marR="0" algn="l">
              <a:lnSpc>
                <a:spcPct val="90000"/>
              </a:lnSpc>
              <a:spcBef>
                <a:spcPts val="1000"/>
              </a:spcBef>
              <a:spcAft>
                <a:spcPts val="0"/>
              </a:spcAft>
              <a:buClr>
                <a:schemeClr val="dk2"/>
              </a:buClr>
              <a:buSzPts val="2000"/>
              <a:buFont typeface="Noto Sans Symbols"/>
              <a:buChar char="▪"/>
              <a:defRPr b="0" i="0" sz="2000" u="none" cap="none" strike="noStrike">
                <a:solidFill>
                  <a:schemeClr val="dk2"/>
                </a:solidFill>
                <a:latin typeface="Arial"/>
                <a:ea typeface="Arial"/>
                <a:cs typeface="Arial"/>
                <a:sym typeface="Arial"/>
              </a:defRPr>
            </a:lvl1pPr>
            <a:lvl2pPr indent="-342900" lvl="1" marL="914400" marR="0" algn="l">
              <a:lnSpc>
                <a:spcPct val="90000"/>
              </a:lnSpc>
              <a:spcBef>
                <a:spcPts val="500"/>
              </a:spcBef>
              <a:spcAft>
                <a:spcPts val="0"/>
              </a:spcAft>
              <a:buClr>
                <a:schemeClr val="dk2"/>
              </a:buClr>
              <a:buSzPts val="1800"/>
              <a:buFont typeface="Noto Sans Symbols"/>
              <a:buChar char="▪"/>
              <a:defRPr b="0" i="0" sz="1800" u="none" cap="none" strike="noStrike">
                <a:solidFill>
                  <a:schemeClr val="dk2"/>
                </a:solidFill>
                <a:latin typeface="Arial"/>
                <a:ea typeface="Arial"/>
                <a:cs typeface="Arial"/>
                <a:sym typeface="Arial"/>
              </a:defRPr>
            </a:lvl2pPr>
            <a:lvl3pPr indent="-330200" lvl="2" marL="1371600" marR="0" algn="l">
              <a:lnSpc>
                <a:spcPct val="90000"/>
              </a:lnSpc>
              <a:spcBef>
                <a:spcPts val="500"/>
              </a:spcBef>
              <a:spcAft>
                <a:spcPts val="0"/>
              </a:spcAft>
              <a:buClr>
                <a:schemeClr val="dk2"/>
              </a:buClr>
              <a:buSzPts val="1600"/>
              <a:buFont typeface="Noto Sans Symbols"/>
              <a:buChar char="▪"/>
              <a:defRPr b="0" i="0" sz="1600" u="none" cap="none" strike="noStrike">
                <a:solidFill>
                  <a:schemeClr val="dk2"/>
                </a:solidFill>
                <a:latin typeface="Arial"/>
                <a:ea typeface="Arial"/>
                <a:cs typeface="Arial"/>
                <a:sym typeface="Arial"/>
              </a:defRPr>
            </a:lvl3pPr>
            <a:lvl4pPr indent="-317500" lvl="3" marL="1828800" marR="0" algn="l">
              <a:lnSpc>
                <a:spcPct val="90000"/>
              </a:lnSpc>
              <a:spcBef>
                <a:spcPts val="500"/>
              </a:spcBef>
              <a:spcAft>
                <a:spcPts val="0"/>
              </a:spcAft>
              <a:buClr>
                <a:schemeClr val="dk2"/>
              </a:buClr>
              <a:buSzPts val="1400"/>
              <a:buFont typeface="Noto Sans Symbols"/>
              <a:buChar char="▪"/>
              <a:defRPr b="0" i="0" sz="1400" u="none" cap="none" strike="noStrike">
                <a:solidFill>
                  <a:schemeClr val="dk2"/>
                </a:solidFill>
                <a:latin typeface="Arial"/>
                <a:ea typeface="Arial"/>
                <a:cs typeface="Arial"/>
                <a:sym typeface="Arial"/>
              </a:defRPr>
            </a:lvl4pPr>
            <a:lvl5pPr indent="-317500" lvl="4" marL="2286000" marR="0" algn="l">
              <a:lnSpc>
                <a:spcPct val="90000"/>
              </a:lnSpc>
              <a:spcBef>
                <a:spcPts val="500"/>
              </a:spcBef>
              <a:spcAft>
                <a:spcPts val="0"/>
              </a:spcAft>
              <a:buClr>
                <a:schemeClr val="dk2"/>
              </a:buClr>
              <a:buSzPts val="1400"/>
              <a:buFont typeface="Noto Sans Symbols"/>
              <a:buChar char="▪"/>
              <a:defRPr b="0" i="0" sz="1400" u="none" cap="none" strike="noStrike">
                <a:solidFill>
                  <a:schemeClr val="dk2"/>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g33e3027fc13_3_1992"/>
          <p:cNvSpPr txBox="1"/>
          <p:nvPr>
            <p:ph idx="1" type="body"/>
          </p:nvPr>
        </p:nvSpPr>
        <p:spPr>
          <a:xfrm>
            <a:off x="512233" y="1646767"/>
            <a:ext cx="11167500" cy="4529700"/>
          </a:xfrm>
          <a:prstGeom prst="rect">
            <a:avLst/>
          </a:prstGeom>
          <a:noFill/>
          <a:ln>
            <a:noFill/>
          </a:ln>
        </p:spPr>
        <p:txBody>
          <a:bodyPr anchorCtr="0" anchor="t" bIns="60925" lIns="121900" spcFirstLastPara="1" rIns="121900" wrap="square" tIns="60925">
            <a:noAutofit/>
          </a:bodyPr>
          <a:lstStyle>
            <a:lvl1pPr indent="-228600" lvl="0" marL="457200" marR="0" algn="l">
              <a:lnSpc>
                <a:spcPct val="90000"/>
              </a:lnSpc>
              <a:spcBef>
                <a:spcPts val="1000"/>
              </a:spcBef>
              <a:spcAft>
                <a:spcPts val="0"/>
              </a:spcAft>
              <a:buSzPts val="1900"/>
              <a:buNone/>
              <a:defRPr b="1" i="0" sz="28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SzPts val="1900"/>
              <a:buNone/>
              <a:defRPr b="1" i="0" sz="2400" u="none" cap="none" strike="noStrike">
                <a:solidFill>
                  <a:schemeClr val="dk2"/>
                </a:solidFill>
                <a:latin typeface="Arial"/>
                <a:ea typeface="Arial"/>
                <a:cs typeface="Arial"/>
                <a:sym typeface="Arial"/>
              </a:defRPr>
            </a:lvl2pPr>
            <a:lvl3pPr indent="-228600" lvl="2" marL="1371600" marR="0" algn="l">
              <a:lnSpc>
                <a:spcPct val="90000"/>
              </a:lnSpc>
              <a:spcBef>
                <a:spcPts val="500"/>
              </a:spcBef>
              <a:spcAft>
                <a:spcPts val="0"/>
              </a:spcAft>
              <a:buSzPts val="1900"/>
              <a:buNone/>
              <a:defRPr b="0" i="0" sz="2000" u="none" cap="none" strike="noStrike">
                <a:solidFill>
                  <a:schemeClr val="dk2"/>
                </a:solidFill>
                <a:latin typeface="Arial"/>
                <a:ea typeface="Arial"/>
                <a:cs typeface="Arial"/>
                <a:sym typeface="Arial"/>
              </a:defRPr>
            </a:lvl3pPr>
            <a:lvl4pPr indent="-228600" lvl="3" marL="1828800" marR="0" algn="l">
              <a:lnSpc>
                <a:spcPct val="90000"/>
              </a:lnSpc>
              <a:spcBef>
                <a:spcPts val="500"/>
              </a:spcBef>
              <a:spcAft>
                <a:spcPts val="0"/>
              </a:spcAft>
              <a:buSzPts val="1900"/>
              <a:buNone/>
              <a:defRPr b="0" i="0" sz="1700" u="none" cap="none" strike="noStrike">
                <a:solidFill>
                  <a:schemeClr val="dk2"/>
                </a:solidFill>
                <a:latin typeface="Arial"/>
                <a:ea typeface="Arial"/>
                <a:cs typeface="Arial"/>
                <a:sym typeface="Arial"/>
              </a:defRPr>
            </a:lvl4pPr>
            <a:lvl5pPr indent="-228600" lvl="4" marL="2286000" marR="0" algn="l">
              <a:lnSpc>
                <a:spcPct val="90000"/>
              </a:lnSpc>
              <a:spcBef>
                <a:spcPts val="500"/>
              </a:spcBef>
              <a:spcAft>
                <a:spcPts val="0"/>
              </a:spcAft>
              <a:buSzPts val="1900"/>
              <a:buNone/>
              <a:defRPr b="0" i="0" sz="1700" u="none" cap="none" strike="noStrike">
                <a:solidFill>
                  <a:schemeClr val="dk2"/>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1" i="0" sz="1800" u="none" cap="none" strike="noStrike">
                <a:solidFill>
                  <a:schemeClr val="dk1"/>
                </a:solidFill>
                <a:latin typeface="Avenir"/>
                <a:ea typeface="Avenir"/>
                <a:cs typeface="Avenir"/>
                <a:sym typeface="Avenir"/>
              </a:defRPr>
            </a:lvl6pPr>
            <a:lvl7pPr indent="-342900" lvl="6" marL="3200400" marR="0" algn="l">
              <a:lnSpc>
                <a:spcPct val="90000"/>
              </a:lnSpc>
              <a:spcBef>
                <a:spcPts val="500"/>
              </a:spcBef>
              <a:spcAft>
                <a:spcPts val="0"/>
              </a:spcAft>
              <a:buClr>
                <a:schemeClr val="dk1"/>
              </a:buClr>
              <a:buSzPts val="1800"/>
              <a:buFont typeface="Arial"/>
              <a:buChar char="•"/>
              <a:defRPr b="1" i="0" sz="1800" u="none" cap="none" strike="noStrike">
                <a:solidFill>
                  <a:schemeClr val="dk1"/>
                </a:solidFill>
                <a:latin typeface="Avenir"/>
                <a:ea typeface="Avenir"/>
                <a:cs typeface="Avenir"/>
                <a:sym typeface="Avenir"/>
              </a:defRPr>
            </a:lvl7pPr>
            <a:lvl8pPr indent="-342900" lvl="7" marL="3657600" marR="0" algn="l">
              <a:lnSpc>
                <a:spcPct val="90000"/>
              </a:lnSpc>
              <a:spcBef>
                <a:spcPts val="500"/>
              </a:spcBef>
              <a:spcAft>
                <a:spcPts val="0"/>
              </a:spcAft>
              <a:buClr>
                <a:schemeClr val="dk1"/>
              </a:buClr>
              <a:buSzPts val="1800"/>
              <a:buFont typeface="Arial"/>
              <a:buChar char="•"/>
              <a:defRPr b="1" i="0" sz="1800" u="none" cap="none" strike="noStrike">
                <a:solidFill>
                  <a:schemeClr val="dk1"/>
                </a:solidFill>
                <a:latin typeface="Avenir"/>
                <a:ea typeface="Avenir"/>
                <a:cs typeface="Avenir"/>
                <a:sym typeface="Avenir"/>
              </a:defRPr>
            </a:lvl8pPr>
            <a:lvl9pPr indent="-342900" lvl="8" marL="4114800" marR="0" algn="l">
              <a:lnSpc>
                <a:spcPct val="90000"/>
              </a:lnSpc>
              <a:spcBef>
                <a:spcPts val="500"/>
              </a:spcBef>
              <a:spcAft>
                <a:spcPts val="0"/>
              </a:spcAft>
              <a:buClr>
                <a:schemeClr val="dk1"/>
              </a:buClr>
              <a:buSzPts val="1800"/>
              <a:buFont typeface="Arial"/>
              <a:buChar char="•"/>
              <a:defRPr b="1" i="0" sz="1800" u="none" cap="none" strike="noStrike">
                <a:solidFill>
                  <a:schemeClr val="dk1"/>
                </a:solidFill>
                <a:latin typeface="Avenir"/>
                <a:ea typeface="Avenir"/>
                <a:cs typeface="Avenir"/>
                <a:sym typeface="Avenir"/>
              </a:defRPr>
            </a:lvl9pPr>
          </a:lstStyle>
          <a:p/>
        </p:txBody>
      </p:sp>
      <p:sp>
        <p:nvSpPr>
          <p:cNvPr id="131" name="Google Shape;131;g33e3027fc13_3_1992"/>
          <p:cNvSpPr txBox="1"/>
          <p:nvPr>
            <p:ph idx="11" type="ftr"/>
          </p:nvPr>
        </p:nvSpPr>
        <p:spPr>
          <a:xfrm>
            <a:off x="9302751" y="6356351"/>
            <a:ext cx="1718700" cy="366000"/>
          </a:xfrm>
          <a:prstGeom prst="rect">
            <a:avLst/>
          </a:prstGeom>
          <a:noFill/>
          <a:ln>
            <a:noFill/>
          </a:ln>
        </p:spPr>
        <p:txBody>
          <a:bodyPr anchorCtr="0" anchor="ctr" bIns="60925" lIns="121900" spcFirstLastPara="1" rIns="121900" wrap="square" tIns="60925">
            <a:noAutofit/>
          </a:bodyPr>
          <a:lstStyle>
            <a:lvl1pPr lvl="0" marR="0" algn="r">
              <a:spcBef>
                <a:spcPts val="0"/>
              </a:spcBef>
              <a:spcAft>
                <a:spcPts val="0"/>
              </a:spcAft>
              <a:buSzPts val="1900"/>
              <a:buNone/>
              <a:defRPr b="0" i="0" sz="1200" u="none" cap="none" strike="noStrike">
                <a:solidFill>
                  <a:srgbClr val="888888"/>
                </a:solidFill>
                <a:latin typeface="Arial"/>
                <a:ea typeface="Arial"/>
                <a:cs typeface="Arial"/>
                <a:sym typeface="Arial"/>
              </a:defRPr>
            </a:lvl1pPr>
            <a:lvl2pPr lvl="1"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132" name="Google Shape;132;g33e3027fc13_3_1992"/>
          <p:cNvSpPr txBox="1"/>
          <p:nvPr>
            <p:ph idx="12" type="sldNum"/>
          </p:nvPr>
        </p:nvSpPr>
        <p:spPr>
          <a:xfrm>
            <a:off x="11180233" y="6356351"/>
            <a:ext cx="499500" cy="366000"/>
          </a:xfrm>
          <a:prstGeom prst="rect">
            <a:avLst/>
          </a:prstGeom>
          <a:noFill/>
          <a:ln>
            <a:noFill/>
          </a:ln>
        </p:spPr>
        <p:txBody>
          <a:bodyPr anchorCtr="0" anchor="ctr" bIns="60925" lIns="121900" spcFirstLastPara="1" rIns="121900" wrap="square" tIns="60925">
            <a:noAutofit/>
          </a:bodyPr>
          <a:lstStyle>
            <a:lvl1pPr indent="0" lvl="0" marL="0" marR="0" algn="r">
              <a:spcBef>
                <a:spcPts val="0"/>
              </a:spcBef>
              <a:spcAft>
                <a:spcPts val="0"/>
              </a:spcAft>
              <a:buNone/>
              <a:defRPr b="1" i="0" sz="1200" u="none" cap="none" strike="noStrike">
                <a:solidFill>
                  <a:srgbClr val="596466"/>
                </a:solidFill>
                <a:latin typeface="Arial"/>
                <a:ea typeface="Arial"/>
                <a:cs typeface="Arial"/>
                <a:sym typeface="Arial"/>
              </a:defRPr>
            </a:lvl1pPr>
            <a:lvl2pPr indent="0" lvl="1" marL="0" marR="0" algn="r">
              <a:spcBef>
                <a:spcPts val="0"/>
              </a:spcBef>
              <a:spcAft>
                <a:spcPts val="0"/>
              </a:spcAft>
              <a:buNone/>
              <a:defRPr b="1" i="0" sz="1200" u="none" cap="none" strike="noStrike">
                <a:solidFill>
                  <a:srgbClr val="596466"/>
                </a:solidFill>
                <a:latin typeface="Arial"/>
                <a:ea typeface="Arial"/>
                <a:cs typeface="Arial"/>
                <a:sym typeface="Arial"/>
              </a:defRPr>
            </a:lvl2pPr>
            <a:lvl3pPr indent="0" lvl="2" marL="0" marR="0" algn="r">
              <a:spcBef>
                <a:spcPts val="0"/>
              </a:spcBef>
              <a:spcAft>
                <a:spcPts val="0"/>
              </a:spcAft>
              <a:buNone/>
              <a:defRPr b="1" i="0" sz="1200" u="none" cap="none" strike="noStrike">
                <a:solidFill>
                  <a:srgbClr val="596466"/>
                </a:solidFill>
                <a:latin typeface="Arial"/>
                <a:ea typeface="Arial"/>
                <a:cs typeface="Arial"/>
                <a:sym typeface="Arial"/>
              </a:defRPr>
            </a:lvl3pPr>
            <a:lvl4pPr indent="0" lvl="3" marL="0" marR="0" algn="r">
              <a:spcBef>
                <a:spcPts val="0"/>
              </a:spcBef>
              <a:spcAft>
                <a:spcPts val="0"/>
              </a:spcAft>
              <a:buNone/>
              <a:defRPr b="1" i="0" sz="1200" u="none" cap="none" strike="noStrike">
                <a:solidFill>
                  <a:srgbClr val="596466"/>
                </a:solidFill>
                <a:latin typeface="Arial"/>
                <a:ea typeface="Arial"/>
                <a:cs typeface="Arial"/>
                <a:sym typeface="Arial"/>
              </a:defRPr>
            </a:lvl4pPr>
            <a:lvl5pPr indent="0" lvl="4" marL="0" marR="0" algn="r">
              <a:spcBef>
                <a:spcPts val="0"/>
              </a:spcBef>
              <a:spcAft>
                <a:spcPts val="0"/>
              </a:spcAft>
              <a:buNone/>
              <a:defRPr b="1" i="0" sz="1200" u="none" cap="none" strike="noStrike">
                <a:solidFill>
                  <a:srgbClr val="596466"/>
                </a:solidFill>
                <a:latin typeface="Arial"/>
                <a:ea typeface="Arial"/>
                <a:cs typeface="Arial"/>
                <a:sym typeface="Arial"/>
              </a:defRPr>
            </a:lvl5pPr>
            <a:lvl6pPr indent="0" lvl="5" marL="0" marR="0" algn="r">
              <a:spcBef>
                <a:spcPts val="0"/>
              </a:spcBef>
              <a:spcAft>
                <a:spcPts val="0"/>
              </a:spcAft>
              <a:buNone/>
              <a:defRPr b="1" i="0" sz="1200" u="none" cap="none" strike="noStrike">
                <a:solidFill>
                  <a:srgbClr val="596466"/>
                </a:solidFill>
                <a:latin typeface="Arial"/>
                <a:ea typeface="Arial"/>
                <a:cs typeface="Arial"/>
                <a:sym typeface="Arial"/>
              </a:defRPr>
            </a:lvl6pPr>
            <a:lvl7pPr indent="0" lvl="6" marL="0" marR="0" algn="r">
              <a:spcBef>
                <a:spcPts val="0"/>
              </a:spcBef>
              <a:spcAft>
                <a:spcPts val="0"/>
              </a:spcAft>
              <a:buNone/>
              <a:defRPr b="1" i="0" sz="1200" u="none" cap="none" strike="noStrike">
                <a:solidFill>
                  <a:srgbClr val="596466"/>
                </a:solidFill>
                <a:latin typeface="Arial"/>
                <a:ea typeface="Arial"/>
                <a:cs typeface="Arial"/>
                <a:sym typeface="Arial"/>
              </a:defRPr>
            </a:lvl7pPr>
            <a:lvl8pPr indent="0" lvl="7" marL="0" marR="0" algn="r">
              <a:spcBef>
                <a:spcPts val="0"/>
              </a:spcBef>
              <a:spcAft>
                <a:spcPts val="0"/>
              </a:spcAft>
              <a:buNone/>
              <a:defRPr b="1" i="0" sz="1200" u="none" cap="none" strike="noStrike">
                <a:solidFill>
                  <a:srgbClr val="596466"/>
                </a:solidFill>
                <a:latin typeface="Arial"/>
                <a:ea typeface="Arial"/>
                <a:cs typeface="Arial"/>
                <a:sym typeface="Arial"/>
              </a:defRPr>
            </a:lvl8pPr>
            <a:lvl9pPr indent="0" lvl="8" marL="0" marR="0" algn="r">
              <a:spcBef>
                <a:spcPts val="0"/>
              </a:spcBef>
              <a:spcAft>
                <a:spcPts val="0"/>
              </a:spcAft>
              <a:buNone/>
              <a:defRPr b="1" i="0" sz="1200" u="none" cap="none" strike="noStrike">
                <a:solidFill>
                  <a:srgbClr val="5964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3" name="Google Shape;133;g33e3027fc13_3_1992"/>
          <p:cNvSpPr txBox="1"/>
          <p:nvPr>
            <p:ph type="title"/>
          </p:nvPr>
        </p:nvSpPr>
        <p:spPr>
          <a:xfrm>
            <a:off x="512233" y="366184"/>
            <a:ext cx="11167500" cy="1100700"/>
          </a:xfrm>
          <a:prstGeom prst="rect">
            <a:avLst/>
          </a:prstGeom>
          <a:noFill/>
          <a:ln>
            <a:noFill/>
          </a:ln>
        </p:spPr>
        <p:txBody>
          <a:bodyPr anchorCtr="0" anchor="ctr" bIns="60925" lIns="121900" spcFirstLastPara="1" rIns="121900" wrap="square" tIns="60925">
            <a:noAutofit/>
          </a:bodyPr>
          <a:lstStyle>
            <a:lvl1pPr lvl="0"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1pPr>
            <a:lvl2pPr lvl="1"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2pPr>
            <a:lvl3pPr lvl="2"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3pPr>
            <a:lvl4pPr lvl="3"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4pPr>
            <a:lvl5pPr lvl="4"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5pPr>
            <a:lvl6pPr lvl="5"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6pPr>
            <a:lvl7pPr lvl="6"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7pPr>
            <a:lvl8pPr lvl="7"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8pPr>
            <a:lvl9pPr lvl="8" marR="0" algn="l">
              <a:lnSpc>
                <a:spcPct val="90000"/>
              </a:lnSpc>
              <a:spcBef>
                <a:spcPts val="0"/>
              </a:spcBef>
              <a:spcAft>
                <a:spcPts val="0"/>
              </a:spcAft>
              <a:buSzPts val="1900"/>
              <a:buNone/>
              <a:defRPr b="0" i="0" sz="4300" u="none" cap="none" strike="noStrike">
                <a:solidFill>
                  <a:schemeClr val="accen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8" r:id="rId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g33e3027fc13_3_2003"/>
          <p:cNvSpPr txBox="1"/>
          <p:nvPr>
            <p:ph type="title"/>
          </p:nvPr>
        </p:nvSpPr>
        <p:spPr>
          <a:xfrm>
            <a:off x="512232" y="366184"/>
            <a:ext cx="11167500" cy="1100700"/>
          </a:xfrm>
          <a:prstGeom prst="rect">
            <a:avLst/>
          </a:prstGeom>
          <a:noFill/>
          <a:ln>
            <a:noFill/>
          </a:ln>
        </p:spPr>
        <p:txBody>
          <a:bodyPr anchorCtr="0" anchor="ctr" bIns="60925" lIns="121900" spcFirstLastPara="1" rIns="121900" wrap="square" tIns="60925">
            <a:normAutofit/>
          </a:bodyPr>
          <a:lstStyle>
            <a:lvl1pPr lvl="0" marR="0" algn="l">
              <a:lnSpc>
                <a:spcPct val="90000"/>
              </a:lnSpc>
              <a:spcBef>
                <a:spcPts val="0"/>
              </a:spcBef>
              <a:spcAft>
                <a:spcPts val="0"/>
              </a:spcAft>
              <a:buClr>
                <a:srgbClr val="D71920"/>
              </a:buClr>
              <a:buSzPts val="3700"/>
              <a:buFont typeface="Arial"/>
              <a:buNone/>
              <a:defRPr b="0" i="0" sz="3700" u="none" cap="none" strike="noStrike">
                <a:solidFill>
                  <a:srgbClr val="D71920"/>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142" name="Google Shape;142;g33e3027fc13_3_2003"/>
          <p:cNvSpPr txBox="1"/>
          <p:nvPr>
            <p:ph idx="1" type="body"/>
          </p:nvPr>
        </p:nvSpPr>
        <p:spPr>
          <a:xfrm>
            <a:off x="512233" y="1646765"/>
            <a:ext cx="11167500" cy="4529700"/>
          </a:xfrm>
          <a:prstGeom prst="rect">
            <a:avLst/>
          </a:prstGeom>
          <a:noFill/>
          <a:ln>
            <a:noFill/>
          </a:ln>
        </p:spPr>
        <p:txBody>
          <a:bodyPr anchorCtr="0" anchor="t" bIns="60925" lIns="121900" spcFirstLastPara="1" rIns="121900" wrap="square" tIns="60925">
            <a:normAutofit/>
          </a:bodyPr>
          <a:lstStyle>
            <a:lvl1pPr indent="-228600" lvl="0" marL="457200" marR="0" algn="l">
              <a:lnSpc>
                <a:spcPct val="90000"/>
              </a:lnSpc>
              <a:spcBef>
                <a:spcPts val="1300"/>
              </a:spcBef>
              <a:spcAft>
                <a:spcPts val="0"/>
              </a:spcAft>
              <a:buClr>
                <a:srgbClr val="034EA2"/>
              </a:buClr>
              <a:buSzPts val="2400"/>
              <a:buFont typeface="Arial"/>
              <a:buNone/>
              <a:defRPr b="1" i="0" sz="2400" u="none" cap="none" strike="noStrike">
                <a:solidFill>
                  <a:srgbClr val="034EA2"/>
                </a:solidFill>
                <a:latin typeface="Arial"/>
                <a:ea typeface="Arial"/>
                <a:cs typeface="Arial"/>
                <a:sym typeface="Arial"/>
              </a:defRPr>
            </a:lvl1pPr>
            <a:lvl2pPr indent="-361950" lvl="1" marL="914400" marR="0" algn="l">
              <a:lnSpc>
                <a:spcPct val="90000"/>
              </a:lnSpc>
              <a:spcBef>
                <a:spcPts val="700"/>
              </a:spcBef>
              <a:spcAft>
                <a:spcPts val="0"/>
              </a:spcAft>
              <a:buClr>
                <a:srgbClr val="636466"/>
              </a:buClr>
              <a:buSzPts val="2100"/>
              <a:buFont typeface="NTR"/>
              <a:buChar char="–"/>
              <a:defRPr b="0" i="0" sz="2100" u="none" cap="none" strike="noStrike">
                <a:solidFill>
                  <a:srgbClr val="636466"/>
                </a:solidFill>
                <a:latin typeface="Arial"/>
                <a:ea typeface="Arial"/>
                <a:cs typeface="Arial"/>
                <a:sym typeface="Arial"/>
              </a:defRPr>
            </a:lvl2pPr>
            <a:lvl3pPr indent="-355600" lvl="2" marL="1371600" marR="0" algn="l">
              <a:lnSpc>
                <a:spcPct val="90000"/>
              </a:lnSpc>
              <a:spcBef>
                <a:spcPts val="700"/>
              </a:spcBef>
              <a:spcAft>
                <a:spcPts val="0"/>
              </a:spcAft>
              <a:buClr>
                <a:srgbClr val="636466"/>
              </a:buClr>
              <a:buSzPts val="2000"/>
              <a:buFont typeface="NTR"/>
              <a:buChar char="–"/>
              <a:defRPr b="0" i="0" sz="2000" u="none" cap="none" strike="noStrike">
                <a:solidFill>
                  <a:srgbClr val="636466"/>
                </a:solidFill>
                <a:latin typeface="Arial"/>
                <a:ea typeface="Arial"/>
                <a:cs typeface="Arial"/>
                <a:sym typeface="Arial"/>
              </a:defRPr>
            </a:lvl3pPr>
            <a:lvl4pPr indent="-336550" lvl="3" marL="1828800" marR="0" algn="l">
              <a:lnSpc>
                <a:spcPct val="90000"/>
              </a:lnSpc>
              <a:spcBef>
                <a:spcPts val="700"/>
              </a:spcBef>
              <a:spcAft>
                <a:spcPts val="0"/>
              </a:spcAft>
              <a:buClr>
                <a:srgbClr val="636466"/>
              </a:buClr>
              <a:buSzPts val="1700"/>
              <a:buFont typeface="NTR"/>
              <a:buChar char="–"/>
              <a:defRPr b="0" i="0" sz="1700" u="none" cap="none" strike="noStrike">
                <a:solidFill>
                  <a:srgbClr val="636466"/>
                </a:solidFill>
                <a:latin typeface="Arial"/>
                <a:ea typeface="Arial"/>
                <a:cs typeface="Arial"/>
                <a:sym typeface="Arial"/>
              </a:defRPr>
            </a:lvl4pPr>
            <a:lvl5pPr indent="-336550" lvl="4" marL="2286000" marR="0" algn="l">
              <a:lnSpc>
                <a:spcPct val="90000"/>
              </a:lnSpc>
              <a:spcBef>
                <a:spcPts val="700"/>
              </a:spcBef>
              <a:spcAft>
                <a:spcPts val="0"/>
              </a:spcAft>
              <a:buClr>
                <a:srgbClr val="636466"/>
              </a:buClr>
              <a:buSzPts val="1700"/>
              <a:buFont typeface="NTR"/>
              <a:buChar char="–"/>
              <a:defRPr b="0" i="0" sz="1700" u="none" cap="none" strike="noStrike">
                <a:solidFill>
                  <a:srgbClr val="636466"/>
                </a:solidFill>
                <a:latin typeface="Arial"/>
                <a:ea typeface="Arial"/>
                <a:cs typeface="Arial"/>
                <a:sym typeface="Arial"/>
              </a:defRPr>
            </a:lvl5pPr>
            <a:lvl6pPr indent="-381000" lvl="5" marL="2743200" marR="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143" name="Google Shape;143;g33e3027fc13_3_2003"/>
          <p:cNvSpPr txBox="1"/>
          <p:nvPr>
            <p:ph idx="10" type="dt"/>
          </p:nvPr>
        </p:nvSpPr>
        <p:spPr>
          <a:xfrm>
            <a:off x="507121" y="6356351"/>
            <a:ext cx="2743200" cy="366000"/>
          </a:xfrm>
          <a:prstGeom prst="rect">
            <a:avLst/>
          </a:prstGeom>
          <a:noFill/>
          <a:ln>
            <a:noFill/>
          </a:ln>
        </p:spPr>
        <p:txBody>
          <a:bodyPr anchorCtr="0" anchor="ctr" bIns="60925" lIns="121900" spcFirstLastPara="1" rIns="121900" wrap="square" tIns="60925">
            <a:noAutofit/>
          </a:bodyPr>
          <a:lstStyle>
            <a:lvl1pPr lvl="0" marR="0" algn="r">
              <a:spcBef>
                <a:spcPts val="0"/>
              </a:spcBef>
              <a:spcAft>
                <a:spcPts val="0"/>
              </a:spcAft>
              <a:buSzPts val="1900"/>
              <a:buNone/>
              <a:defRPr b="0" i="0" sz="900" u="none" cap="none" strike="noStrike">
                <a:solidFill>
                  <a:schemeClr val="accent3"/>
                </a:solidFill>
                <a:latin typeface="Arial"/>
                <a:ea typeface="Arial"/>
                <a:cs typeface="Arial"/>
                <a:sym typeface="Arial"/>
              </a:defRPr>
            </a:lvl1pPr>
            <a:lvl2pPr lvl="1"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144" name="Google Shape;144;g33e3027fc13_3_2003"/>
          <p:cNvSpPr txBox="1"/>
          <p:nvPr/>
        </p:nvSpPr>
        <p:spPr>
          <a:xfrm>
            <a:off x="11180233" y="6356351"/>
            <a:ext cx="499500" cy="366000"/>
          </a:xfrm>
          <a:prstGeom prst="rect">
            <a:avLst/>
          </a:prstGeom>
          <a:noFill/>
          <a:ln>
            <a:noFill/>
          </a:ln>
        </p:spPr>
        <p:txBody>
          <a:bodyPr anchorCtr="0" anchor="ctr" bIns="60925" lIns="121900" spcFirstLastPara="1" rIns="121900" wrap="square" tIns="60925">
            <a:noAutofit/>
          </a:bodyPr>
          <a:lstStyle/>
          <a:p>
            <a:pPr indent="0" lvl="0" marL="0" marR="0" rtl="0" algn="r">
              <a:spcBef>
                <a:spcPts val="0"/>
              </a:spcBef>
              <a:spcAft>
                <a:spcPts val="0"/>
              </a:spcAft>
              <a:buNone/>
            </a:pPr>
            <a:fld id="{00000000-1234-1234-1234-123412341234}" type="slidenum">
              <a:rPr b="1" i="0" lang="en-US" sz="1200" u="none" cap="none" strike="noStrike">
                <a:solidFill>
                  <a:schemeClr val="accent3"/>
                </a:solidFill>
                <a:latin typeface="Arial"/>
                <a:ea typeface="Arial"/>
                <a:cs typeface="Arial"/>
                <a:sym typeface="Arial"/>
              </a:rPr>
              <a:t>‹#›</a:t>
            </a:fld>
            <a:endParaRPr b="1" i="0" sz="1200" u="none" cap="none" strike="noStrike">
              <a:solidFill>
                <a:schemeClr val="accent3"/>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9" name="Shape 21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pic>
        <p:nvPicPr>
          <p:cNvPr descr="A white background with a green circle&#10;&#10;Description automatically generated" id="286" name="Google Shape;286;g33e3027fc13_6_256"/>
          <p:cNvPicPr preferRelativeResize="0"/>
          <p:nvPr/>
        </p:nvPicPr>
        <p:blipFill rotWithShape="1">
          <a:blip r:embed="rId1">
            <a:alphaModFix/>
          </a:blip>
          <a:srcRect b="0" l="0" r="0" t="0"/>
          <a:stretch/>
        </p:blipFill>
        <p:spPr>
          <a:xfrm>
            <a:off x="9975851" y="0"/>
            <a:ext cx="2216149" cy="6858000"/>
          </a:xfrm>
          <a:prstGeom prst="rect">
            <a:avLst/>
          </a:prstGeom>
          <a:noFill/>
          <a:ln>
            <a:noFill/>
          </a:ln>
        </p:spPr>
      </p:pic>
      <p:pic>
        <p:nvPicPr>
          <p:cNvPr id="287" name="Google Shape;287;g33e3027fc13_6_256"/>
          <p:cNvPicPr preferRelativeResize="0"/>
          <p:nvPr/>
        </p:nvPicPr>
        <p:blipFill rotWithShape="1">
          <a:blip r:embed="rId2">
            <a:alphaModFix/>
          </a:blip>
          <a:srcRect b="0" l="0" r="0" t="0"/>
          <a:stretch/>
        </p:blipFill>
        <p:spPr>
          <a:xfrm>
            <a:off x="10287000" y="5623560"/>
            <a:ext cx="1417320" cy="751967"/>
          </a:xfrm>
          <a:prstGeom prst="rect">
            <a:avLst/>
          </a:prstGeom>
          <a:noFill/>
          <a:ln>
            <a:noFill/>
          </a:ln>
        </p:spPr>
      </p:pic>
      <p:sp>
        <p:nvSpPr>
          <p:cNvPr id="288" name="Google Shape;288;g33e3027fc13_6_2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6D28AA"/>
              </a:buClr>
              <a:buSzPts val="4000"/>
              <a:buFont typeface="Open Sans"/>
              <a:buNone/>
              <a:defRPr b="1" i="0" sz="4000" u="none" cap="none" strike="noStrike">
                <a:solidFill>
                  <a:srgbClr val="6D28AA"/>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9" name="Google Shape;289;g33e3027fc13_6_25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41960" lvl="0" marL="457200" marR="0" algn="l">
              <a:lnSpc>
                <a:spcPct val="90000"/>
              </a:lnSpc>
              <a:spcBef>
                <a:spcPts val="1000"/>
              </a:spcBef>
              <a:spcAft>
                <a:spcPts val="0"/>
              </a:spcAft>
              <a:buClr>
                <a:srgbClr val="6D28AA"/>
              </a:buClr>
              <a:buSzPts val="3360"/>
              <a:buFont typeface="Arial"/>
              <a:buChar char="•"/>
              <a:defRPr b="0" i="0" sz="2800" u="none" cap="none" strike="noStrike">
                <a:solidFill>
                  <a:schemeClr val="dk1"/>
                </a:solidFill>
                <a:latin typeface="Open Sans"/>
                <a:ea typeface="Open Sans"/>
                <a:cs typeface="Open Sans"/>
                <a:sym typeface="Open Sans"/>
              </a:defRPr>
            </a:lvl1pPr>
            <a:lvl2pPr indent="-411480" lvl="1" marL="914400" marR="0" algn="l">
              <a:lnSpc>
                <a:spcPct val="90000"/>
              </a:lnSpc>
              <a:spcBef>
                <a:spcPts val="500"/>
              </a:spcBef>
              <a:spcAft>
                <a:spcPts val="0"/>
              </a:spcAft>
              <a:buClr>
                <a:srgbClr val="6D28AA"/>
              </a:buClr>
              <a:buSzPts val="2880"/>
              <a:buFont typeface="Arial"/>
              <a:buChar char="•"/>
              <a:defRPr b="0" i="0" sz="2400" u="none" cap="none" strike="noStrike">
                <a:solidFill>
                  <a:schemeClr val="dk1"/>
                </a:solidFill>
                <a:latin typeface="Open Sans"/>
                <a:ea typeface="Open Sans"/>
                <a:cs typeface="Open Sans"/>
                <a:sym typeface="Open Sans"/>
              </a:defRPr>
            </a:lvl2pPr>
            <a:lvl3pPr indent="-381000" lvl="2" marL="1371600" marR="0" algn="l">
              <a:lnSpc>
                <a:spcPct val="90000"/>
              </a:lnSpc>
              <a:spcBef>
                <a:spcPts val="500"/>
              </a:spcBef>
              <a:spcAft>
                <a:spcPts val="0"/>
              </a:spcAft>
              <a:buClr>
                <a:srgbClr val="6D28AA"/>
              </a:buClr>
              <a:buSzPts val="2400"/>
              <a:buFont typeface="Arial"/>
              <a:buChar char="•"/>
              <a:defRPr b="0" i="0" sz="2000" u="none" cap="none" strike="noStrike">
                <a:solidFill>
                  <a:schemeClr val="dk1"/>
                </a:solidFill>
                <a:latin typeface="Open Sans"/>
                <a:ea typeface="Open Sans"/>
                <a:cs typeface="Open Sans"/>
                <a:sym typeface="Open Sans"/>
              </a:defRPr>
            </a:lvl3pPr>
            <a:lvl4pPr indent="-365760" lvl="3" marL="1828800" marR="0" algn="l">
              <a:lnSpc>
                <a:spcPct val="90000"/>
              </a:lnSpc>
              <a:spcBef>
                <a:spcPts val="500"/>
              </a:spcBef>
              <a:spcAft>
                <a:spcPts val="0"/>
              </a:spcAft>
              <a:buClr>
                <a:srgbClr val="6D28AA"/>
              </a:buClr>
              <a:buSzPts val="2160"/>
              <a:buFont typeface="Arial"/>
              <a:buChar char="•"/>
              <a:defRPr b="0" i="0" sz="1800" u="none" cap="none" strike="noStrike">
                <a:solidFill>
                  <a:schemeClr val="dk1"/>
                </a:solidFill>
                <a:latin typeface="Open Sans"/>
                <a:ea typeface="Open Sans"/>
                <a:cs typeface="Open Sans"/>
                <a:sym typeface="Open Sans"/>
              </a:defRPr>
            </a:lvl4pPr>
            <a:lvl5pPr indent="-365760" lvl="4" marL="2286000" marR="0" algn="l">
              <a:lnSpc>
                <a:spcPct val="90000"/>
              </a:lnSpc>
              <a:spcBef>
                <a:spcPts val="500"/>
              </a:spcBef>
              <a:spcAft>
                <a:spcPts val="0"/>
              </a:spcAft>
              <a:buClr>
                <a:srgbClr val="6D28AA"/>
              </a:buClr>
              <a:buSzPts val="216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0" name="Google Shape;290;g33e3027fc13_6_2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1" name="Google Shape;291;g33e3027fc13_6_2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2" name="Google Shape;292;g33e3027fc13_6_2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pic>
        <p:nvPicPr>
          <p:cNvPr id="363" name="Google Shape;363;g33e3027fc13_6_921"/>
          <p:cNvPicPr preferRelativeResize="0"/>
          <p:nvPr/>
        </p:nvPicPr>
        <p:blipFill rotWithShape="1">
          <a:blip r:embed="rId1">
            <a:alphaModFix/>
          </a:blip>
          <a:srcRect b="0" l="0" r="0" t="0"/>
          <a:stretch/>
        </p:blipFill>
        <p:spPr>
          <a:xfrm>
            <a:off x="246968" y="6462271"/>
            <a:ext cx="1209017" cy="279395"/>
          </a:xfrm>
          <a:prstGeom prst="rect">
            <a:avLst/>
          </a:prstGeom>
          <a:noFill/>
          <a:ln>
            <a:noFill/>
          </a:ln>
        </p:spPr>
      </p:pic>
      <p:sp>
        <p:nvSpPr>
          <p:cNvPr id="364" name="Google Shape;364;g33e3027fc13_6_921"/>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marR="0" algn="l">
              <a:spcBef>
                <a:spcPts val="0"/>
              </a:spcBef>
              <a:spcAft>
                <a:spcPts val="0"/>
              </a:spcAft>
              <a:buClr>
                <a:schemeClr val="dk1"/>
              </a:buClr>
              <a:buSzPts val="2900"/>
              <a:buFont typeface="Arial"/>
              <a:buNone/>
              <a:defRPr b="1" i="0" sz="2900" u="none" cap="none" strike="noStrike">
                <a:solidFill>
                  <a:schemeClr val="dk1"/>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365" name="Google Shape;365;g33e3027fc13_6_921"/>
          <p:cNvSpPr txBox="1"/>
          <p:nvPr/>
        </p:nvSpPr>
        <p:spPr>
          <a:xfrm>
            <a:off x="11277600" y="6449568"/>
            <a:ext cx="609600" cy="243900"/>
          </a:xfrm>
          <a:prstGeom prst="rect">
            <a:avLst/>
          </a:prstGeom>
          <a:noFill/>
          <a:ln>
            <a:noFill/>
          </a:ln>
        </p:spPr>
        <p:txBody>
          <a:bodyPr anchorCtr="0" anchor="ctr" bIns="60925" lIns="0" spcFirstLastPara="1" rIns="0" wrap="square" tIns="60925">
            <a:noAutofit/>
          </a:bodyPr>
          <a:lstStyle/>
          <a:p>
            <a:pPr indent="0" lvl="0" marL="0" marR="0" rtl="0" algn="r">
              <a:spcBef>
                <a:spcPts val="0"/>
              </a:spcBef>
              <a:spcAft>
                <a:spcPts val="0"/>
              </a:spcAft>
              <a:buNone/>
            </a:pPr>
            <a:fld id="{00000000-1234-1234-1234-123412341234}" type="slidenum">
              <a:rPr b="0" i="0" lang="en-US"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
        <p:nvSpPr>
          <p:cNvPr id="366" name="Google Shape;366;g33e3027fc13_6_921"/>
          <p:cNvSpPr txBox="1"/>
          <p:nvPr>
            <p:ph idx="1" type="body"/>
          </p:nvPr>
        </p:nvSpPr>
        <p:spPr>
          <a:xfrm>
            <a:off x="304800" y="1216153"/>
            <a:ext cx="11582400" cy="5059500"/>
          </a:xfrm>
          <a:prstGeom prst="rect">
            <a:avLst/>
          </a:prstGeom>
          <a:noFill/>
          <a:ln>
            <a:noFill/>
          </a:ln>
        </p:spPr>
        <p:txBody>
          <a:bodyPr anchorCtr="0" anchor="t" bIns="60925" lIns="121900" spcFirstLastPara="1" rIns="121900" wrap="square" tIns="60925">
            <a:noAutofit/>
          </a:bodyPr>
          <a:lstStyle>
            <a:lvl1pPr indent="-400050" lvl="0" marL="457200" marR="0" algn="l">
              <a:lnSpc>
                <a:spcPct val="100000"/>
              </a:lnSpc>
              <a:spcBef>
                <a:spcPts val="800"/>
              </a:spcBef>
              <a:spcAft>
                <a:spcPts val="0"/>
              </a:spcAft>
              <a:buClr>
                <a:srgbClr val="005293"/>
              </a:buClr>
              <a:buSzPts val="2700"/>
              <a:buFont typeface="Arial"/>
              <a:buChar char="•"/>
              <a:defRPr b="0" i="0" sz="2700" u="none" cap="none" strike="noStrike">
                <a:solidFill>
                  <a:schemeClr val="dk1"/>
                </a:solidFill>
                <a:latin typeface="Arial"/>
                <a:ea typeface="Arial"/>
                <a:cs typeface="Arial"/>
                <a:sym typeface="Arial"/>
              </a:defRPr>
            </a:lvl1pPr>
            <a:lvl2pPr indent="-381000" lvl="1" marL="914400" marR="0" algn="l">
              <a:lnSpc>
                <a:spcPct val="100000"/>
              </a:lnSpc>
              <a:spcBef>
                <a:spcPts val="800"/>
              </a:spcBef>
              <a:spcAft>
                <a:spcPts val="0"/>
              </a:spcAft>
              <a:buClr>
                <a:srgbClr val="005293"/>
              </a:buClr>
              <a:buSzPts val="2400"/>
              <a:buFont typeface="Arial"/>
              <a:buChar char="–"/>
              <a:defRPr b="0" i="0" sz="2400" u="none" cap="none" strike="noStrike">
                <a:solidFill>
                  <a:schemeClr val="dk1"/>
                </a:solidFill>
                <a:latin typeface="Arial"/>
                <a:ea typeface="Arial"/>
                <a:cs typeface="Arial"/>
                <a:sym typeface="Arial"/>
              </a:defRPr>
            </a:lvl2pPr>
            <a:lvl3pPr indent="-361950" lvl="2" marL="1371600" marR="0" algn="l">
              <a:lnSpc>
                <a:spcPct val="100000"/>
              </a:lnSpc>
              <a:spcBef>
                <a:spcPts val="800"/>
              </a:spcBef>
              <a:spcAft>
                <a:spcPts val="0"/>
              </a:spcAft>
              <a:buClr>
                <a:srgbClr val="005293"/>
              </a:buClr>
              <a:buSzPts val="2100"/>
              <a:buFont typeface="Arial"/>
              <a:buChar char="•"/>
              <a:defRPr b="0" i="0" sz="2100" u="none" cap="none" strike="noStrike">
                <a:solidFill>
                  <a:schemeClr val="dk1"/>
                </a:solidFill>
                <a:latin typeface="Arial"/>
                <a:ea typeface="Arial"/>
                <a:cs typeface="Arial"/>
                <a:sym typeface="Arial"/>
              </a:defRPr>
            </a:lvl3pPr>
            <a:lvl4pPr indent="-361950" lvl="3" marL="1828800" marR="0" algn="l">
              <a:lnSpc>
                <a:spcPct val="100000"/>
              </a:lnSpc>
              <a:spcBef>
                <a:spcPts val="800"/>
              </a:spcBef>
              <a:spcAft>
                <a:spcPts val="0"/>
              </a:spcAft>
              <a:buClr>
                <a:srgbClr val="005293"/>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367" name="Google Shape;367;g33e3027fc13_6_921"/>
          <p:cNvSpPr txBox="1"/>
          <p:nvPr/>
        </p:nvSpPr>
        <p:spPr>
          <a:xfrm>
            <a:off x="10259484" y="6654800"/>
            <a:ext cx="17337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0" i="0" lang="en-US" sz="1300" u="none" cap="none" strike="noStrike">
                <a:solidFill>
                  <a:srgbClr val="000000"/>
                </a:solidFill>
                <a:latin typeface="Arial"/>
                <a:ea typeface="Arial"/>
                <a:cs typeface="Arial"/>
                <a:sym typeface="Arial"/>
              </a:rPr>
              <a:t>General - Corning (L4)</a:t>
            </a:r>
            <a:endParaRPr sz="1900"/>
          </a:p>
        </p:txBody>
      </p:sp>
    </p:spTree>
  </p:cSld>
  <p:clrMap accent1="accent1" accent2="accent2" accent3="accent3" accent4="accent4" accent5="accent5" accent6="accent6" bg1="lt1" bg2="dk2" tx1="dk1" tx2="lt2" folHlink="folHlink" hlink="hlink"/>
  <p:sldLayoutIdLst>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pic>
        <p:nvPicPr>
          <p:cNvPr id="434" name="Google Shape;434;g33e3027fc13_6_992"/>
          <p:cNvPicPr preferRelativeResize="0"/>
          <p:nvPr/>
        </p:nvPicPr>
        <p:blipFill rotWithShape="1">
          <a:blip r:embed="rId1">
            <a:alphaModFix/>
          </a:blip>
          <a:srcRect b="0" l="0" r="0" t="0"/>
          <a:stretch/>
        </p:blipFill>
        <p:spPr>
          <a:xfrm>
            <a:off x="246969" y="6462272"/>
            <a:ext cx="1209017" cy="279395"/>
          </a:xfrm>
          <a:prstGeom prst="rect">
            <a:avLst/>
          </a:prstGeom>
          <a:noFill/>
          <a:ln>
            <a:noFill/>
          </a:ln>
        </p:spPr>
      </p:pic>
      <p:sp>
        <p:nvSpPr>
          <p:cNvPr id="435" name="Google Shape;435;g33e3027fc13_6_992"/>
          <p:cNvSpPr txBox="1"/>
          <p:nvPr>
            <p:ph type="title"/>
          </p:nvPr>
        </p:nvSpPr>
        <p:spPr>
          <a:xfrm>
            <a:off x="304800" y="121920"/>
            <a:ext cx="11582400" cy="914400"/>
          </a:xfrm>
          <a:prstGeom prst="rect">
            <a:avLst/>
          </a:prstGeom>
          <a:noFill/>
          <a:ln>
            <a:noFill/>
          </a:ln>
        </p:spPr>
        <p:txBody>
          <a:bodyPr anchorCtr="0" anchor="b" bIns="60925" lIns="121900" spcFirstLastPara="1" rIns="121900" wrap="square" tIns="60925">
            <a:noAutofit/>
          </a:bodyPr>
          <a:lstStyle>
            <a:lvl1pPr lvl="0" marR="0" algn="l">
              <a:spcBef>
                <a:spcPts val="0"/>
              </a:spcBef>
              <a:spcAft>
                <a:spcPts val="0"/>
              </a:spcAft>
              <a:buClr>
                <a:schemeClr val="dk1"/>
              </a:buClr>
              <a:buSzPts val="2900"/>
              <a:buFont typeface="Arial"/>
              <a:buNone/>
              <a:defRPr b="1" i="0" sz="2900" u="none" cap="none" strike="noStrike">
                <a:solidFill>
                  <a:schemeClr val="dk1"/>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436" name="Google Shape;436;g33e3027fc13_6_992"/>
          <p:cNvSpPr txBox="1"/>
          <p:nvPr/>
        </p:nvSpPr>
        <p:spPr>
          <a:xfrm>
            <a:off x="11277600" y="6449568"/>
            <a:ext cx="609600" cy="243900"/>
          </a:xfrm>
          <a:prstGeom prst="rect">
            <a:avLst/>
          </a:prstGeom>
          <a:noFill/>
          <a:ln>
            <a:noFill/>
          </a:ln>
        </p:spPr>
        <p:txBody>
          <a:bodyPr anchorCtr="0" anchor="ctr" bIns="60925" lIns="0" spcFirstLastPara="1" rIns="0" wrap="square" tIns="60925">
            <a:noAutofit/>
          </a:bodyPr>
          <a:lstStyle/>
          <a:p>
            <a:pPr indent="0" lvl="0" marL="0" marR="0" rtl="0" algn="r">
              <a:spcBef>
                <a:spcPts val="0"/>
              </a:spcBef>
              <a:spcAft>
                <a:spcPts val="0"/>
              </a:spcAft>
              <a:buNone/>
            </a:pPr>
            <a:fld id="{00000000-1234-1234-1234-123412341234}" type="slidenum">
              <a:rPr lang="en-US" sz="1300">
                <a:solidFill>
                  <a:srgbClr val="000000"/>
                </a:solidFill>
                <a:latin typeface="Arial"/>
                <a:ea typeface="Arial"/>
                <a:cs typeface="Arial"/>
                <a:sym typeface="Arial"/>
              </a:rPr>
              <a:t>‹#›</a:t>
            </a:fld>
            <a:endParaRPr sz="1300">
              <a:solidFill>
                <a:srgbClr val="000000"/>
              </a:solidFill>
              <a:latin typeface="Arial"/>
              <a:ea typeface="Arial"/>
              <a:cs typeface="Arial"/>
              <a:sym typeface="Arial"/>
            </a:endParaRPr>
          </a:p>
        </p:txBody>
      </p:sp>
      <p:sp>
        <p:nvSpPr>
          <p:cNvPr id="437" name="Google Shape;437;g33e3027fc13_6_992"/>
          <p:cNvSpPr txBox="1"/>
          <p:nvPr>
            <p:ph idx="1" type="body"/>
          </p:nvPr>
        </p:nvSpPr>
        <p:spPr>
          <a:xfrm>
            <a:off x="304800" y="1216153"/>
            <a:ext cx="11582400" cy="5059500"/>
          </a:xfrm>
          <a:prstGeom prst="rect">
            <a:avLst/>
          </a:prstGeom>
          <a:noFill/>
          <a:ln>
            <a:noFill/>
          </a:ln>
        </p:spPr>
        <p:txBody>
          <a:bodyPr anchorCtr="0" anchor="t" bIns="60925" lIns="121900" spcFirstLastPara="1" rIns="121900" wrap="square" tIns="60925">
            <a:noAutofit/>
          </a:bodyPr>
          <a:lstStyle>
            <a:lvl1pPr indent="-400050" lvl="0" marL="457200" marR="0" algn="l">
              <a:lnSpc>
                <a:spcPct val="100000"/>
              </a:lnSpc>
              <a:spcBef>
                <a:spcPts val="800"/>
              </a:spcBef>
              <a:spcAft>
                <a:spcPts val="0"/>
              </a:spcAft>
              <a:buClr>
                <a:srgbClr val="005293"/>
              </a:buClr>
              <a:buSzPts val="2700"/>
              <a:buFont typeface="Arial"/>
              <a:buChar char="•"/>
              <a:defRPr b="0" i="0" sz="2700" u="none" cap="none" strike="noStrike">
                <a:solidFill>
                  <a:schemeClr val="dk1"/>
                </a:solidFill>
                <a:latin typeface="Arial"/>
                <a:ea typeface="Arial"/>
                <a:cs typeface="Arial"/>
                <a:sym typeface="Arial"/>
              </a:defRPr>
            </a:lvl1pPr>
            <a:lvl2pPr indent="-381000" lvl="1" marL="914400" marR="0" algn="l">
              <a:lnSpc>
                <a:spcPct val="100000"/>
              </a:lnSpc>
              <a:spcBef>
                <a:spcPts val="800"/>
              </a:spcBef>
              <a:spcAft>
                <a:spcPts val="0"/>
              </a:spcAft>
              <a:buClr>
                <a:srgbClr val="005293"/>
              </a:buClr>
              <a:buSzPts val="2400"/>
              <a:buFont typeface="Arial"/>
              <a:buChar char="–"/>
              <a:defRPr b="0" i="0" sz="2400" u="none" cap="none" strike="noStrike">
                <a:solidFill>
                  <a:schemeClr val="dk1"/>
                </a:solidFill>
                <a:latin typeface="Arial"/>
                <a:ea typeface="Arial"/>
                <a:cs typeface="Arial"/>
                <a:sym typeface="Arial"/>
              </a:defRPr>
            </a:lvl2pPr>
            <a:lvl3pPr indent="-361950" lvl="2" marL="1371600" marR="0" algn="l">
              <a:lnSpc>
                <a:spcPct val="100000"/>
              </a:lnSpc>
              <a:spcBef>
                <a:spcPts val="800"/>
              </a:spcBef>
              <a:spcAft>
                <a:spcPts val="0"/>
              </a:spcAft>
              <a:buClr>
                <a:srgbClr val="005293"/>
              </a:buClr>
              <a:buSzPts val="2100"/>
              <a:buFont typeface="Arial"/>
              <a:buChar char="•"/>
              <a:defRPr b="0" i="0" sz="2100" u="none" cap="none" strike="noStrike">
                <a:solidFill>
                  <a:schemeClr val="dk1"/>
                </a:solidFill>
                <a:latin typeface="Arial"/>
                <a:ea typeface="Arial"/>
                <a:cs typeface="Arial"/>
                <a:sym typeface="Arial"/>
              </a:defRPr>
            </a:lvl3pPr>
            <a:lvl4pPr indent="-361950" lvl="3" marL="1828800" marR="0" algn="l">
              <a:lnSpc>
                <a:spcPct val="100000"/>
              </a:lnSpc>
              <a:spcBef>
                <a:spcPts val="800"/>
              </a:spcBef>
              <a:spcAft>
                <a:spcPts val="0"/>
              </a:spcAft>
              <a:buClr>
                <a:srgbClr val="005293"/>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7pPr>
            <a:lvl8pPr indent="-361950" lvl="7" marL="36576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8pPr>
            <a:lvl9pPr indent="-361950" lvl="8" marL="4114800" marR="0" algn="l">
              <a:spcBef>
                <a:spcPts val="800"/>
              </a:spcBef>
              <a:spcAft>
                <a:spcPts val="0"/>
              </a:spcAft>
              <a:buClr>
                <a:schemeClr val="accent1"/>
              </a:buClr>
              <a:buSzPts val="2100"/>
              <a:buFont typeface="Arial"/>
              <a:buChar char="•"/>
              <a:defRPr b="0" i="0" sz="2100" u="none" cap="none" strike="noStrike">
                <a:solidFill>
                  <a:schemeClr val="dk1"/>
                </a:solidFill>
                <a:latin typeface="Arial"/>
                <a:ea typeface="Arial"/>
                <a:cs typeface="Arial"/>
                <a:sym typeface="Arial"/>
              </a:defRPr>
            </a:lvl9pPr>
          </a:lstStyle>
          <a:p/>
        </p:txBody>
      </p:sp>
      <p:sp>
        <p:nvSpPr>
          <p:cNvPr id="438" name="Google Shape;438;g33e3027fc13_6_992"/>
          <p:cNvSpPr txBox="1"/>
          <p:nvPr/>
        </p:nvSpPr>
        <p:spPr>
          <a:xfrm>
            <a:off x="10397068" y="6654801"/>
            <a:ext cx="1833300" cy="200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300">
                <a:solidFill>
                  <a:srgbClr val="000000"/>
                </a:solidFill>
                <a:latin typeface="Calibri"/>
                <a:ea typeface="Calibri"/>
                <a:cs typeface="Calibri"/>
                <a:sym typeface="Calibri"/>
              </a:rPr>
              <a:t>Confidential - Corning (L3)</a:t>
            </a:r>
            <a:endParaRPr sz="1900"/>
          </a:p>
        </p:txBody>
      </p:sp>
    </p:spTree>
  </p:cSld>
  <p:clrMap accent1="accent1" accent2="accent2" accent3="accent3" accent4="accent4" accent5="accent5" accent6="accent6" bg1="lt1" bg2="dk2" tx1="dk1" tx2="lt2" folHlink="folHlink" hlink="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8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75.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90.png"/><Relationship Id="rId5" Type="http://schemas.openxmlformats.org/officeDocument/2006/relationships/image" Target="../media/image79.png"/><Relationship Id="rId6" Type="http://schemas.openxmlformats.org/officeDocument/2006/relationships/image" Target="../media/image82.png"/><Relationship Id="rId7" Type="http://schemas.openxmlformats.org/officeDocument/2006/relationships/image" Target="../media/image87.png"/><Relationship Id="rId8"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89.png"/><Relationship Id="rId4" Type="http://schemas.openxmlformats.org/officeDocument/2006/relationships/image" Target="../media/image93.png"/><Relationship Id="rId5"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97.png"/><Relationship Id="rId4" Type="http://schemas.openxmlformats.org/officeDocument/2006/relationships/image" Target="../media/image94.png"/><Relationship Id="rId5" Type="http://schemas.openxmlformats.org/officeDocument/2006/relationships/image" Target="../media/image92.png"/><Relationship Id="rId6" Type="http://schemas.openxmlformats.org/officeDocument/2006/relationships/image" Target="../media/image98.png"/><Relationship Id="rId7" Type="http://schemas.openxmlformats.org/officeDocument/2006/relationships/image" Target="../media/image102.png"/><Relationship Id="rId8" Type="http://schemas.openxmlformats.org/officeDocument/2006/relationships/image" Target="../media/image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95.png"/><Relationship Id="rId4" Type="http://schemas.openxmlformats.org/officeDocument/2006/relationships/image" Target="../media/image100.png"/><Relationship Id="rId5" Type="http://schemas.openxmlformats.org/officeDocument/2006/relationships/image" Target="../media/image99.png"/><Relationship Id="rId6" Type="http://schemas.openxmlformats.org/officeDocument/2006/relationships/image" Target="../media/image10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104.png"/><Relationship Id="rId4" Type="http://schemas.openxmlformats.org/officeDocument/2006/relationships/image" Target="../media/image110.png"/><Relationship Id="rId5" Type="http://schemas.openxmlformats.org/officeDocument/2006/relationships/image" Target="../media/image10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108.png"/><Relationship Id="rId4" Type="http://schemas.openxmlformats.org/officeDocument/2006/relationships/image" Target="../media/image114.png"/><Relationship Id="rId5" Type="http://schemas.openxmlformats.org/officeDocument/2006/relationships/image" Target="../media/image111.png"/><Relationship Id="rId6" Type="http://schemas.openxmlformats.org/officeDocument/2006/relationships/image" Target="../media/image106.png"/><Relationship Id="rId7" Type="http://schemas.openxmlformats.org/officeDocument/2006/relationships/image" Target="../media/image109.png"/><Relationship Id="rId8" Type="http://schemas.openxmlformats.org/officeDocument/2006/relationships/image" Target="../media/image1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 Id="rId3" Type="http://schemas.openxmlformats.org/officeDocument/2006/relationships/image" Target="../media/image157.jpg"/><Relationship Id="rId4" Type="http://schemas.openxmlformats.org/officeDocument/2006/relationships/image" Target="../media/image115.png"/><Relationship Id="rId5"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 Id="rId3" Type="http://schemas.openxmlformats.org/officeDocument/2006/relationships/image" Target="../media/image116.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hyperlink" Target="https://www.ofcconference.org/en-us/home/program-speakers/workshops/networks-of-the-futur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20.pn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1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2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3.png"/><Relationship Id="rId4" Type="http://schemas.openxmlformats.org/officeDocument/2006/relationships/image" Target="../media/image66.png"/><Relationship Id="rId5" Type="http://schemas.openxmlformats.org/officeDocument/2006/relationships/image" Target="../media/image62.png"/><Relationship Id="rId6" Type="http://schemas.openxmlformats.org/officeDocument/2006/relationships/image" Target="../media/image67.png"/><Relationship Id="rId7" Type="http://schemas.openxmlformats.org/officeDocument/2006/relationships/image" Target="../media/image6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4.xml"/><Relationship Id="rId3" Type="http://schemas.openxmlformats.org/officeDocument/2006/relationships/hyperlink" Target="http://drive.google.com/file/d/1AsQbpqToocYomn4N77P9h6GrXhfI5Laz/view" TargetMode="External"/><Relationship Id="rId4" Type="http://schemas.openxmlformats.org/officeDocument/2006/relationships/image" Target="../media/image1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5.xml"/><Relationship Id="rId3" Type="http://schemas.openxmlformats.org/officeDocument/2006/relationships/image" Target="../media/image122.png"/><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6.xml"/><Relationship Id="rId3" Type="http://schemas.openxmlformats.org/officeDocument/2006/relationships/image" Target="../media/image126.png"/><Relationship Id="rId4" Type="http://schemas.openxmlformats.org/officeDocument/2006/relationships/image" Target="../media/image125.png"/><Relationship Id="rId5" Type="http://schemas.openxmlformats.org/officeDocument/2006/relationships/image" Target="../media/image149.png"/><Relationship Id="rId6" Type="http://schemas.openxmlformats.org/officeDocument/2006/relationships/image" Target="../media/image129.jpg"/><Relationship Id="rId7" Type="http://schemas.openxmlformats.org/officeDocument/2006/relationships/image" Target="../media/image127.png"/><Relationship Id="rId8" Type="http://schemas.openxmlformats.org/officeDocument/2006/relationships/image" Target="../media/image1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7.xml"/><Relationship Id="rId3" Type="http://schemas.openxmlformats.org/officeDocument/2006/relationships/image" Target="../media/image152.png"/><Relationship Id="rId4" Type="http://schemas.openxmlformats.org/officeDocument/2006/relationships/image" Target="../media/image1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8.xml"/><Relationship Id="rId3" Type="http://schemas.openxmlformats.org/officeDocument/2006/relationships/image" Target="../media/image1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9.xml"/><Relationship Id="rId3" Type="http://schemas.openxmlformats.org/officeDocument/2006/relationships/image" Target="../media/image136.png"/><Relationship Id="rId4" Type="http://schemas.openxmlformats.org/officeDocument/2006/relationships/image" Target="../media/image141.png"/><Relationship Id="rId9" Type="http://schemas.openxmlformats.org/officeDocument/2006/relationships/image" Target="../media/image134.png"/><Relationship Id="rId5" Type="http://schemas.openxmlformats.org/officeDocument/2006/relationships/image" Target="../media/image143.png"/><Relationship Id="rId6" Type="http://schemas.openxmlformats.org/officeDocument/2006/relationships/image" Target="../media/image135.png"/><Relationship Id="rId7" Type="http://schemas.openxmlformats.org/officeDocument/2006/relationships/image" Target="../media/image131.png"/><Relationship Id="rId8" Type="http://schemas.openxmlformats.org/officeDocument/2006/relationships/image" Target="../media/image1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0.xml"/><Relationship Id="rId3" Type="http://schemas.openxmlformats.org/officeDocument/2006/relationships/image" Target="../media/image150.png"/><Relationship Id="rId4" Type="http://schemas.openxmlformats.org/officeDocument/2006/relationships/image" Target="../media/image15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1.xml"/><Relationship Id="rId3" Type="http://schemas.openxmlformats.org/officeDocument/2006/relationships/image" Target="../media/image1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3.xml"/><Relationship Id="rId3" Type="http://schemas.openxmlformats.org/officeDocument/2006/relationships/image" Target="../media/image154.png"/><Relationship Id="rId4" Type="http://schemas.openxmlformats.org/officeDocument/2006/relationships/image" Target="../media/image158.png"/><Relationship Id="rId5" Type="http://schemas.openxmlformats.org/officeDocument/2006/relationships/image" Target="../media/image138.png"/><Relationship Id="rId6" Type="http://schemas.openxmlformats.org/officeDocument/2006/relationships/image" Target="../media/image1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4.xml"/><Relationship Id="rId3" Type="http://schemas.openxmlformats.org/officeDocument/2006/relationships/image" Target="../media/image144.jpg"/><Relationship Id="rId4" Type="http://schemas.openxmlformats.org/officeDocument/2006/relationships/image" Target="../media/image142.png"/><Relationship Id="rId5" Type="http://schemas.openxmlformats.org/officeDocument/2006/relationships/image" Target="../media/image147.png"/><Relationship Id="rId6" Type="http://schemas.openxmlformats.org/officeDocument/2006/relationships/image" Target="../media/image146.png"/><Relationship Id="rId7" Type="http://schemas.openxmlformats.org/officeDocument/2006/relationships/image" Target="../media/image1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7.xml"/><Relationship Id="rId3" Type="http://schemas.openxmlformats.org/officeDocument/2006/relationships/image" Target="../media/image1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8.xml"/><Relationship Id="rId3" Type="http://schemas.openxmlformats.org/officeDocument/2006/relationships/image" Target="../media/image198.png"/><Relationship Id="rId4" Type="http://schemas.openxmlformats.org/officeDocument/2006/relationships/image" Target="../media/image209.png"/><Relationship Id="rId5" Type="http://schemas.openxmlformats.org/officeDocument/2006/relationships/image" Target="../media/image1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9.xml"/><Relationship Id="rId3" Type="http://schemas.openxmlformats.org/officeDocument/2006/relationships/image" Target="../media/image211.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0.xml"/><Relationship Id="rId3" Type="http://schemas.openxmlformats.org/officeDocument/2006/relationships/image" Target="../media/image218.png"/><Relationship Id="rId4" Type="http://schemas.openxmlformats.org/officeDocument/2006/relationships/image" Target="../media/image215.png"/><Relationship Id="rId5" Type="http://schemas.openxmlformats.org/officeDocument/2006/relationships/image" Target="../media/image214.png"/><Relationship Id="rId6" Type="http://schemas.openxmlformats.org/officeDocument/2006/relationships/image" Target="../media/image21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1.xml"/><Relationship Id="rId3" Type="http://schemas.openxmlformats.org/officeDocument/2006/relationships/image" Target="../media/image1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2.xml"/><Relationship Id="rId3" Type="http://schemas.openxmlformats.org/officeDocument/2006/relationships/image" Target="../media/image213.png"/><Relationship Id="rId4" Type="http://schemas.openxmlformats.org/officeDocument/2006/relationships/image" Target="../media/image1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3.xml"/><Relationship Id="rId3" Type="http://schemas.openxmlformats.org/officeDocument/2006/relationships/image" Target="../media/image163.png"/><Relationship Id="rId4" Type="http://schemas.openxmlformats.org/officeDocument/2006/relationships/image" Target="../media/image192.png"/><Relationship Id="rId5" Type="http://schemas.openxmlformats.org/officeDocument/2006/relationships/image" Target="../media/image1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4.xml"/><Relationship Id="rId3" Type="http://schemas.openxmlformats.org/officeDocument/2006/relationships/image" Target="../media/image218.png"/><Relationship Id="rId4" Type="http://schemas.openxmlformats.org/officeDocument/2006/relationships/image" Target="../media/image210.png"/><Relationship Id="rId5" Type="http://schemas.openxmlformats.org/officeDocument/2006/relationships/image" Target="../media/image16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5.xml"/><Relationship Id="rId3" Type="http://schemas.openxmlformats.org/officeDocument/2006/relationships/image" Target="../media/image217.png"/><Relationship Id="rId4" Type="http://schemas.openxmlformats.org/officeDocument/2006/relationships/image" Target="../media/image167.png"/><Relationship Id="rId5" Type="http://schemas.openxmlformats.org/officeDocument/2006/relationships/image" Target="../media/image1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1.xml"/><Relationship Id="rId3" Type="http://schemas.openxmlformats.org/officeDocument/2006/relationships/image" Target="../media/image168.png"/><Relationship Id="rId4" Type="http://schemas.openxmlformats.org/officeDocument/2006/relationships/image" Target="../media/image1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2.xml"/><Relationship Id="rId3" Type="http://schemas.openxmlformats.org/officeDocument/2006/relationships/image" Target="../media/image169.png"/><Relationship Id="rId4" Type="http://schemas.openxmlformats.org/officeDocument/2006/relationships/image" Target="../media/image170.jpg"/><Relationship Id="rId9" Type="http://schemas.openxmlformats.org/officeDocument/2006/relationships/image" Target="../media/image175.png"/><Relationship Id="rId5" Type="http://schemas.openxmlformats.org/officeDocument/2006/relationships/image" Target="../media/image172.png"/><Relationship Id="rId6" Type="http://schemas.openxmlformats.org/officeDocument/2006/relationships/image" Target="../media/image176.png"/><Relationship Id="rId7" Type="http://schemas.openxmlformats.org/officeDocument/2006/relationships/image" Target="../media/image173.png"/><Relationship Id="rId8" Type="http://schemas.openxmlformats.org/officeDocument/2006/relationships/image" Target="../media/image1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3.xml"/><Relationship Id="rId3" Type="http://schemas.openxmlformats.org/officeDocument/2006/relationships/image" Target="../media/image182.png"/><Relationship Id="rId4" Type="http://schemas.openxmlformats.org/officeDocument/2006/relationships/image" Target="../media/image178.png"/><Relationship Id="rId9" Type="http://schemas.openxmlformats.org/officeDocument/2006/relationships/image" Target="../media/image184.png"/><Relationship Id="rId5" Type="http://schemas.openxmlformats.org/officeDocument/2006/relationships/image" Target="../media/image179.png"/><Relationship Id="rId6" Type="http://schemas.openxmlformats.org/officeDocument/2006/relationships/image" Target="../media/image181.png"/><Relationship Id="rId7" Type="http://schemas.openxmlformats.org/officeDocument/2006/relationships/image" Target="../media/image180.png"/><Relationship Id="rId8" Type="http://schemas.openxmlformats.org/officeDocument/2006/relationships/image" Target="../media/image183.png"/><Relationship Id="rId10" Type="http://schemas.openxmlformats.org/officeDocument/2006/relationships/image" Target="../media/image1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85.xml"/><Relationship Id="rId3" Type="http://schemas.openxmlformats.org/officeDocument/2006/relationships/image" Target="../media/image186.png"/><Relationship Id="rId4" Type="http://schemas.openxmlformats.org/officeDocument/2006/relationships/image" Target="../media/image18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86.xml"/><Relationship Id="rId3" Type="http://schemas.openxmlformats.org/officeDocument/2006/relationships/image" Target="../media/image188.png"/><Relationship Id="rId4" Type="http://schemas.openxmlformats.org/officeDocument/2006/relationships/image" Target="../media/image18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7.xml"/><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5.png"/><Relationship Id="rId6" Type="http://schemas.openxmlformats.org/officeDocument/2006/relationships/image" Target="../media/image193.png"/><Relationship Id="rId7" Type="http://schemas.openxmlformats.org/officeDocument/2006/relationships/image" Target="../media/image19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8.xml"/><Relationship Id="rId3" Type="http://schemas.openxmlformats.org/officeDocument/2006/relationships/image" Target="../media/image196.png"/><Relationship Id="rId4" Type="http://schemas.openxmlformats.org/officeDocument/2006/relationships/image" Target="../media/image197.png"/><Relationship Id="rId9" Type="http://schemas.openxmlformats.org/officeDocument/2006/relationships/image" Target="../media/image203.png"/><Relationship Id="rId5" Type="http://schemas.openxmlformats.org/officeDocument/2006/relationships/image" Target="../media/image200.png"/><Relationship Id="rId6" Type="http://schemas.openxmlformats.org/officeDocument/2006/relationships/image" Target="../media/image199.png"/><Relationship Id="rId7" Type="http://schemas.openxmlformats.org/officeDocument/2006/relationships/image" Target="../media/image201.png"/><Relationship Id="rId8" Type="http://schemas.openxmlformats.org/officeDocument/2006/relationships/image" Target="../media/image20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69.png"/><Relationship Id="rId4" Type="http://schemas.openxmlformats.org/officeDocument/2006/relationships/image" Target="../media/image6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90.xml"/><Relationship Id="rId3" Type="http://schemas.openxmlformats.org/officeDocument/2006/relationships/image" Target="../media/image205.jpg"/><Relationship Id="rId4" Type="http://schemas.openxmlformats.org/officeDocument/2006/relationships/image" Target="../media/image20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91.xml"/><Relationship Id="rId3" Type="http://schemas.openxmlformats.org/officeDocument/2006/relationships/image" Target="../media/image208.png"/><Relationship Id="rId4" Type="http://schemas.openxmlformats.org/officeDocument/2006/relationships/image" Target="../media/image20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92.xml"/><Relationship Id="rId3" Type="http://schemas.openxmlformats.org/officeDocument/2006/relationships/image" Target="../media/image20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hyperlink" Target="mailto:sstrachan@nshe.nevada.edu" TargetMode="External"/><Relationship Id="rId4" Type="http://schemas.openxmlformats.org/officeDocument/2006/relationships/hyperlink" Target="mailto:sana.bellamine@goldenstatenet.org" TargetMode="External"/><Relationship Id="rId5" Type="http://schemas.openxmlformats.org/officeDocument/2006/relationships/hyperlink" Target="https://www.ofcconference.org/en-us/home/exhibition-and-show-floor-programs/ofcnet/" TargetMode="External"/><Relationship Id="rId6" Type="http://schemas.openxmlformats.org/officeDocument/2006/relationships/image" Target="../media/image21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6"/>
          <p:cNvSpPr txBox="1"/>
          <p:nvPr>
            <p:ph idx="1" type="body"/>
          </p:nvPr>
        </p:nvSpPr>
        <p:spPr>
          <a:xfrm>
            <a:off x="795650" y="2256623"/>
            <a:ext cx="8954700" cy="246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4400"/>
              <a:t>Networks of the Future &amp; Next-Generation Production</a:t>
            </a:r>
            <a:endParaRPr sz="4400"/>
          </a:p>
          <a:p>
            <a:pPr indent="0" lvl="0" marL="0" rtl="0" algn="l">
              <a:lnSpc>
                <a:spcPct val="90000"/>
              </a:lnSpc>
              <a:spcBef>
                <a:spcPts val="1000"/>
              </a:spcBef>
              <a:spcAft>
                <a:spcPts val="0"/>
              </a:spcAft>
              <a:buSzPts val="2400"/>
              <a:buNone/>
            </a:pPr>
            <a:r>
              <a:rPr lang="en-US" sz="2400"/>
              <a:t>Rooms 203-204 (Level 2)</a:t>
            </a:r>
            <a:endParaRPr sz="2400"/>
          </a:p>
          <a:p>
            <a:pPr indent="0" lvl="0" marL="0" rtl="0" algn="l">
              <a:lnSpc>
                <a:spcPct val="90000"/>
              </a:lnSpc>
              <a:spcBef>
                <a:spcPts val="1000"/>
              </a:spcBef>
              <a:spcAft>
                <a:spcPts val="0"/>
              </a:spcAft>
              <a:buSzPts val="2400"/>
              <a:buNone/>
            </a:pPr>
            <a:r>
              <a:rPr lang="en-US" sz="2400"/>
              <a:t>Sunday March 30, 2025 (13:00 - 15:30)</a:t>
            </a:r>
            <a:endParaRPr sz="2400"/>
          </a:p>
        </p:txBody>
      </p:sp>
      <p:sp>
        <p:nvSpPr>
          <p:cNvPr id="1036" name="Google Shape;1036;p16"/>
          <p:cNvSpPr txBox="1"/>
          <p:nvPr>
            <p:ph idx="2" type="body"/>
          </p:nvPr>
        </p:nvSpPr>
        <p:spPr>
          <a:xfrm>
            <a:off x="840950" y="4574250"/>
            <a:ext cx="8864100" cy="1900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1600"/>
              <a:t>Organizers</a:t>
            </a:r>
            <a:endParaRPr sz="1600"/>
          </a:p>
          <a:p>
            <a:pPr indent="0" lvl="0" marL="0" rtl="0" algn="l">
              <a:lnSpc>
                <a:spcPct val="90000"/>
              </a:lnSpc>
              <a:spcBef>
                <a:spcPts val="1000"/>
              </a:spcBef>
              <a:spcAft>
                <a:spcPts val="0"/>
              </a:spcAft>
              <a:buSzPts val="2400"/>
              <a:buNone/>
            </a:pPr>
            <a:r>
              <a:rPr b="0" lang="en-US" sz="1600"/>
              <a:t>Scotty Strachan (Lead), Nevada System of Higher Education, United States</a:t>
            </a:r>
            <a:endParaRPr b="0" sz="1600"/>
          </a:p>
          <a:p>
            <a:pPr indent="0" lvl="0" marL="0" rtl="0" algn="l">
              <a:lnSpc>
                <a:spcPct val="90000"/>
              </a:lnSpc>
              <a:spcBef>
                <a:spcPts val="1000"/>
              </a:spcBef>
              <a:spcAft>
                <a:spcPts val="0"/>
              </a:spcAft>
              <a:buSzPts val="2400"/>
              <a:buNone/>
            </a:pPr>
            <a:r>
              <a:rPr b="0" lang="en-US" sz="1600"/>
              <a:t>Sana Bellamine (Lead), CENIC MMBI, United States</a:t>
            </a:r>
            <a:endParaRPr b="0" sz="1600"/>
          </a:p>
          <a:p>
            <a:pPr indent="0" lvl="0" marL="0" rtl="0" algn="l">
              <a:lnSpc>
                <a:spcPct val="90000"/>
              </a:lnSpc>
              <a:spcBef>
                <a:spcPts val="1000"/>
              </a:spcBef>
              <a:spcAft>
                <a:spcPts val="0"/>
              </a:spcAft>
              <a:buSzPts val="2400"/>
              <a:buNone/>
            </a:pPr>
            <a:r>
              <a:rPr b="0" lang="en-US" sz="1600"/>
              <a:t>Akbar Kara, Ciena, United States</a:t>
            </a:r>
            <a:endParaRPr b="0" sz="1600"/>
          </a:p>
          <a:p>
            <a:pPr indent="0" lvl="0" marL="0" rtl="0" algn="l">
              <a:lnSpc>
                <a:spcPct val="90000"/>
              </a:lnSpc>
              <a:spcBef>
                <a:spcPts val="1000"/>
              </a:spcBef>
              <a:spcAft>
                <a:spcPts val="0"/>
              </a:spcAft>
              <a:buSzPts val="2400"/>
              <a:buNone/>
            </a:pPr>
            <a:r>
              <a:rPr b="0" lang="en-US" sz="1600"/>
              <a:t>James Stewart, Utah Education and Telehealth Network, United States</a:t>
            </a:r>
            <a:endParaRPr b="0" sz="1600"/>
          </a:p>
          <a:p>
            <a:pPr indent="0" lvl="0" marL="0" rtl="0" algn="l">
              <a:lnSpc>
                <a:spcPct val="90000"/>
              </a:lnSpc>
              <a:spcBef>
                <a:spcPts val="1000"/>
              </a:spcBef>
              <a:spcAft>
                <a:spcPts val="0"/>
              </a:spcAft>
              <a:buSzPts val="2400"/>
              <a:buNone/>
            </a:pPr>
            <a:r>
              <a:rPr b="0" lang="en-US" sz="1600"/>
              <a:t>Chris Tracy, ESnet, United States</a:t>
            </a:r>
            <a:endParaRPr b="0"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g33e3027fc13_3_2873"/>
          <p:cNvSpPr txBox="1"/>
          <p:nvPr>
            <p:ph type="title"/>
          </p:nvPr>
        </p:nvSpPr>
        <p:spPr>
          <a:xfrm>
            <a:off x="397565" y="388731"/>
            <a:ext cx="15416400" cy="125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sz="3700"/>
              <a:t>Internet2 by Community</a:t>
            </a:r>
            <a:endParaRPr sz="3700"/>
          </a:p>
        </p:txBody>
      </p:sp>
      <p:pic>
        <p:nvPicPr>
          <p:cNvPr id="1107" name="Google Shape;1107;g33e3027fc13_3_2873"/>
          <p:cNvPicPr preferRelativeResize="0"/>
          <p:nvPr/>
        </p:nvPicPr>
        <p:blipFill rotWithShape="1">
          <a:blip r:embed="rId3">
            <a:alphaModFix/>
          </a:blip>
          <a:srcRect b="7808" l="6961" r="7939" t="5910"/>
          <a:stretch/>
        </p:blipFill>
        <p:spPr>
          <a:xfrm>
            <a:off x="-5614" y="-28689"/>
            <a:ext cx="12192000" cy="69535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g33e3027fc13_3_2878"/>
          <p:cNvSpPr txBox="1"/>
          <p:nvPr>
            <p:ph type="title"/>
          </p:nvPr>
        </p:nvSpPr>
        <p:spPr>
          <a:xfrm>
            <a:off x="298174" y="291548"/>
            <a:ext cx="11562300" cy="940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500"/>
              <a:buFont typeface="Arial"/>
              <a:buNone/>
            </a:pPr>
            <a:r>
              <a:rPr lang="en-US" sz="3700"/>
              <a:t>Internet2 Network Services</a:t>
            </a:r>
            <a:endParaRPr sz="3700"/>
          </a:p>
        </p:txBody>
      </p:sp>
      <p:sp>
        <p:nvSpPr>
          <p:cNvPr id="1113" name="Google Shape;1113;g33e3027fc13_3_2878"/>
          <p:cNvSpPr/>
          <p:nvPr/>
        </p:nvSpPr>
        <p:spPr>
          <a:xfrm>
            <a:off x="3547658" y="1648934"/>
            <a:ext cx="8433765" cy="4834476"/>
          </a:xfrm>
          <a:custGeom>
            <a:rect b="b" l="l" r="r" t="t"/>
            <a:pathLst>
              <a:path extrusionOk="0" h="11308715" w="15060294">
                <a:moveTo>
                  <a:pt x="0" y="11308556"/>
                </a:moveTo>
                <a:lnTo>
                  <a:pt x="15059761" y="11308556"/>
                </a:lnTo>
                <a:lnTo>
                  <a:pt x="15059761" y="0"/>
                </a:lnTo>
                <a:lnTo>
                  <a:pt x="0" y="0"/>
                </a:lnTo>
                <a:lnTo>
                  <a:pt x="0" y="11308556"/>
                </a:lnTo>
                <a:close/>
              </a:path>
            </a:pathLst>
          </a:custGeom>
          <a:solidFill>
            <a:srgbClr val="E5E7DA">
              <a:alpha val="2824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1000B"/>
              </a:solidFill>
              <a:latin typeface="Arial"/>
              <a:ea typeface="Arial"/>
              <a:cs typeface="Arial"/>
              <a:sym typeface="Arial"/>
            </a:endParaRPr>
          </a:p>
        </p:txBody>
      </p:sp>
      <p:grpSp>
        <p:nvGrpSpPr>
          <p:cNvPr id="1114" name="Google Shape;1114;g33e3027fc13_3_2878"/>
          <p:cNvGrpSpPr/>
          <p:nvPr/>
        </p:nvGrpSpPr>
        <p:grpSpPr>
          <a:xfrm>
            <a:off x="4059138" y="1985421"/>
            <a:ext cx="3188971" cy="1023025"/>
            <a:chOff x="577023" y="1519518"/>
            <a:chExt cx="2922176" cy="937437"/>
          </a:xfrm>
        </p:grpSpPr>
        <p:sp>
          <p:nvSpPr>
            <p:cNvPr id="1115" name="Google Shape;1115;g33e3027fc13_3_2878"/>
            <p:cNvSpPr/>
            <p:nvPr/>
          </p:nvSpPr>
          <p:spPr>
            <a:xfrm>
              <a:off x="785399" y="1853955"/>
              <a:ext cx="2713800" cy="60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Provides institutions with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access to commercial peers across the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national footprint.</a:t>
              </a:r>
              <a:endParaRPr b="0" i="0" sz="1600" u="none" cap="none" strike="noStrike">
                <a:solidFill>
                  <a:srgbClr val="000000"/>
                </a:solidFill>
                <a:latin typeface="Arial"/>
                <a:ea typeface="Arial"/>
                <a:cs typeface="Arial"/>
                <a:sym typeface="Arial"/>
              </a:endParaRPr>
            </a:p>
          </p:txBody>
        </p:sp>
        <p:sp>
          <p:nvSpPr>
            <p:cNvPr id="1116" name="Google Shape;1116;g33e3027fc13_3_2878"/>
            <p:cNvSpPr/>
            <p:nvPr/>
          </p:nvSpPr>
          <p:spPr>
            <a:xfrm>
              <a:off x="785398" y="1519518"/>
              <a:ext cx="17214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PEER EXCHANGE</a:t>
              </a:r>
              <a:endParaRPr b="0" i="0" sz="1600" u="none" cap="none" strike="noStrike">
                <a:solidFill>
                  <a:srgbClr val="000000"/>
                </a:solidFill>
                <a:latin typeface="Arial"/>
                <a:ea typeface="Arial"/>
                <a:cs typeface="Arial"/>
                <a:sym typeface="Arial"/>
              </a:endParaRPr>
            </a:p>
          </p:txBody>
        </p:sp>
        <p:sp>
          <p:nvSpPr>
            <p:cNvPr id="1117" name="Google Shape;1117;g33e3027fc13_3_2878"/>
            <p:cNvSpPr/>
            <p:nvPr/>
          </p:nvSpPr>
          <p:spPr>
            <a:xfrm>
              <a:off x="577023" y="1629077"/>
              <a:ext cx="114957" cy="45905"/>
            </a:xfrm>
            <a:custGeom>
              <a:rect b="b" l="l" r="r" t="t"/>
              <a:pathLst>
                <a:path extrusionOk="0" h="75564" w="189229">
                  <a:moveTo>
                    <a:pt x="189214" y="0"/>
                  </a:moveTo>
                  <a:lnTo>
                    <a:pt x="0" y="0"/>
                  </a:lnTo>
                  <a:lnTo>
                    <a:pt x="0" y="75390"/>
                  </a:lnTo>
                  <a:lnTo>
                    <a:pt x="189214" y="75390"/>
                  </a:lnTo>
                  <a:lnTo>
                    <a:pt x="189214"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grpSp>
      <p:grpSp>
        <p:nvGrpSpPr>
          <p:cNvPr id="1118" name="Google Shape;1118;g33e3027fc13_3_2878"/>
          <p:cNvGrpSpPr/>
          <p:nvPr/>
        </p:nvGrpSpPr>
        <p:grpSpPr>
          <a:xfrm>
            <a:off x="8271430" y="1985430"/>
            <a:ext cx="3564812" cy="1023025"/>
            <a:chOff x="577023" y="1240227"/>
            <a:chExt cx="3266574" cy="937437"/>
          </a:xfrm>
        </p:grpSpPr>
        <p:sp>
          <p:nvSpPr>
            <p:cNvPr id="1119" name="Google Shape;1119;g33e3027fc13_3_2878"/>
            <p:cNvSpPr/>
            <p:nvPr/>
          </p:nvSpPr>
          <p:spPr>
            <a:xfrm>
              <a:off x="785399" y="1574664"/>
              <a:ext cx="2713800" cy="60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Allows Internet2 connectors to present themselves for private peering at selected national peering locations.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300" u="none" cap="none" strike="noStrike">
                <a:solidFill>
                  <a:srgbClr val="01000B"/>
                </a:solidFill>
                <a:latin typeface="Arial"/>
                <a:ea typeface="Arial"/>
                <a:cs typeface="Arial"/>
                <a:sym typeface="Arial"/>
              </a:endParaRPr>
            </a:p>
          </p:txBody>
        </p:sp>
        <p:sp>
          <p:nvSpPr>
            <p:cNvPr id="1120" name="Google Shape;1120;g33e3027fc13_3_2878"/>
            <p:cNvSpPr/>
            <p:nvPr/>
          </p:nvSpPr>
          <p:spPr>
            <a:xfrm>
              <a:off x="785397" y="1240227"/>
              <a:ext cx="30582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RAPID PRIVATE INTERCONNECT</a:t>
              </a:r>
              <a:endParaRPr b="0" i="0" sz="1600" u="none" cap="none" strike="noStrike">
                <a:solidFill>
                  <a:srgbClr val="000000"/>
                </a:solidFill>
                <a:latin typeface="Arial"/>
                <a:ea typeface="Arial"/>
                <a:cs typeface="Arial"/>
                <a:sym typeface="Arial"/>
              </a:endParaRPr>
            </a:p>
          </p:txBody>
        </p:sp>
        <p:sp>
          <p:nvSpPr>
            <p:cNvPr id="1121" name="Google Shape;1121;g33e3027fc13_3_2878"/>
            <p:cNvSpPr/>
            <p:nvPr/>
          </p:nvSpPr>
          <p:spPr>
            <a:xfrm>
              <a:off x="577023" y="1629077"/>
              <a:ext cx="114957" cy="45905"/>
            </a:xfrm>
            <a:custGeom>
              <a:rect b="b" l="l" r="r" t="t"/>
              <a:pathLst>
                <a:path extrusionOk="0" h="75564" w="189229">
                  <a:moveTo>
                    <a:pt x="189214" y="0"/>
                  </a:moveTo>
                  <a:lnTo>
                    <a:pt x="0" y="0"/>
                  </a:lnTo>
                  <a:lnTo>
                    <a:pt x="0" y="75390"/>
                  </a:lnTo>
                  <a:lnTo>
                    <a:pt x="189214" y="75390"/>
                  </a:lnTo>
                  <a:lnTo>
                    <a:pt x="189214"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grpSp>
      <p:grpSp>
        <p:nvGrpSpPr>
          <p:cNvPr id="1122" name="Google Shape;1122;g33e3027fc13_3_2878"/>
          <p:cNvGrpSpPr/>
          <p:nvPr/>
        </p:nvGrpSpPr>
        <p:grpSpPr>
          <a:xfrm>
            <a:off x="4059138" y="4803609"/>
            <a:ext cx="2909708" cy="1023025"/>
            <a:chOff x="577023" y="1519518"/>
            <a:chExt cx="2666277" cy="937437"/>
          </a:xfrm>
        </p:grpSpPr>
        <p:sp>
          <p:nvSpPr>
            <p:cNvPr id="1123" name="Google Shape;1123;g33e3027fc13_3_2878"/>
            <p:cNvSpPr/>
            <p:nvPr/>
          </p:nvSpPr>
          <p:spPr>
            <a:xfrm>
              <a:off x="785400" y="1853955"/>
              <a:ext cx="2457900" cy="60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Uses regional’s infrastructure in conjunction with the Internet2 Network to reach cloud resources.</a:t>
              </a:r>
              <a:endParaRPr b="0" i="0" sz="1600" u="none" cap="none" strike="noStrike">
                <a:solidFill>
                  <a:srgbClr val="000000"/>
                </a:solidFill>
                <a:latin typeface="Arial"/>
                <a:ea typeface="Arial"/>
                <a:cs typeface="Arial"/>
                <a:sym typeface="Arial"/>
              </a:endParaRPr>
            </a:p>
          </p:txBody>
        </p:sp>
        <p:sp>
          <p:nvSpPr>
            <p:cNvPr id="1124" name="Google Shape;1124;g33e3027fc13_3_2878"/>
            <p:cNvSpPr/>
            <p:nvPr/>
          </p:nvSpPr>
          <p:spPr>
            <a:xfrm>
              <a:off x="785398" y="1519518"/>
              <a:ext cx="17214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CLOUD CONNECT</a:t>
              </a:r>
              <a:endParaRPr b="0" i="0" sz="1600" u="none" cap="none" strike="noStrike">
                <a:solidFill>
                  <a:srgbClr val="000000"/>
                </a:solidFill>
                <a:latin typeface="Arial"/>
                <a:ea typeface="Arial"/>
                <a:cs typeface="Arial"/>
                <a:sym typeface="Arial"/>
              </a:endParaRPr>
            </a:p>
          </p:txBody>
        </p:sp>
        <p:sp>
          <p:nvSpPr>
            <p:cNvPr id="1125" name="Google Shape;1125;g33e3027fc13_3_2878"/>
            <p:cNvSpPr/>
            <p:nvPr/>
          </p:nvSpPr>
          <p:spPr>
            <a:xfrm>
              <a:off x="577023" y="1629077"/>
              <a:ext cx="114957" cy="45905"/>
            </a:xfrm>
            <a:custGeom>
              <a:rect b="b" l="l" r="r" t="t"/>
              <a:pathLst>
                <a:path extrusionOk="0" h="75564" w="189229">
                  <a:moveTo>
                    <a:pt x="189214" y="0"/>
                  </a:moveTo>
                  <a:lnTo>
                    <a:pt x="0" y="0"/>
                  </a:lnTo>
                  <a:lnTo>
                    <a:pt x="0" y="75390"/>
                  </a:lnTo>
                  <a:lnTo>
                    <a:pt x="189214" y="75390"/>
                  </a:lnTo>
                  <a:lnTo>
                    <a:pt x="189214"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grpSp>
      <p:grpSp>
        <p:nvGrpSpPr>
          <p:cNvPr id="1126" name="Google Shape;1126;g33e3027fc13_3_2878"/>
          <p:cNvGrpSpPr/>
          <p:nvPr/>
        </p:nvGrpSpPr>
        <p:grpSpPr>
          <a:xfrm>
            <a:off x="8271430" y="4803609"/>
            <a:ext cx="3564812" cy="1237138"/>
            <a:chOff x="577023" y="1519518"/>
            <a:chExt cx="3266574" cy="1133637"/>
          </a:xfrm>
        </p:grpSpPr>
        <p:sp>
          <p:nvSpPr>
            <p:cNvPr id="1127" name="Google Shape;1127;g33e3027fc13_3_2878"/>
            <p:cNvSpPr/>
            <p:nvPr/>
          </p:nvSpPr>
          <p:spPr>
            <a:xfrm>
              <a:off x="785400" y="1853955"/>
              <a:ext cx="2713800" cy="79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Our cloud-based, volumetric DDoS mitigation service was procured on behalf of the community.</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300" u="none" cap="none" strike="noStrike">
                <a:solidFill>
                  <a:srgbClr val="01000B"/>
                </a:solidFill>
                <a:latin typeface="Arial"/>
                <a:ea typeface="Arial"/>
                <a:cs typeface="Arial"/>
                <a:sym typeface="Arial"/>
              </a:endParaRPr>
            </a:p>
          </p:txBody>
        </p:sp>
        <p:sp>
          <p:nvSpPr>
            <p:cNvPr id="1128" name="Google Shape;1128;g33e3027fc13_3_2878"/>
            <p:cNvSpPr/>
            <p:nvPr/>
          </p:nvSpPr>
          <p:spPr>
            <a:xfrm>
              <a:off x="785397" y="1519518"/>
              <a:ext cx="30582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GLOBAL DDoS PROTECTION </a:t>
              </a:r>
              <a:endParaRPr b="0" i="0" sz="1600" u="none" cap="none" strike="noStrike">
                <a:solidFill>
                  <a:srgbClr val="000000"/>
                </a:solidFill>
                <a:latin typeface="Arial"/>
                <a:ea typeface="Arial"/>
                <a:cs typeface="Arial"/>
                <a:sym typeface="Arial"/>
              </a:endParaRPr>
            </a:p>
          </p:txBody>
        </p:sp>
        <p:sp>
          <p:nvSpPr>
            <p:cNvPr id="1129" name="Google Shape;1129;g33e3027fc13_3_2878"/>
            <p:cNvSpPr/>
            <p:nvPr/>
          </p:nvSpPr>
          <p:spPr>
            <a:xfrm>
              <a:off x="577023" y="1629077"/>
              <a:ext cx="114957" cy="45905"/>
            </a:xfrm>
            <a:custGeom>
              <a:rect b="b" l="l" r="r" t="t"/>
              <a:pathLst>
                <a:path extrusionOk="0" h="75564" w="189229">
                  <a:moveTo>
                    <a:pt x="189214" y="0"/>
                  </a:moveTo>
                  <a:lnTo>
                    <a:pt x="0" y="0"/>
                  </a:lnTo>
                  <a:lnTo>
                    <a:pt x="0" y="75390"/>
                  </a:lnTo>
                  <a:lnTo>
                    <a:pt x="189214" y="75390"/>
                  </a:lnTo>
                  <a:lnTo>
                    <a:pt x="189214"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grpSp>
      <p:cxnSp>
        <p:nvCxnSpPr>
          <p:cNvPr id="1130" name="Google Shape;1130;g33e3027fc13_3_2878"/>
          <p:cNvCxnSpPr/>
          <p:nvPr/>
        </p:nvCxnSpPr>
        <p:spPr>
          <a:xfrm>
            <a:off x="7773519" y="2221229"/>
            <a:ext cx="0" cy="3852300"/>
          </a:xfrm>
          <a:prstGeom prst="straightConnector1">
            <a:avLst/>
          </a:prstGeom>
          <a:noFill/>
          <a:ln cap="flat" cmpd="sng" w="9525">
            <a:solidFill>
              <a:srgbClr val="01000B"/>
            </a:solidFill>
            <a:prstDash val="solid"/>
            <a:miter lim="800000"/>
            <a:headEnd len="sm" w="sm" type="none"/>
            <a:tailEnd len="sm" w="sm" type="none"/>
          </a:ln>
        </p:spPr>
      </p:cxnSp>
      <p:cxnSp>
        <p:nvCxnSpPr>
          <p:cNvPr id="1131" name="Google Shape;1131;g33e3027fc13_3_2878"/>
          <p:cNvCxnSpPr/>
          <p:nvPr/>
        </p:nvCxnSpPr>
        <p:spPr>
          <a:xfrm rot="10800000">
            <a:off x="4019951" y="3919460"/>
            <a:ext cx="7491300" cy="0"/>
          </a:xfrm>
          <a:prstGeom prst="straightConnector1">
            <a:avLst/>
          </a:prstGeom>
          <a:noFill/>
          <a:ln cap="flat" cmpd="sng" w="9525">
            <a:solidFill>
              <a:srgbClr val="01000B"/>
            </a:solidFill>
            <a:prstDash val="solid"/>
            <a:miter lim="800000"/>
            <a:headEnd len="sm" w="sm" type="none"/>
            <a:tailEnd len="sm" w="sm" type="none"/>
          </a:ln>
        </p:spPr>
      </p:cxnSp>
      <p:grpSp>
        <p:nvGrpSpPr>
          <p:cNvPr id="1132" name="Google Shape;1132;g33e3027fc13_3_2878"/>
          <p:cNvGrpSpPr/>
          <p:nvPr/>
        </p:nvGrpSpPr>
        <p:grpSpPr>
          <a:xfrm>
            <a:off x="469042" y="2126792"/>
            <a:ext cx="2789107" cy="4331138"/>
            <a:chOff x="1037581" y="1519518"/>
            <a:chExt cx="2555766" cy="3968788"/>
          </a:xfrm>
        </p:grpSpPr>
        <p:grpSp>
          <p:nvGrpSpPr>
            <p:cNvPr id="1133" name="Google Shape;1133;g33e3027fc13_3_2878"/>
            <p:cNvGrpSpPr/>
            <p:nvPr/>
          </p:nvGrpSpPr>
          <p:grpSpPr>
            <a:xfrm>
              <a:off x="1037581" y="1519518"/>
              <a:ext cx="2488503" cy="1059274"/>
              <a:chOff x="785397" y="1519518"/>
              <a:chExt cx="2488503" cy="1059274"/>
            </a:xfrm>
          </p:grpSpPr>
          <p:grpSp>
            <p:nvGrpSpPr>
              <p:cNvPr id="1134" name="Google Shape;1134;g33e3027fc13_3_2878"/>
              <p:cNvGrpSpPr/>
              <p:nvPr/>
            </p:nvGrpSpPr>
            <p:grpSpPr>
              <a:xfrm>
                <a:off x="785398" y="1519518"/>
                <a:ext cx="2488502" cy="1059274"/>
                <a:chOff x="785398" y="1519518"/>
                <a:chExt cx="2488502" cy="1059274"/>
              </a:xfrm>
            </p:grpSpPr>
            <p:sp>
              <p:nvSpPr>
                <p:cNvPr id="1135" name="Google Shape;1135;g33e3027fc13_3_2878"/>
                <p:cNvSpPr/>
                <p:nvPr/>
              </p:nvSpPr>
              <p:spPr>
                <a:xfrm>
                  <a:off x="785400" y="1975792"/>
                  <a:ext cx="2488500" cy="60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Point-to-point 10, 100 &amp; 400G links and flexible grid spectrum to support private network needs.</a:t>
                  </a:r>
                  <a:endParaRPr b="0" i="0" sz="1600" u="none" cap="none" strike="noStrike">
                    <a:solidFill>
                      <a:srgbClr val="000000"/>
                    </a:solidFill>
                    <a:latin typeface="Arial"/>
                    <a:ea typeface="Arial"/>
                    <a:cs typeface="Arial"/>
                    <a:sym typeface="Arial"/>
                  </a:endParaRPr>
                </a:p>
              </p:txBody>
            </p:sp>
            <p:sp>
              <p:nvSpPr>
                <p:cNvPr id="1136" name="Google Shape;1136;g33e3027fc13_3_2878"/>
                <p:cNvSpPr/>
                <p:nvPr/>
              </p:nvSpPr>
              <p:spPr>
                <a:xfrm>
                  <a:off x="785398" y="1519518"/>
                  <a:ext cx="17214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LAYER 1 SERVICE</a:t>
                  </a:r>
                  <a:endParaRPr b="0" i="0" sz="1600" u="none" cap="none" strike="noStrike">
                    <a:solidFill>
                      <a:srgbClr val="000000"/>
                    </a:solidFill>
                    <a:latin typeface="Arial"/>
                    <a:ea typeface="Arial"/>
                    <a:cs typeface="Arial"/>
                    <a:sym typeface="Arial"/>
                  </a:endParaRPr>
                </a:p>
              </p:txBody>
            </p:sp>
          </p:grpSp>
          <p:sp>
            <p:nvSpPr>
              <p:cNvPr id="1137" name="Google Shape;1137;g33e3027fc13_3_2878"/>
              <p:cNvSpPr/>
              <p:nvPr/>
            </p:nvSpPr>
            <p:spPr>
              <a:xfrm>
                <a:off x="785397" y="1775908"/>
                <a:ext cx="1517975" cy="121901"/>
              </a:xfrm>
              <a:custGeom>
                <a:rect b="b" l="l" r="r" t="t"/>
                <a:pathLst>
                  <a:path extrusionOk="0" h="200660" w="2498725">
                    <a:moveTo>
                      <a:pt x="2498583" y="0"/>
                    </a:moveTo>
                    <a:lnTo>
                      <a:pt x="0" y="0"/>
                    </a:lnTo>
                    <a:lnTo>
                      <a:pt x="0" y="200329"/>
                    </a:lnTo>
                    <a:lnTo>
                      <a:pt x="2498583" y="200329"/>
                    </a:lnTo>
                    <a:lnTo>
                      <a:pt x="2498583"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grpSp>
        <p:grpSp>
          <p:nvGrpSpPr>
            <p:cNvPr id="1138" name="Google Shape;1138;g33e3027fc13_3_2878"/>
            <p:cNvGrpSpPr/>
            <p:nvPr/>
          </p:nvGrpSpPr>
          <p:grpSpPr>
            <a:xfrm>
              <a:off x="1037581" y="3012495"/>
              <a:ext cx="2322002" cy="1086315"/>
              <a:chOff x="785396" y="3241861"/>
              <a:chExt cx="2322002" cy="1086315"/>
            </a:xfrm>
          </p:grpSpPr>
          <p:grpSp>
            <p:nvGrpSpPr>
              <p:cNvPr id="1139" name="Google Shape;1139;g33e3027fc13_3_2878"/>
              <p:cNvGrpSpPr/>
              <p:nvPr/>
            </p:nvGrpSpPr>
            <p:grpSpPr>
              <a:xfrm>
                <a:off x="785397" y="3241861"/>
                <a:ext cx="2322001" cy="1086315"/>
                <a:chOff x="785397" y="2712132"/>
                <a:chExt cx="2322001" cy="1086315"/>
              </a:xfrm>
            </p:grpSpPr>
            <p:sp>
              <p:nvSpPr>
                <p:cNvPr id="1140" name="Google Shape;1140;g33e3027fc13_3_2878"/>
                <p:cNvSpPr/>
                <p:nvPr/>
              </p:nvSpPr>
              <p:spPr>
                <a:xfrm>
                  <a:off x="785398" y="3195447"/>
                  <a:ext cx="2322000" cy="60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Effective and efficient wide area 100 gigabit Ethernet technology.</a:t>
                  </a:r>
                  <a:endParaRPr b="0" i="0" sz="1600" u="none" cap="none" strike="noStrike">
                    <a:solidFill>
                      <a:srgbClr val="000000"/>
                    </a:solidFill>
                    <a:latin typeface="Arial"/>
                    <a:ea typeface="Arial"/>
                    <a:cs typeface="Arial"/>
                    <a:sym typeface="Arial"/>
                  </a:endParaRPr>
                </a:p>
              </p:txBody>
            </p:sp>
            <p:sp>
              <p:nvSpPr>
                <p:cNvPr id="1141" name="Google Shape;1141;g33e3027fc13_3_2878"/>
                <p:cNvSpPr/>
                <p:nvPr/>
              </p:nvSpPr>
              <p:spPr>
                <a:xfrm>
                  <a:off x="785397" y="2712132"/>
                  <a:ext cx="16764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LAYER 2 SERVICE</a:t>
                  </a:r>
                  <a:endParaRPr b="0" i="0" sz="1600" u="none" cap="none" strike="noStrike">
                    <a:solidFill>
                      <a:srgbClr val="000000"/>
                    </a:solidFill>
                    <a:latin typeface="Arial"/>
                    <a:ea typeface="Arial"/>
                    <a:cs typeface="Arial"/>
                    <a:sym typeface="Arial"/>
                  </a:endParaRPr>
                </a:p>
              </p:txBody>
            </p:sp>
          </p:grpSp>
          <p:sp>
            <p:nvSpPr>
              <p:cNvPr id="1142" name="Google Shape;1142;g33e3027fc13_3_2878"/>
              <p:cNvSpPr/>
              <p:nvPr/>
            </p:nvSpPr>
            <p:spPr>
              <a:xfrm>
                <a:off x="785396" y="3529609"/>
                <a:ext cx="1517975" cy="121901"/>
              </a:xfrm>
              <a:custGeom>
                <a:rect b="b" l="l" r="r" t="t"/>
                <a:pathLst>
                  <a:path extrusionOk="0" h="200660" w="2498725">
                    <a:moveTo>
                      <a:pt x="2498583" y="0"/>
                    </a:moveTo>
                    <a:lnTo>
                      <a:pt x="0" y="0"/>
                    </a:lnTo>
                    <a:lnTo>
                      <a:pt x="0" y="200329"/>
                    </a:lnTo>
                    <a:lnTo>
                      <a:pt x="2498583" y="200329"/>
                    </a:lnTo>
                    <a:lnTo>
                      <a:pt x="2498583"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grpSp>
        <p:grpSp>
          <p:nvGrpSpPr>
            <p:cNvPr id="1143" name="Google Shape;1143;g33e3027fc13_3_2878"/>
            <p:cNvGrpSpPr/>
            <p:nvPr/>
          </p:nvGrpSpPr>
          <p:grpSpPr>
            <a:xfrm>
              <a:off x="1037581" y="4402950"/>
              <a:ext cx="2555766" cy="1085356"/>
              <a:chOff x="816983" y="4402950"/>
              <a:chExt cx="2555766" cy="1085356"/>
            </a:xfrm>
          </p:grpSpPr>
          <p:grpSp>
            <p:nvGrpSpPr>
              <p:cNvPr id="1144" name="Google Shape;1144;g33e3027fc13_3_2878"/>
              <p:cNvGrpSpPr/>
              <p:nvPr/>
            </p:nvGrpSpPr>
            <p:grpSpPr>
              <a:xfrm>
                <a:off x="825148" y="4402950"/>
                <a:ext cx="2547601" cy="1085356"/>
                <a:chOff x="825148" y="3956601"/>
                <a:chExt cx="2547601" cy="1085356"/>
              </a:xfrm>
            </p:grpSpPr>
            <p:sp>
              <p:nvSpPr>
                <p:cNvPr id="1145" name="Google Shape;1145;g33e3027fc13_3_2878"/>
                <p:cNvSpPr/>
                <p:nvPr/>
              </p:nvSpPr>
              <p:spPr>
                <a:xfrm>
                  <a:off x="825149" y="4438957"/>
                  <a:ext cx="2547600" cy="60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For IP network and peer exchange needs.</a:t>
                  </a:r>
                  <a:endParaRPr b="0" i="0" sz="1600" u="none" cap="none" strike="noStrike">
                    <a:solidFill>
                      <a:srgbClr val="000000"/>
                    </a:solidFill>
                    <a:latin typeface="Arial"/>
                    <a:ea typeface="Arial"/>
                    <a:cs typeface="Arial"/>
                    <a:sym typeface="Arial"/>
                  </a:endParaRPr>
                </a:p>
              </p:txBody>
            </p:sp>
            <p:sp>
              <p:nvSpPr>
                <p:cNvPr id="1146" name="Google Shape;1146;g33e3027fc13_3_2878"/>
                <p:cNvSpPr/>
                <p:nvPr/>
              </p:nvSpPr>
              <p:spPr>
                <a:xfrm>
                  <a:off x="825148" y="3956601"/>
                  <a:ext cx="19620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LAYER 3 SERVICE</a:t>
                  </a:r>
                  <a:endParaRPr b="0" i="0" sz="1600" u="none" cap="none" strike="noStrike">
                    <a:solidFill>
                      <a:srgbClr val="000000"/>
                    </a:solidFill>
                    <a:latin typeface="Arial"/>
                    <a:ea typeface="Arial"/>
                    <a:cs typeface="Arial"/>
                    <a:sym typeface="Arial"/>
                  </a:endParaRPr>
                </a:p>
              </p:txBody>
            </p:sp>
          </p:grpSp>
          <p:sp>
            <p:nvSpPr>
              <p:cNvPr id="1147" name="Google Shape;1147;g33e3027fc13_3_2878"/>
              <p:cNvSpPr/>
              <p:nvPr/>
            </p:nvSpPr>
            <p:spPr>
              <a:xfrm>
                <a:off x="816983" y="4648341"/>
                <a:ext cx="1517975" cy="121901"/>
              </a:xfrm>
              <a:custGeom>
                <a:rect b="b" l="l" r="r" t="t"/>
                <a:pathLst>
                  <a:path extrusionOk="0" h="200660" w="2498725">
                    <a:moveTo>
                      <a:pt x="2498583" y="0"/>
                    </a:moveTo>
                    <a:lnTo>
                      <a:pt x="0" y="0"/>
                    </a:lnTo>
                    <a:lnTo>
                      <a:pt x="0" y="200329"/>
                    </a:lnTo>
                    <a:lnTo>
                      <a:pt x="2498583" y="200329"/>
                    </a:lnTo>
                    <a:lnTo>
                      <a:pt x="2498583"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grpSp>
      </p:grpSp>
      <p:sp>
        <p:nvSpPr>
          <p:cNvPr id="1148" name="Google Shape;1148;g33e3027fc13_3_2878"/>
          <p:cNvSpPr/>
          <p:nvPr/>
        </p:nvSpPr>
        <p:spPr>
          <a:xfrm>
            <a:off x="6130800" y="3161200"/>
            <a:ext cx="2789100" cy="1351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grpSp>
        <p:nvGrpSpPr>
          <p:cNvPr id="1149" name="Google Shape;1149;g33e3027fc13_3_2878"/>
          <p:cNvGrpSpPr/>
          <p:nvPr/>
        </p:nvGrpSpPr>
        <p:grpSpPr>
          <a:xfrm>
            <a:off x="6409307" y="3311028"/>
            <a:ext cx="2961571" cy="1023025"/>
            <a:chOff x="-2297375" y="1987682"/>
            <a:chExt cx="2713801" cy="937437"/>
          </a:xfrm>
        </p:grpSpPr>
        <p:sp>
          <p:nvSpPr>
            <p:cNvPr id="1150" name="Google Shape;1150;g33e3027fc13_3_2878"/>
            <p:cNvSpPr/>
            <p:nvPr/>
          </p:nvSpPr>
          <p:spPr>
            <a:xfrm>
              <a:off x="-2297374" y="2322119"/>
              <a:ext cx="2713800" cy="60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Provides institutions with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access to each other across the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300" u="none" cap="none" strike="noStrike">
                  <a:solidFill>
                    <a:srgbClr val="01000B"/>
                  </a:solidFill>
                  <a:latin typeface="Arial"/>
                  <a:ea typeface="Arial"/>
                  <a:cs typeface="Arial"/>
                  <a:sym typeface="Arial"/>
                </a:rPr>
                <a:t>national footprint.</a:t>
              </a:r>
              <a:endParaRPr b="0" i="0" sz="1600" u="none" cap="none" strike="noStrike">
                <a:solidFill>
                  <a:srgbClr val="000000"/>
                </a:solidFill>
                <a:latin typeface="Arial"/>
                <a:ea typeface="Arial"/>
                <a:cs typeface="Arial"/>
                <a:sym typeface="Arial"/>
              </a:endParaRPr>
            </a:p>
          </p:txBody>
        </p:sp>
        <p:sp>
          <p:nvSpPr>
            <p:cNvPr id="1151" name="Google Shape;1151;g33e3027fc13_3_2878"/>
            <p:cNvSpPr/>
            <p:nvPr/>
          </p:nvSpPr>
          <p:spPr>
            <a:xfrm>
              <a:off x="-2297375" y="1987682"/>
              <a:ext cx="1721400" cy="2727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600" u="none" cap="none" strike="noStrike">
                  <a:solidFill>
                    <a:srgbClr val="01000B"/>
                  </a:solidFill>
                  <a:latin typeface="Arial"/>
                  <a:ea typeface="Arial"/>
                  <a:cs typeface="Arial"/>
                  <a:sym typeface="Arial"/>
                </a:rPr>
                <a:t>  R&amp;E</a:t>
              </a:r>
              <a:endParaRPr b="0" i="0" sz="1600" u="none" cap="none" strike="noStrike">
                <a:solidFill>
                  <a:srgbClr val="000000"/>
                </a:solidFill>
                <a:latin typeface="Arial"/>
                <a:ea typeface="Arial"/>
                <a:cs typeface="Arial"/>
                <a:sym typeface="Arial"/>
              </a:endParaRPr>
            </a:p>
          </p:txBody>
        </p:sp>
      </p:grpSp>
      <p:sp>
        <p:nvSpPr>
          <p:cNvPr id="1152" name="Google Shape;1152;g33e3027fc13_3_2878"/>
          <p:cNvSpPr/>
          <p:nvPr/>
        </p:nvSpPr>
        <p:spPr>
          <a:xfrm>
            <a:off x="6303428" y="3408297"/>
            <a:ext cx="125364" cy="50061"/>
          </a:xfrm>
          <a:custGeom>
            <a:rect b="b" l="l" r="r" t="t"/>
            <a:pathLst>
              <a:path extrusionOk="0" h="75564" w="189229">
                <a:moveTo>
                  <a:pt x="189214" y="0"/>
                </a:moveTo>
                <a:lnTo>
                  <a:pt x="0" y="0"/>
                </a:lnTo>
                <a:lnTo>
                  <a:pt x="0" y="75390"/>
                </a:lnTo>
                <a:lnTo>
                  <a:pt x="189214" y="75390"/>
                </a:lnTo>
                <a:lnTo>
                  <a:pt x="189214" y="0"/>
                </a:lnTo>
                <a:close/>
              </a:path>
            </a:pathLst>
          </a:custGeom>
          <a:solidFill>
            <a:srgbClr val="5EB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1000B"/>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pic>
        <p:nvPicPr>
          <p:cNvPr id="1157" name="Google Shape;1157;g33e3027fc13_3_2922"/>
          <p:cNvPicPr preferRelativeResize="0"/>
          <p:nvPr/>
        </p:nvPicPr>
        <p:blipFill rotWithShape="1">
          <a:blip r:embed="rId3">
            <a:alphaModFix/>
          </a:blip>
          <a:srcRect b="0" l="0" r="0" t="0"/>
          <a:stretch/>
        </p:blipFill>
        <p:spPr>
          <a:xfrm>
            <a:off x="164750" y="0"/>
            <a:ext cx="11862492"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pic>
        <p:nvPicPr>
          <p:cNvPr id="1163" name="Google Shape;1163;g33e3027fc13_3_2926"/>
          <p:cNvPicPr preferRelativeResize="0"/>
          <p:nvPr/>
        </p:nvPicPr>
        <p:blipFill rotWithShape="1">
          <a:blip r:embed="rId3">
            <a:alphaModFix/>
          </a:blip>
          <a:srcRect b="4774" l="0" r="0" t="4792"/>
          <a:stretch/>
        </p:blipFill>
        <p:spPr>
          <a:xfrm>
            <a:off x="0" y="0"/>
            <a:ext cx="12185056" cy="68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g33e3027fc13_3_2931"/>
          <p:cNvSpPr txBox="1"/>
          <p:nvPr>
            <p:ph type="ctrTitle"/>
          </p:nvPr>
        </p:nvSpPr>
        <p:spPr>
          <a:xfrm>
            <a:off x="577023" y="439728"/>
            <a:ext cx="6928200" cy="664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400"/>
              <a:buNone/>
            </a:pPr>
            <a:r>
              <a:t/>
            </a:r>
            <a:endParaRPr/>
          </a:p>
        </p:txBody>
      </p:sp>
      <p:pic>
        <p:nvPicPr>
          <p:cNvPr id="1170" name="Google Shape;1170;g33e3027fc13_3_2931"/>
          <p:cNvPicPr preferRelativeResize="0"/>
          <p:nvPr/>
        </p:nvPicPr>
        <p:blipFill rotWithShape="1">
          <a:blip r:embed="rId3">
            <a:alphaModFix/>
          </a:blip>
          <a:srcRect b="0" l="0" r="0" t="0"/>
          <a:stretch/>
        </p:blipFill>
        <p:spPr>
          <a:xfrm>
            <a:off x="418000" y="-1"/>
            <a:ext cx="11355993" cy="685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g33e3027fc13_3_2937"/>
          <p:cNvSpPr txBox="1"/>
          <p:nvPr>
            <p:ph type="title"/>
          </p:nvPr>
        </p:nvSpPr>
        <p:spPr>
          <a:xfrm>
            <a:off x="415600" y="491767"/>
            <a:ext cx="11360700" cy="76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sz="3200">
                <a:latin typeface="Oswald"/>
                <a:ea typeface="Oswald"/>
                <a:cs typeface="Oswald"/>
                <a:sym typeface="Oswald"/>
              </a:rPr>
              <a:t>International Connectivity (NREN to NREN)</a:t>
            </a:r>
            <a:endParaRPr sz="3200">
              <a:latin typeface="Oswald"/>
              <a:ea typeface="Oswald"/>
              <a:cs typeface="Oswald"/>
              <a:sym typeface="Oswald"/>
            </a:endParaRPr>
          </a:p>
          <a:p>
            <a:pPr indent="0" lvl="0" marL="0" rtl="0" algn="l">
              <a:lnSpc>
                <a:spcPct val="90000"/>
              </a:lnSpc>
              <a:spcBef>
                <a:spcPts val="0"/>
              </a:spcBef>
              <a:spcAft>
                <a:spcPts val="0"/>
              </a:spcAft>
              <a:buClr>
                <a:schemeClr val="lt1"/>
              </a:buClr>
              <a:buSzPts val="3600"/>
              <a:buFont typeface="Calibri"/>
              <a:buNone/>
            </a:pPr>
            <a:r>
              <a:rPr lang="en-US" sz="3200">
                <a:latin typeface="Oswald"/>
                <a:ea typeface="Oswald"/>
                <a:cs typeface="Oswald"/>
                <a:sym typeface="Oswald"/>
              </a:rPr>
              <a:t>via multiple partnerships and consortiums</a:t>
            </a:r>
            <a:endParaRPr sz="3200">
              <a:latin typeface="Oswald"/>
              <a:ea typeface="Oswald"/>
              <a:cs typeface="Oswald"/>
              <a:sym typeface="Oswald"/>
            </a:endParaRPr>
          </a:p>
        </p:txBody>
      </p:sp>
      <p:pic>
        <p:nvPicPr>
          <p:cNvPr id="1176" name="Google Shape;1176;g33e3027fc13_3_2937"/>
          <p:cNvPicPr preferRelativeResize="0"/>
          <p:nvPr/>
        </p:nvPicPr>
        <p:blipFill rotWithShape="1">
          <a:blip r:embed="rId3">
            <a:alphaModFix/>
          </a:blip>
          <a:srcRect b="15768" l="0" r="0" t="14979"/>
          <a:stretch/>
        </p:blipFill>
        <p:spPr>
          <a:xfrm>
            <a:off x="0" y="1402933"/>
            <a:ext cx="12191997" cy="54550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g33e3027fc13_3_2942"/>
          <p:cNvSpPr txBox="1"/>
          <p:nvPr>
            <p:ph type="title"/>
          </p:nvPr>
        </p:nvSpPr>
        <p:spPr>
          <a:xfrm>
            <a:off x="298174" y="291548"/>
            <a:ext cx="11562300" cy="940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500"/>
              <a:buFont typeface="Arial"/>
              <a:buNone/>
            </a:pPr>
            <a:r>
              <a:rPr lang="en-US" sz="3700"/>
              <a:t>Insight Console</a:t>
            </a:r>
            <a:endParaRPr sz="3700"/>
          </a:p>
        </p:txBody>
      </p:sp>
      <p:pic>
        <p:nvPicPr>
          <p:cNvPr id="1182" name="Google Shape;1182;g33e3027fc13_3_2942"/>
          <p:cNvPicPr preferRelativeResize="0"/>
          <p:nvPr/>
        </p:nvPicPr>
        <p:blipFill rotWithShape="1">
          <a:blip r:embed="rId3">
            <a:alphaModFix/>
          </a:blip>
          <a:srcRect b="0" l="0" r="0" t="0"/>
          <a:stretch/>
        </p:blipFill>
        <p:spPr>
          <a:xfrm>
            <a:off x="5487964" y="1545168"/>
            <a:ext cx="5204998" cy="4480668"/>
          </a:xfrm>
          <a:prstGeom prst="rect">
            <a:avLst/>
          </a:prstGeom>
          <a:noFill/>
          <a:ln>
            <a:noFill/>
          </a:ln>
        </p:spPr>
      </p:pic>
      <p:sp>
        <p:nvSpPr>
          <p:cNvPr id="1183" name="Google Shape;1183;g33e3027fc13_3_2942"/>
          <p:cNvSpPr txBox="1"/>
          <p:nvPr/>
        </p:nvSpPr>
        <p:spPr>
          <a:xfrm>
            <a:off x="230933" y="1578167"/>
            <a:ext cx="5130900" cy="5125500"/>
          </a:xfrm>
          <a:prstGeom prst="rect">
            <a:avLst/>
          </a:prstGeom>
          <a:noFill/>
          <a:ln>
            <a:noFill/>
          </a:ln>
        </p:spPr>
        <p:txBody>
          <a:bodyPr anchorCtr="0" anchor="t" bIns="121900" lIns="121900" spcFirstLastPara="1" rIns="121900" wrap="square" tIns="121900">
            <a:noAutofit/>
          </a:bodyPr>
          <a:lstStyle/>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A web-based tool for </a:t>
            </a:r>
            <a:r>
              <a:rPr b="1" i="0" lang="en-US" sz="1300" u="none" cap="none" strike="noStrike">
                <a:solidFill>
                  <a:srgbClr val="000000"/>
                </a:solidFill>
                <a:latin typeface="Arial"/>
                <a:ea typeface="Arial"/>
                <a:cs typeface="Arial"/>
                <a:sym typeface="Arial"/>
              </a:rPr>
              <a:t>visualizing</a:t>
            </a:r>
            <a:r>
              <a:rPr b="0" i="0" lang="en-US" sz="1300" u="none" cap="none" strike="noStrike">
                <a:solidFill>
                  <a:srgbClr val="000000"/>
                </a:solidFill>
                <a:latin typeface="Arial"/>
                <a:ea typeface="Arial"/>
                <a:cs typeface="Arial"/>
                <a:sym typeface="Arial"/>
              </a:rPr>
              <a:t>, </a:t>
            </a:r>
            <a:r>
              <a:rPr b="1" i="0" lang="en-US" sz="1300" u="none" cap="none" strike="noStrike">
                <a:solidFill>
                  <a:srgbClr val="000000"/>
                </a:solidFill>
                <a:latin typeface="Arial"/>
                <a:ea typeface="Arial"/>
                <a:cs typeface="Arial"/>
                <a:sym typeface="Arial"/>
              </a:rPr>
              <a:t>managing</a:t>
            </a:r>
            <a:r>
              <a:rPr b="0" i="0" lang="en-US" sz="1300" u="none" cap="none" strike="noStrike">
                <a:solidFill>
                  <a:srgbClr val="000000"/>
                </a:solidFill>
                <a:latin typeface="Arial"/>
                <a:ea typeface="Arial"/>
                <a:cs typeface="Arial"/>
                <a:sym typeface="Arial"/>
              </a:rPr>
              <a:t>, and </a:t>
            </a:r>
            <a:r>
              <a:rPr b="1" i="0" lang="en-US" sz="1300" u="none" cap="none" strike="noStrike">
                <a:solidFill>
                  <a:srgbClr val="000000"/>
                </a:solidFill>
                <a:latin typeface="Arial"/>
                <a:ea typeface="Arial"/>
                <a:cs typeface="Arial"/>
                <a:sym typeface="Arial"/>
              </a:rPr>
              <a:t>troubleshooting</a:t>
            </a:r>
            <a:r>
              <a:rPr b="0" i="0" lang="en-US" sz="1300" u="none" cap="none" strike="noStrike">
                <a:solidFill>
                  <a:srgbClr val="000000"/>
                </a:solidFill>
                <a:latin typeface="Arial"/>
                <a:ea typeface="Arial"/>
                <a:cs typeface="Arial"/>
                <a:sym typeface="Arial"/>
              </a:rPr>
              <a:t> all Internet2 </a:t>
            </a:r>
            <a:r>
              <a:rPr b="1" i="0" lang="en-US" sz="1300" u="none" cap="none" strike="noStrike">
                <a:solidFill>
                  <a:srgbClr val="000000"/>
                </a:solidFill>
                <a:latin typeface="Arial"/>
                <a:ea typeface="Arial"/>
                <a:cs typeface="Arial"/>
                <a:sym typeface="Arial"/>
              </a:rPr>
              <a:t>network services</a:t>
            </a:r>
            <a:r>
              <a:rPr b="0" i="0" lang="en-US" sz="1300" u="none" cap="none" strike="noStrike">
                <a:solidFill>
                  <a:srgbClr val="000000"/>
                </a:solidFill>
                <a:latin typeface="Arial"/>
                <a:ea typeface="Arial"/>
                <a:cs typeface="Arial"/>
                <a:sym typeface="Arial"/>
              </a:rPr>
              <a:t>.</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The most visible part of the </a:t>
            </a:r>
            <a:r>
              <a:rPr b="1" i="0" lang="en-US" sz="1300" u="none" cap="none" strike="noStrike">
                <a:solidFill>
                  <a:srgbClr val="000000"/>
                </a:solidFill>
                <a:latin typeface="Arial"/>
                <a:ea typeface="Arial"/>
                <a:cs typeface="Arial"/>
                <a:sym typeface="Arial"/>
              </a:rPr>
              <a:t>Insight</a:t>
            </a:r>
            <a:r>
              <a:rPr b="0" i="0" lang="en-US" sz="1300" u="none" cap="none" strike="noStrike">
                <a:solidFill>
                  <a:srgbClr val="000000"/>
                </a:solidFill>
                <a:latin typeface="Arial"/>
                <a:ea typeface="Arial"/>
                <a:cs typeface="Arial"/>
                <a:sym typeface="Arial"/>
              </a:rPr>
              <a:t> architecture.</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Authentication and authorization integrated with </a:t>
            </a:r>
            <a:r>
              <a:rPr b="1" i="0" lang="en-US" sz="1300" u="none" cap="none" strike="noStrike">
                <a:solidFill>
                  <a:srgbClr val="000000"/>
                </a:solidFill>
                <a:latin typeface="Arial"/>
                <a:ea typeface="Arial"/>
                <a:cs typeface="Arial"/>
                <a:sym typeface="Arial"/>
              </a:rPr>
              <a:t>Internet2 Identity Services</a:t>
            </a:r>
            <a:r>
              <a:rPr b="0" i="0" lang="en-US" sz="1300" u="none" cap="none" strike="noStrike">
                <a:solidFill>
                  <a:srgbClr val="000000"/>
                </a:solidFill>
                <a:latin typeface="Arial"/>
                <a:ea typeface="Arial"/>
                <a:cs typeface="Arial"/>
                <a:sym typeface="Arial"/>
              </a:rPr>
              <a:t> (a.k.a. “InCommon SSO”).</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87350" lvl="0" marL="6096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Functions available:</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87350" lvl="1" marL="1219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Looking Glass</a:t>
            </a:r>
            <a:r>
              <a:rPr b="0" i="0" lang="en-US" sz="1300" u="none" cap="none" strike="noStrike">
                <a:solidFill>
                  <a:srgbClr val="000000"/>
                </a:solidFill>
                <a:latin typeface="Arial"/>
                <a:ea typeface="Arial"/>
                <a:cs typeface="Arial"/>
                <a:sym typeface="Arial"/>
              </a:rPr>
              <a:t>: Run commands (in a safe and secure environment) against our production devices and get live results.</a:t>
            </a:r>
            <a:endParaRPr b="0" i="0" sz="1300" u="none" cap="none" strike="noStrike">
              <a:solidFill>
                <a:srgbClr val="000000"/>
              </a:solidFill>
              <a:latin typeface="Arial"/>
              <a:ea typeface="Arial"/>
              <a:cs typeface="Arial"/>
              <a:sym typeface="Arial"/>
            </a:endParaRPr>
          </a:p>
          <a:p>
            <a:pPr indent="-387350" lvl="1" marL="1219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Community</a:t>
            </a:r>
            <a:r>
              <a:rPr b="0" i="0" lang="en-US" sz="1300" u="none" cap="none" strike="noStrike">
                <a:solidFill>
                  <a:srgbClr val="000000"/>
                </a:solidFill>
                <a:latin typeface="Arial"/>
                <a:ea typeface="Arial"/>
                <a:cs typeface="Arial"/>
                <a:sym typeface="Arial"/>
              </a:rPr>
              <a:t>: Self-management of organizations, people, and roles.</a:t>
            </a:r>
            <a:endParaRPr b="0" i="0" sz="1300" u="none" cap="none" strike="noStrike">
              <a:solidFill>
                <a:srgbClr val="000000"/>
              </a:solidFill>
              <a:latin typeface="Arial"/>
              <a:ea typeface="Arial"/>
              <a:cs typeface="Arial"/>
              <a:sym typeface="Arial"/>
            </a:endParaRPr>
          </a:p>
          <a:p>
            <a:pPr indent="-387350" lvl="1" marL="1219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Interfaces</a:t>
            </a:r>
            <a:r>
              <a:rPr b="0" i="0" lang="en-US" sz="1300" u="none" cap="none" strike="noStrike">
                <a:solidFill>
                  <a:srgbClr val="000000"/>
                </a:solidFill>
                <a:latin typeface="Arial"/>
                <a:ea typeface="Arial"/>
                <a:cs typeface="Arial"/>
                <a:sym typeface="Arial"/>
              </a:rPr>
              <a:t>: Visualization of network ports and services.</a:t>
            </a:r>
            <a:endParaRPr b="0" i="0" sz="1300" u="none" cap="none" strike="noStrike">
              <a:solidFill>
                <a:srgbClr val="000000"/>
              </a:solidFill>
              <a:latin typeface="Arial"/>
              <a:ea typeface="Arial"/>
              <a:cs typeface="Arial"/>
              <a:sym typeface="Arial"/>
            </a:endParaRPr>
          </a:p>
          <a:p>
            <a:pPr indent="-387350" lvl="1" marL="1219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Virtual Networks</a:t>
            </a:r>
            <a:r>
              <a:rPr b="0" i="0" lang="en-US" sz="1300" u="none" cap="none" strike="noStrike">
                <a:solidFill>
                  <a:srgbClr val="000000"/>
                </a:solidFill>
                <a:latin typeface="Arial"/>
                <a:ea typeface="Arial"/>
                <a:cs typeface="Arial"/>
                <a:sym typeface="Arial"/>
              </a:rPr>
              <a:t>: Creation and management of L2 and L3 overlay networks, including CloudConnect.</a:t>
            </a:r>
            <a:endParaRPr b="0" i="0" sz="1300" u="none" cap="none" strike="noStrike">
              <a:solidFill>
                <a:srgbClr val="000000"/>
              </a:solidFill>
              <a:latin typeface="Arial"/>
              <a:ea typeface="Arial"/>
              <a:cs typeface="Arial"/>
              <a:sym typeface="Arial"/>
            </a:endParaRPr>
          </a:p>
          <a:p>
            <a:pPr indent="-387350" lvl="1" marL="1219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Routing Intentions</a:t>
            </a:r>
            <a:r>
              <a:rPr b="0" i="0" lang="en-US" sz="1300" u="none" cap="none" strike="noStrike">
                <a:solidFill>
                  <a:srgbClr val="000000"/>
                </a:solidFill>
                <a:latin typeface="Arial"/>
                <a:ea typeface="Arial"/>
                <a:cs typeface="Arial"/>
                <a:sym typeface="Arial"/>
              </a:rPr>
              <a:t>: Visualization and management of I2RE and I2PX routes and routing policy.</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p:txBody>
      </p:sp>
      <p:pic>
        <p:nvPicPr>
          <p:cNvPr id="1184" name="Google Shape;1184;g33e3027fc13_3_2942"/>
          <p:cNvPicPr preferRelativeResize="0"/>
          <p:nvPr/>
        </p:nvPicPr>
        <p:blipFill rotWithShape="1">
          <a:blip r:embed="rId4">
            <a:alphaModFix/>
          </a:blip>
          <a:srcRect b="0" l="0" r="0" t="0"/>
          <a:stretch/>
        </p:blipFill>
        <p:spPr>
          <a:xfrm>
            <a:off x="10628331" y="1474984"/>
            <a:ext cx="1463567" cy="5331963"/>
          </a:xfrm>
          <a:prstGeom prst="rect">
            <a:avLst/>
          </a:prstGeom>
          <a:noFill/>
          <a:ln cap="flat" cmpd="sng" w="9525">
            <a:solidFill>
              <a:srgbClr val="44546A"/>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g33e3027fc13_3_2949"/>
          <p:cNvSpPr txBox="1"/>
          <p:nvPr>
            <p:ph type="title"/>
          </p:nvPr>
        </p:nvSpPr>
        <p:spPr>
          <a:xfrm>
            <a:off x="298174" y="291548"/>
            <a:ext cx="11562300" cy="940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500"/>
              <a:buFont typeface="Arial"/>
              <a:buNone/>
            </a:pPr>
            <a:r>
              <a:rPr lang="en-US" sz="3700"/>
              <a:t>Virtual Networks</a:t>
            </a:r>
            <a:endParaRPr sz="3700"/>
          </a:p>
        </p:txBody>
      </p:sp>
      <p:sp>
        <p:nvSpPr>
          <p:cNvPr id="1190" name="Google Shape;1190;g33e3027fc13_3_2949"/>
          <p:cNvSpPr txBox="1"/>
          <p:nvPr/>
        </p:nvSpPr>
        <p:spPr>
          <a:xfrm>
            <a:off x="298167" y="1892767"/>
            <a:ext cx="4556400" cy="4800000"/>
          </a:xfrm>
          <a:prstGeom prst="rect">
            <a:avLst/>
          </a:prstGeom>
          <a:noFill/>
          <a:ln>
            <a:noFill/>
          </a:ln>
        </p:spPr>
        <p:txBody>
          <a:bodyPr anchorCtr="0" anchor="t" bIns="121900" lIns="121900" spcFirstLastPara="1" rIns="121900" wrap="square" tIns="121900">
            <a:noAutofit/>
          </a:bodyPr>
          <a:lstStyle/>
          <a:p>
            <a:pPr indent="-311150" lvl="0" marL="457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Visualization</a:t>
            </a:r>
            <a:r>
              <a:rPr b="0" i="0" lang="en-US" sz="1300" u="none" cap="none" strike="noStrike">
                <a:solidFill>
                  <a:srgbClr val="000000"/>
                </a:solidFill>
                <a:latin typeface="Arial"/>
                <a:ea typeface="Arial"/>
                <a:cs typeface="Arial"/>
                <a:sym typeface="Arial"/>
              </a:rPr>
              <a:t>, </a:t>
            </a:r>
            <a:r>
              <a:rPr b="1" i="0" lang="en-US" sz="1300" u="none" cap="none" strike="noStrike">
                <a:solidFill>
                  <a:srgbClr val="000000"/>
                </a:solidFill>
                <a:latin typeface="Arial"/>
                <a:ea typeface="Arial"/>
                <a:cs typeface="Arial"/>
                <a:sym typeface="Arial"/>
              </a:rPr>
              <a:t>management</a:t>
            </a:r>
            <a:r>
              <a:rPr b="0" i="0" lang="en-US" sz="1300" u="none" cap="none" strike="noStrike">
                <a:solidFill>
                  <a:srgbClr val="000000"/>
                </a:solidFill>
                <a:latin typeface="Arial"/>
                <a:ea typeface="Arial"/>
                <a:cs typeface="Arial"/>
                <a:sym typeface="Arial"/>
              </a:rPr>
              <a:t>, and </a:t>
            </a:r>
            <a:r>
              <a:rPr b="1" i="0" lang="en-US" sz="1300" u="none" cap="none" strike="noStrike">
                <a:solidFill>
                  <a:srgbClr val="000000"/>
                </a:solidFill>
                <a:latin typeface="Arial"/>
                <a:ea typeface="Arial"/>
                <a:cs typeface="Arial"/>
                <a:sym typeface="Arial"/>
              </a:rPr>
              <a:t>troubleshooting</a:t>
            </a:r>
            <a:r>
              <a:rPr b="0" i="0" lang="en-US" sz="1300" u="none" cap="none" strike="noStrike">
                <a:solidFill>
                  <a:srgbClr val="000000"/>
                </a:solidFill>
                <a:latin typeface="Arial"/>
                <a:ea typeface="Arial"/>
                <a:cs typeface="Arial"/>
                <a:sym typeface="Arial"/>
              </a:rPr>
              <a:t> for L2 and L3 </a:t>
            </a:r>
            <a:r>
              <a:rPr b="1" i="0" lang="en-US" sz="1300" u="none" cap="none" strike="noStrike">
                <a:solidFill>
                  <a:srgbClr val="000000"/>
                </a:solidFill>
                <a:latin typeface="Arial"/>
                <a:ea typeface="Arial"/>
                <a:cs typeface="Arial"/>
                <a:sym typeface="Arial"/>
              </a:rPr>
              <a:t>overlay networks</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Virtual spaces</a:t>
            </a:r>
            <a:r>
              <a:rPr b="0" i="0" lang="en-US" sz="1300" u="none" cap="none" strike="noStrike">
                <a:solidFill>
                  <a:srgbClr val="000000"/>
                </a:solidFill>
                <a:latin typeface="Arial"/>
                <a:ea typeface="Arial"/>
                <a:cs typeface="Arial"/>
                <a:sym typeface="Arial"/>
              </a:rPr>
              <a:t> provide a canvas within which different organizations can </a:t>
            </a:r>
            <a:r>
              <a:rPr b="1" i="0" lang="en-US" sz="1300" u="none" cap="none" strike="noStrike">
                <a:solidFill>
                  <a:srgbClr val="000000"/>
                </a:solidFill>
                <a:latin typeface="Arial"/>
                <a:ea typeface="Arial"/>
                <a:cs typeface="Arial"/>
                <a:sym typeface="Arial"/>
              </a:rPr>
              <a:t>collaborate</a:t>
            </a:r>
            <a:r>
              <a:rPr b="0" i="0" lang="en-US" sz="1300" u="none" cap="none" strike="noStrike">
                <a:solidFill>
                  <a:srgbClr val="000000"/>
                </a:solidFill>
                <a:latin typeface="Arial"/>
                <a:ea typeface="Arial"/>
                <a:cs typeface="Arial"/>
                <a:sym typeface="Arial"/>
              </a:rPr>
              <a:t> on building overlays.</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Virtual devices</a:t>
            </a:r>
            <a:r>
              <a:rPr b="0" i="0" lang="en-US" sz="1300" u="none" cap="none" strike="noStrike">
                <a:solidFill>
                  <a:srgbClr val="000000"/>
                </a:solidFill>
                <a:latin typeface="Arial"/>
                <a:ea typeface="Arial"/>
                <a:cs typeface="Arial"/>
                <a:sym typeface="Arial"/>
              </a:rPr>
              <a:t> (switches and routers) can be added to spaces to </a:t>
            </a:r>
            <a:r>
              <a:rPr b="1" i="0" lang="en-US" sz="1300" u="none" cap="none" strike="noStrike">
                <a:solidFill>
                  <a:srgbClr val="000000"/>
                </a:solidFill>
                <a:latin typeface="Arial"/>
                <a:ea typeface="Arial"/>
                <a:cs typeface="Arial"/>
                <a:sym typeface="Arial"/>
              </a:rPr>
              <a:t>establish</a:t>
            </a:r>
            <a:r>
              <a:rPr b="0" i="0" lang="en-US" sz="1300" u="none" cap="none" strike="noStrike">
                <a:solidFill>
                  <a:srgbClr val="000000"/>
                </a:solidFill>
                <a:latin typeface="Arial"/>
                <a:ea typeface="Arial"/>
                <a:cs typeface="Arial"/>
                <a:sym typeface="Arial"/>
              </a:rPr>
              <a:t> L2 and L3 overlays.</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1" i="0" lang="en-US" sz="1300" u="none" cap="none" strike="noStrike">
                <a:solidFill>
                  <a:srgbClr val="000000"/>
                </a:solidFill>
                <a:latin typeface="Arial"/>
                <a:ea typeface="Arial"/>
                <a:cs typeface="Arial"/>
                <a:sym typeface="Arial"/>
              </a:rPr>
              <a:t>Virtual connections</a:t>
            </a:r>
            <a:r>
              <a:rPr b="0" i="0" lang="en-US" sz="1300" u="none" cap="none" strike="noStrike">
                <a:solidFill>
                  <a:srgbClr val="000000"/>
                </a:solidFill>
                <a:latin typeface="Arial"/>
                <a:ea typeface="Arial"/>
                <a:cs typeface="Arial"/>
                <a:sym typeface="Arial"/>
              </a:rPr>
              <a:t> can be added to devices to </a:t>
            </a:r>
            <a:r>
              <a:rPr b="1" i="0" lang="en-US" sz="1300" u="none" cap="none" strike="noStrike">
                <a:solidFill>
                  <a:srgbClr val="000000"/>
                </a:solidFill>
                <a:latin typeface="Arial"/>
                <a:ea typeface="Arial"/>
                <a:cs typeface="Arial"/>
                <a:sym typeface="Arial"/>
              </a:rPr>
              <a:t>connect</a:t>
            </a:r>
            <a:r>
              <a:rPr b="0" i="0" lang="en-US" sz="1300" u="none" cap="none" strike="noStrike">
                <a:solidFill>
                  <a:srgbClr val="000000"/>
                </a:solidFill>
                <a:latin typeface="Arial"/>
                <a:ea typeface="Arial"/>
                <a:cs typeface="Arial"/>
                <a:sym typeface="Arial"/>
              </a:rPr>
              <a:t> the overlays to interesting places: other Internet2 members or downstream sponsored parties, government and industry partners, cloud partners (AWS, Azure, GCP, OCI), etc.</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311150" lvl="0" marL="457200" marR="0" rtl="0" algn="l">
              <a:lnSpc>
                <a:spcPct val="100000"/>
              </a:lnSpc>
              <a:spcBef>
                <a:spcPts val="0"/>
              </a:spcBef>
              <a:spcAft>
                <a:spcPts val="0"/>
              </a:spcAft>
              <a:buClr>
                <a:srgbClr val="000000"/>
              </a:buClr>
              <a:buSzPts val="1300"/>
              <a:buFont typeface="Arial"/>
              <a:buChar char="●"/>
            </a:pPr>
            <a:r>
              <a:rPr b="0" i="0" lang="en-US" sz="1300" u="none" cap="none" strike="noStrike">
                <a:solidFill>
                  <a:srgbClr val="000000"/>
                </a:solidFill>
                <a:latin typeface="Arial"/>
                <a:ea typeface="Arial"/>
                <a:cs typeface="Arial"/>
                <a:sym typeface="Arial"/>
              </a:rPr>
              <a:t>Provisioning of the overlay networks on Internet2’s production network is handled via </a:t>
            </a:r>
            <a:r>
              <a:rPr b="1" i="0" lang="en-US" sz="1300" u="none" cap="none" strike="noStrike">
                <a:solidFill>
                  <a:srgbClr val="000000"/>
                </a:solidFill>
                <a:latin typeface="Arial"/>
                <a:ea typeface="Arial"/>
                <a:cs typeface="Arial"/>
                <a:sym typeface="Arial"/>
              </a:rPr>
              <a:t>Insight API</a:t>
            </a:r>
            <a:r>
              <a:rPr b="0" i="0" lang="en-US" sz="1300" u="none" cap="none" strike="noStrike">
                <a:solidFill>
                  <a:srgbClr val="000000"/>
                </a:solidFill>
                <a:latin typeface="Arial"/>
                <a:ea typeface="Arial"/>
                <a:cs typeface="Arial"/>
                <a:sym typeface="Arial"/>
              </a:rPr>
              <a:t> calls, with backend automation provided through </a:t>
            </a:r>
            <a:r>
              <a:rPr b="1" i="0" lang="en-US" sz="1300" u="none" cap="none" strike="noStrike">
                <a:solidFill>
                  <a:srgbClr val="000000"/>
                </a:solidFill>
                <a:latin typeface="Arial"/>
                <a:ea typeface="Arial"/>
                <a:cs typeface="Arial"/>
                <a:sym typeface="Arial"/>
              </a:rPr>
              <a:t>NTC Nautobot</a:t>
            </a:r>
            <a:r>
              <a:rPr b="0" i="0" lang="en-US" sz="1300" u="none" cap="none" strike="noStrike">
                <a:solidFill>
                  <a:srgbClr val="000000"/>
                </a:solidFill>
                <a:latin typeface="Arial"/>
                <a:ea typeface="Arial"/>
                <a:cs typeface="Arial"/>
                <a:sym typeface="Arial"/>
              </a:rPr>
              <a:t>, </a:t>
            </a:r>
            <a:r>
              <a:rPr b="1" i="0" lang="en-US" sz="1300" u="none" cap="none" strike="noStrike">
                <a:solidFill>
                  <a:srgbClr val="000000"/>
                </a:solidFill>
                <a:latin typeface="Arial"/>
                <a:ea typeface="Arial"/>
                <a:cs typeface="Arial"/>
                <a:sym typeface="Arial"/>
              </a:rPr>
              <a:t>Cisco NSO,</a:t>
            </a:r>
            <a:r>
              <a:rPr b="0" i="0" lang="en-US" sz="1300" u="none" cap="none" strike="noStrike">
                <a:solidFill>
                  <a:srgbClr val="000000"/>
                </a:solidFill>
                <a:latin typeface="Arial"/>
                <a:ea typeface="Arial"/>
                <a:cs typeface="Arial"/>
                <a:sym typeface="Arial"/>
              </a:rPr>
              <a:t> and other supporting tools.</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p:txBody>
      </p:sp>
      <p:pic>
        <p:nvPicPr>
          <p:cNvPr id="1191" name="Google Shape;1191;g33e3027fc13_3_2949"/>
          <p:cNvPicPr preferRelativeResize="0"/>
          <p:nvPr/>
        </p:nvPicPr>
        <p:blipFill rotWithShape="1">
          <a:blip r:embed="rId3">
            <a:alphaModFix/>
          </a:blip>
          <a:srcRect b="0" l="0" r="0" t="0"/>
          <a:stretch/>
        </p:blipFill>
        <p:spPr>
          <a:xfrm>
            <a:off x="5064500" y="1891433"/>
            <a:ext cx="7051100" cy="41315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pic>
        <p:nvPicPr>
          <p:cNvPr id="1197" name="Google Shape;1197;g33e3027fc13_3_2955"/>
          <p:cNvPicPr preferRelativeResize="0"/>
          <p:nvPr/>
        </p:nvPicPr>
        <p:blipFill rotWithShape="1">
          <a:blip r:embed="rId3">
            <a:alphaModFix/>
          </a:blip>
          <a:srcRect b="0" l="0" r="0" t="0"/>
          <a:stretch/>
        </p:blipFill>
        <p:spPr>
          <a:xfrm>
            <a:off x="0" y="0"/>
            <a:ext cx="1219199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g33e3027fc13_3_1511"/>
          <p:cNvSpPr txBox="1"/>
          <p:nvPr>
            <p:ph type="ctrTitle"/>
          </p:nvPr>
        </p:nvSpPr>
        <p:spPr>
          <a:xfrm>
            <a:off x="757773" y="2213445"/>
            <a:ext cx="7533900" cy="1359600"/>
          </a:xfrm>
          <a:prstGeom prst="rect">
            <a:avLst/>
          </a:prstGeom>
          <a:noFill/>
          <a:ln>
            <a:noFill/>
          </a:ln>
        </p:spPr>
        <p:txBody>
          <a:bodyPr anchorCtr="0" anchor="b" bIns="60925" lIns="0" spcFirstLastPara="1" rIns="121900" wrap="square" tIns="60925">
            <a:normAutofit fontScale="90000"/>
          </a:bodyPr>
          <a:lstStyle/>
          <a:p>
            <a:pPr indent="0" lvl="0" marL="0" rtl="0" algn="l">
              <a:lnSpc>
                <a:spcPct val="90000"/>
              </a:lnSpc>
              <a:spcBef>
                <a:spcPts val="0"/>
              </a:spcBef>
              <a:spcAft>
                <a:spcPts val="0"/>
              </a:spcAft>
              <a:buNone/>
            </a:pPr>
            <a:r>
              <a:rPr lang="en-US">
                <a:latin typeface="Arial"/>
                <a:ea typeface="Arial"/>
                <a:cs typeface="Arial"/>
                <a:sym typeface="Arial"/>
              </a:rPr>
              <a:t>Cloud-native platform and digital twin technology to accelerate open innovation</a:t>
            </a:r>
            <a:endParaRPr/>
          </a:p>
        </p:txBody>
      </p:sp>
      <p:sp>
        <p:nvSpPr>
          <p:cNvPr id="1203" name="Google Shape;1203;g33e3027fc13_3_1511"/>
          <p:cNvSpPr txBox="1"/>
          <p:nvPr>
            <p:ph idx="1" type="body"/>
          </p:nvPr>
        </p:nvSpPr>
        <p:spPr>
          <a:xfrm>
            <a:off x="757773" y="3973991"/>
            <a:ext cx="7533900" cy="21579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None/>
            </a:pPr>
            <a:r>
              <a:rPr lang="en-US" sz="2200"/>
              <a:t>Hideki Nishizawa</a:t>
            </a:r>
            <a:endParaRPr sz="2200"/>
          </a:p>
          <a:p>
            <a:pPr indent="0" lvl="0" marL="0" rtl="0" algn="l">
              <a:lnSpc>
                <a:spcPct val="90000"/>
              </a:lnSpc>
              <a:spcBef>
                <a:spcPts val="1000"/>
              </a:spcBef>
              <a:spcAft>
                <a:spcPts val="0"/>
              </a:spcAft>
              <a:buNone/>
            </a:pPr>
            <a:r>
              <a:rPr lang="en-US" sz="2200"/>
              <a:t>NTT Network Innovation Laboratories</a:t>
            </a:r>
            <a:endParaRPr sz="2200"/>
          </a:p>
          <a:p>
            <a:pPr indent="0" lvl="0" marL="0" rtl="0" algn="l">
              <a:lnSpc>
                <a:spcPct val="90000"/>
              </a:lnSpc>
              <a:spcBef>
                <a:spcPts val="1000"/>
              </a:spcBef>
              <a:spcAft>
                <a:spcPts val="0"/>
              </a:spcAft>
              <a:buNone/>
            </a:pPr>
            <a:r>
              <a:rPr lang="en-US" sz="2200"/>
              <a:t>Co-lead of TIP OOPT Disaggregated Optical Systems</a:t>
            </a:r>
            <a:endParaRPr sz="2200"/>
          </a:p>
          <a:p>
            <a:pPr indent="0" lvl="0" marL="0" rtl="0" algn="l">
              <a:lnSpc>
                <a:spcPct val="90000"/>
              </a:lnSpc>
              <a:spcBef>
                <a:spcPts val="1000"/>
              </a:spcBef>
              <a:spcAft>
                <a:spcPts val="0"/>
              </a:spcAft>
              <a:buNone/>
            </a:pPr>
            <a:r>
              <a:rPr lang="en-US" sz="2200"/>
              <a:t>Coordinator of IOWN GF Open APN Task Force</a:t>
            </a:r>
            <a:endParaRPr sz="2200"/>
          </a:p>
        </p:txBody>
      </p:sp>
      <p:sp>
        <p:nvSpPr>
          <p:cNvPr id="1204" name="Google Shape;1204;g33e3027fc13_3_1511"/>
          <p:cNvSpPr txBox="1"/>
          <p:nvPr/>
        </p:nvSpPr>
        <p:spPr>
          <a:xfrm>
            <a:off x="177779" y="83211"/>
            <a:ext cx="8340300" cy="377100"/>
          </a:xfrm>
          <a:prstGeom prst="rect">
            <a:avLst/>
          </a:prstGeom>
          <a:noFill/>
          <a:ln>
            <a:noFill/>
          </a:ln>
        </p:spPr>
        <p:txBody>
          <a:bodyPr anchorCtr="0" anchor="b" bIns="60925" lIns="0" spcFirstLastPara="1" rIns="121900" wrap="square" tIns="60925">
            <a:noAutofit/>
          </a:bodyPr>
          <a:lstStyle/>
          <a:p>
            <a:pPr indent="0" lvl="0" marL="0" marR="0" rtl="0" algn="l">
              <a:lnSpc>
                <a:spcPct val="90000"/>
              </a:lnSpc>
              <a:spcBef>
                <a:spcPts val="0"/>
              </a:spcBef>
              <a:spcAft>
                <a:spcPts val="0"/>
              </a:spcAft>
              <a:buNone/>
            </a:pPr>
            <a:r>
              <a:rPr b="0" i="0" lang="en-US" sz="1900" u="sng" cap="none" strike="noStrike">
                <a:solidFill>
                  <a:schemeClr val="lt1"/>
                </a:solidFill>
                <a:latin typeface="Arial"/>
                <a:ea typeface="Arial"/>
                <a:cs typeface="Arial"/>
                <a:sym typeface="Arial"/>
              </a:rPr>
              <a:t>OFC Workshop: Networks of the Future and Next-Generation Production</a:t>
            </a:r>
            <a:endParaRPr sz="1900"/>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pic>
        <p:nvPicPr>
          <p:cNvPr id="1042" name="Google Shape;1042;g3462bafeee4_3_46"/>
          <p:cNvPicPr preferRelativeResize="0"/>
          <p:nvPr/>
        </p:nvPicPr>
        <p:blipFill>
          <a:blip r:embed="rId3">
            <a:alphaModFix/>
          </a:blip>
          <a:stretch>
            <a:fillRect/>
          </a:stretch>
        </p:blipFill>
        <p:spPr>
          <a:xfrm>
            <a:off x="279400" y="0"/>
            <a:ext cx="9483252"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g33e3027fc13_3_1517"/>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p>
            <a:pPr indent="0" lvl="0" marL="0" rtl="0" algn="l">
              <a:lnSpc>
                <a:spcPct val="80000"/>
              </a:lnSpc>
              <a:spcBef>
                <a:spcPts val="0"/>
              </a:spcBef>
              <a:spcAft>
                <a:spcPts val="0"/>
              </a:spcAft>
              <a:buClr>
                <a:srgbClr val="D71920"/>
              </a:buClr>
              <a:buSzPts val="3700"/>
              <a:buFont typeface="Arial"/>
              <a:buNone/>
            </a:pPr>
            <a:r>
              <a:rPr lang="en-US"/>
              <a:t>Cloud-Native Platform (Commercial Solutions)</a:t>
            </a:r>
            <a:endParaRPr/>
          </a:p>
        </p:txBody>
      </p:sp>
      <p:sp>
        <p:nvSpPr>
          <p:cNvPr id="1210" name="Google Shape;1210;g33e3027fc13_3_1517"/>
          <p:cNvSpPr txBox="1"/>
          <p:nvPr>
            <p:ph idx="1" type="body"/>
          </p:nvPr>
        </p:nvSpPr>
        <p:spPr>
          <a:xfrm>
            <a:off x="512233" y="1477573"/>
            <a:ext cx="11167500" cy="869700"/>
          </a:xfrm>
          <a:prstGeom prst="rect">
            <a:avLst/>
          </a:prstGeom>
          <a:noFill/>
          <a:ln>
            <a:noFill/>
          </a:ln>
        </p:spPr>
        <p:txBody>
          <a:bodyPr anchorCtr="0" anchor="t" bIns="60925" lIns="121900" spcFirstLastPara="1" rIns="121900" wrap="square" tIns="60925">
            <a:normAutofit fontScale="92500" lnSpcReduction="10000"/>
          </a:bodyPr>
          <a:lstStyle/>
          <a:p>
            <a:pPr indent="0" lvl="0" marL="0" rtl="0" algn="l">
              <a:lnSpc>
                <a:spcPct val="90000"/>
              </a:lnSpc>
              <a:spcBef>
                <a:spcPts val="0"/>
              </a:spcBef>
              <a:spcAft>
                <a:spcPts val="0"/>
              </a:spcAft>
              <a:buClr>
                <a:srgbClr val="034EA2"/>
              </a:buClr>
              <a:buSzPct val="100000"/>
              <a:buNone/>
            </a:pPr>
            <a:r>
              <a:rPr lang="en-US"/>
              <a:t>Enabled lower price solution with open hardware from server/switch industries.</a:t>
            </a:r>
            <a:endParaRPr/>
          </a:p>
          <a:p>
            <a:pPr indent="0" lvl="0" marL="0" rtl="0" algn="l">
              <a:lnSpc>
                <a:spcPct val="90000"/>
              </a:lnSpc>
              <a:spcBef>
                <a:spcPts val="1300"/>
              </a:spcBef>
              <a:spcAft>
                <a:spcPts val="0"/>
              </a:spcAft>
              <a:buClr>
                <a:srgbClr val="034EA2"/>
              </a:buClr>
              <a:buSzPct val="100000"/>
              <a:buNone/>
            </a:pPr>
            <a:r>
              <a:rPr lang="en-US"/>
              <a:t>The market has been cultivated, and commercial implementation is progressing.</a:t>
            </a:r>
            <a:endParaRPr/>
          </a:p>
        </p:txBody>
      </p:sp>
      <p:sp>
        <p:nvSpPr>
          <p:cNvPr id="1211" name="Google Shape;1211;g33e3027fc13_3_1517"/>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636466"/>
              </a:buClr>
              <a:buSzPts val="900"/>
              <a:buFont typeface="Arial"/>
              <a:buNone/>
            </a:pPr>
            <a:r>
              <a:rPr b="0" i="0" lang="en-US" sz="900" u="none" cap="none" strike="noStrike">
                <a:solidFill>
                  <a:srgbClr val="636466"/>
                </a:solidFill>
                <a:latin typeface="Arial"/>
                <a:ea typeface="Arial"/>
                <a:cs typeface="Arial"/>
                <a:sym typeface="Arial"/>
              </a:rPr>
              <a:t>OFC Conference and Exhibition</a:t>
            </a:r>
            <a:endParaRPr b="0" i="0" sz="900" u="none" cap="none" strike="noStrike">
              <a:solidFill>
                <a:srgbClr val="636466"/>
              </a:solidFill>
              <a:latin typeface="Arial"/>
              <a:ea typeface="Arial"/>
              <a:cs typeface="Arial"/>
              <a:sym typeface="Arial"/>
            </a:endParaRPr>
          </a:p>
        </p:txBody>
      </p:sp>
      <p:sp>
        <p:nvSpPr>
          <p:cNvPr id="1212" name="Google Shape;1212;g33e3027fc13_3_1517"/>
          <p:cNvSpPr/>
          <p:nvPr/>
        </p:nvSpPr>
        <p:spPr>
          <a:xfrm>
            <a:off x="5182724" y="3626739"/>
            <a:ext cx="841200" cy="10968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13" name="Google Shape;1213;g33e3027fc13_3_1517"/>
          <p:cNvSpPr txBox="1"/>
          <p:nvPr/>
        </p:nvSpPr>
        <p:spPr>
          <a:xfrm>
            <a:off x="3641415" y="2361005"/>
            <a:ext cx="2768100" cy="255600"/>
          </a:xfrm>
          <a:prstGeom prst="rect">
            <a:avLst/>
          </a:prstGeom>
          <a:noFill/>
          <a:ln>
            <a:noFill/>
          </a:ln>
        </p:spPr>
        <p:txBody>
          <a:bodyPr anchorCtr="0" anchor="t" bIns="34275" lIns="0" spcFirstLastPara="1" rIns="0" wrap="square" tIns="34275">
            <a:noAutofit/>
          </a:bodyPr>
          <a:lstStyle/>
          <a:p>
            <a:pPr indent="0" lvl="0" marL="0" marR="0" rtl="0" algn="ctr">
              <a:lnSpc>
                <a:spcPct val="100000"/>
              </a:lnSpc>
              <a:spcBef>
                <a:spcPts val="0"/>
              </a:spcBef>
              <a:spcAft>
                <a:spcPts val="0"/>
              </a:spcAft>
              <a:buClr>
                <a:srgbClr val="000000"/>
              </a:buClr>
              <a:buSzPts val="1200"/>
              <a:buFont typeface="Quattrocento Sans"/>
              <a:buNone/>
            </a:pPr>
            <a:r>
              <a:rPr b="1" i="0" lang="en-US" sz="1200" u="sng" cap="none" strike="noStrike">
                <a:solidFill>
                  <a:srgbClr val="000000"/>
                </a:solidFill>
                <a:latin typeface="Quattrocento Sans"/>
                <a:ea typeface="Quattrocento Sans"/>
                <a:cs typeface="Quattrocento Sans"/>
                <a:sym typeface="Quattrocento Sans"/>
              </a:rPr>
              <a:t>Muxponder H/W</a:t>
            </a:r>
            <a:endParaRPr b="1" i="0" sz="1200" u="sng" cap="none" strike="noStrike">
              <a:solidFill>
                <a:srgbClr val="000000"/>
              </a:solidFill>
              <a:latin typeface="Quattrocento Sans"/>
              <a:ea typeface="Quattrocento Sans"/>
              <a:cs typeface="Quattrocento Sans"/>
              <a:sym typeface="Quattrocento Sans"/>
            </a:endParaRPr>
          </a:p>
        </p:txBody>
      </p:sp>
      <p:sp>
        <p:nvSpPr>
          <p:cNvPr id="1214" name="Google Shape;1214;g33e3027fc13_3_1517"/>
          <p:cNvSpPr txBox="1"/>
          <p:nvPr/>
        </p:nvSpPr>
        <p:spPr>
          <a:xfrm>
            <a:off x="382132" y="2361005"/>
            <a:ext cx="2768100" cy="255600"/>
          </a:xfrm>
          <a:prstGeom prst="rect">
            <a:avLst/>
          </a:prstGeom>
          <a:noFill/>
          <a:ln>
            <a:noFill/>
          </a:ln>
        </p:spPr>
        <p:txBody>
          <a:bodyPr anchorCtr="0" anchor="t" bIns="34275" lIns="0" spcFirstLastPara="1" rIns="0" wrap="square" tIns="34275">
            <a:noAutofit/>
          </a:bodyPr>
          <a:lstStyle/>
          <a:p>
            <a:pPr indent="0" lvl="0" marL="0" marR="0" rtl="0" algn="ctr">
              <a:lnSpc>
                <a:spcPct val="100000"/>
              </a:lnSpc>
              <a:spcBef>
                <a:spcPts val="0"/>
              </a:spcBef>
              <a:spcAft>
                <a:spcPts val="0"/>
              </a:spcAft>
              <a:buClr>
                <a:srgbClr val="000000"/>
              </a:buClr>
              <a:buSzPts val="1200"/>
              <a:buFont typeface="Quattrocento Sans"/>
              <a:buNone/>
            </a:pPr>
            <a:r>
              <a:rPr b="1" i="0" lang="en-US" sz="1200" u="sng" cap="none" strike="noStrike">
                <a:solidFill>
                  <a:srgbClr val="000000"/>
                </a:solidFill>
                <a:latin typeface="Quattrocento Sans"/>
                <a:ea typeface="Quattrocento Sans"/>
                <a:cs typeface="Quattrocento Sans"/>
                <a:sym typeface="Quattrocento Sans"/>
              </a:rPr>
              <a:t>Switchponder H/W</a:t>
            </a:r>
            <a:endParaRPr b="1" i="0" sz="1200" u="sng" cap="none" strike="noStrike">
              <a:solidFill>
                <a:srgbClr val="000000"/>
              </a:solidFill>
              <a:latin typeface="Quattrocento Sans"/>
              <a:ea typeface="Quattrocento Sans"/>
              <a:cs typeface="Quattrocento Sans"/>
              <a:sym typeface="Quattrocento Sans"/>
            </a:endParaRPr>
          </a:p>
        </p:txBody>
      </p:sp>
      <p:sp>
        <p:nvSpPr>
          <p:cNvPr id="1215" name="Google Shape;1215;g33e3027fc13_3_1517"/>
          <p:cNvSpPr/>
          <p:nvPr/>
        </p:nvSpPr>
        <p:spPr>
          <a:xfrm>
            <a:off x="463161" y="2904936"/>
            <a:ext cx="2222700" cy="1779600"/>
          </a:xfrm>
          <a:prstGeom prst="rect">
            <a:avLst/>
          </a:prstGeom>
          <a:no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216" name="Google Shape;1216;g33e3027fc13_3_1517"/>
          <p:cNvSpPr/>
          <p:nvPr/>
        </p:nvSpPr>
        <p:spPr>
          <a:xfrm>
            <a:off x="1044516" y="3035003"/>
            <a:ext cx="1168800" cy="482700"/>
          </a:xfrm>
          <a:prstGeom prst="rect">
            <a:avLst/>
          </a:prstGeom>
          <a:no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217" name="Google Shape;1217;g33e3027fc13_3_1517"/>
          <p:cNvSpPr/>
          <p:nvPr/>
        </p:nvSpPr>
        <p:spPr>
          <a:xfrm>
            <a:off x="1129411" y="3154915"/>
            <a:ext cx="463200" cy="246300"/>
          </a:xfrm>
          <a:prstGeom prst="rect">
            <a:avLst/>
          </a:prstGeom>
          <a:noFill/>
          <a:ln cap="flat" cmpd="sng" w="12700">
            <a:solidFill>
              <a:srgbClr val="FF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FF0000"/>
              </a:buClr>
              <a:buSzPts val="800"/>
              <a:buFont typeface="Arial"/>
              <a:buNone/>
            </a:pPr>
            <a:r>
              <a:rPr b="0" i="0" lang="en-US" sz="800" u="none" cap="none" strike="noStrike">
                <a:solidFill>
                  <a:srgbClr val="FF0000"/>
                </a:solidFill>
                <a:latin typeface="Arial"/>
                <a:ea typeface="Arial"/>
                <a:cs typeface="Arial"/>
                <a:sym typeface="Arial"/>
              </a:rPr>
              <a:t>CPU</a:t>
            </a:r>
            <a:endParaRPr b="0" i="0" sz="800" u="none" cap="none" strike="noStrike">
              <a:solidFill>
                <a:srgbClr val="FF0000"/>
              </a:solidFill>
              <a:latin typeface="Arial"/>
              <a:ea typeface="Arial"/>
              <a:cs typeface="Arial"/>
              <a:sym typeface="Arial"/>
            </a:endParaRPr>
          </a:p>
        </p:txBody>
      </p:sp>
      <p:sp>
        <p:nvSpPr>
          <p:cNvPr id="1218" name="Google Shape;1218;g33e3027fc13_3_1517"/>
          <p:cNvSpPr/>
          <p:nvPr/>
        </p:nvSpPr>
        <p:spPr>
          <a:xfrm>
            <a:off x="1655429" y="3100033"/>
            <a:ext cx="463200" cy="160800"/>
          </a:xfrm>
          <a:prstGeom prst="rect">
            <a:avLst/>
          </a:prstGeom>
          <a:noFill/>
          <a:ln cap="flat" cmpd="sng" w="12700">
            <a:solidFill>
              <a:srgbClr val="42719B"/>
            </a:solidFill>
            <a:prstDash val="solid"/>
            <a:miter lim="800000"/>
            <a:headEnd len="sm" w="sm" type="none"/>
            <a:tailEnd len="sm" w="sm" type="none"/>
          </a:ln>
        </p:spPr>
        <p:txBody>
          <a:bodyPr anchorCtr="0" anchor="ctr" bIns="60925" lIns="0" spcFirstLastPara="1" rIns="0" wrap="square" tIns="60925">
            <a:noAutofit/>
          </a:bodyPr>
          <a:lstStyle/>
          <a:p>
            <a:pPr indent="0" lvl="0" marL="0" marR="0" rtl="0" algn="ctr">
              <a:lnSpc>
                <a:spcPct val="100000"/>
              </a:lnSpc>
              <a:spcBef>
                <a:spcPts val="0"/>
              </a:spcBef>
              <a:spcAft>
                <a:spcPts val="0"/>
              </a:spcAft>
              <a:buClr>
                <a:srgbClr val="5B9BD5"/>
              </a:buClr>
              <a:buSzPts val="600"/>
              <a:buFont typeface="Arial"/>
              <a:buNone/>
            </a:pPr>
            <a:r>
              <a:rPr b="0" i="0" lang="en-US" sz="600" u="none" cap="none" strike="noStrike">
                <a:solidFill>
                  <a:srgbClr val="5B9BD5"/>
                </a:solidFill>
                <a:latin typeface="Arial"/>
                <a:ea typeface="Arial"/>
                <a:cs typeface="Arial"/>
                <a:sym typeface="Arial"/>
              </a:rPr>
              <a:t>Memory</a:t>
            </a:r>
            <a:endParaRPr b="0" i="0" sz="600" u="none" cap="none" strike="noStrike">
              <a:solidFill>
                <a:srgbClr val="5B9BD5"/>
              </a:solidFill>
              <a:latin typeface="Arial"/>
              <a:ea typeface="Arial"/>
              <a:cs typeface="Arial"/>
              <a:sym typeface="Arial"/>
            </a:endParaRPr>
          </a:p>
        </p:txBody>
      </p:sp>
      <p:sp>
        <p:nvSpPr>
          <p:cNvPr id="1219" name="Google Shape;1219;g33e3027fc13_3_1517"/>
          <p:cNvSpPr/>
          <p:nvPr/>
        </p:nvSpPr>
        <p:spPr>
          <a:xfrm>
            <a:off x="1655429" y="3297103"/>
            <a:ext cx="463200" cy="160800"/>
          </a:xfrm>
          <a:prstGeom prst="rect">
            <a:avLst/>
          </a:prstGeom>
          <a:noFill/>
          <a:ln cap="flat" cmpd="sng" w="12700">
            <a:solidFill>
              <a:srgbClr val="42719B"/>
            </a:solidFill>
            <a:prstDash val="solid"/>
            <a:miter lim="800000"/>
            <a:headEnd len="sm" w="sm" type="none"/>
            <a:tailEnd len="sm" w="sm" type="none"/>
          </a:ln>
        </p:spPr>
        <p:txBody>
          <a:bodyPr anchorCtr="0" anchor="ctr" bIns="60925" lIns="0" spcFirstLastPara="1" rIns="0" wrap="square" tIns="60925">
            <a:noAutofit/>
          </a:bodyPr>
          <a:lstStyle/>
          <a:p>
            <a:pPr indent="0" lvl="0" marL="0" marR="0" rtl="0" algn="ctr">
              <a:lnSpc>
                <a:spcPct val="100000"/>
              </a:lnSpc>
              <a:spcBef>
                <a:spcPts val="0"/>
              </a:spcBef>
              <a:spcAft>
                <a:spcPts val="0"/>
              </a:spcAft>
              <a:buClr>
                <a:srgbClr val="5B9BD5"/>
              </a:buClr>
              <a:buSzPts val="600"/>
              <a:buFont typeface="Arial"/>
              <a:buNone/>
            </a:pPr>
            <a:r>
              <a:rPr b="0" i="0" lang="en-US" sz="600" u="none" cap="none" strike="noStrike">
                <a:solidFill>
                  <a:srgbClr val="5B9BD5"/>
                </a:solidFill>
                <a:latin typeface="Arial"/>
                <a:ea typeface="Arial"/>
                <a:cs typeface="Arial"/>
                <a:sym typeface="Arial"/>
              </a:rPr>
              <a:t>Storage</a:t>
            </a:r>
            <a:endParaRPr b="0" i="0" sz="600" u="none" cap="none" strike="noStrike">
              <a:solidFill>
                <a:srgbClr val="5B9BD5"/>
              </a:solidFill>
              <a:latin typeface="Arial"/>
              <a:ea typeface="Arial"/>
              <a:cs typeface="Arial"/>
              <a:sym typeface="Arial"/>
            </a:endParaRPr>
          </a:p>
        </p:txBody>
      </p:sp>
      <p:sp>
        <p:nvSpPr>
          <p:cNvPr id="1220" name="Google Shape;1220;g33e3027fc13_3_1517"/>
          <p:cNvSpPr/>
          <p:nvPr/>
        </p:nvSpPr>
        <p:spPr>
          <a:xfrm>
            <a:off x="1301692" y="2826109"/>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21" name="Google Shape;1221;g33e3027fc13_3_1517"/>
          <p:cNvSpPr txBox="1"/>
          <p:nvPr/>
        </p:nvSpPr>
        <p:spPr>
          <a:xfrm>
            <a:off x="1378547" y="2676212"/>
            <a:ext cx="1082100" cy="261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Management IF</a:t>
            </a:r>
            <a:endParaRPr b="0" i="0" sz="900" u="none" cap="none" strike="noStrike">
              <a:solidFill>
                <a:srgbClr val="5B9BD5"/>
              </a:solidFill>
              <a:latin typeface="Arial"/>
              <a:ea typeface="Arial"/>
              <a:cs typeface="Arial"/>
              <a:sym typeface="Arial"/>
            </a:endParaRPr>
          </a:p>
        </p:txBody>
      </p:sp>
      <p:sp>
        <p:nvSpPr>
          <p:cNvPr id="1222" name="Google Shape;1222;g33e3027fc13_3_1517"/>
          <p:cNvSpPr/>
          <p:nvPr/>
        </p:nvSpPr>
        <p:spPr>
          <a:xfrm>
            <a:off x="1301691" y="3802285"/>
            <a:ext cx="910500" cy="389100"/>
          </a:xfrm>
          <a:prstGeom prst="rect">
            <a:avLst/>
          </a:prstGeom>
          <a:noFill/>
          <a:ln cap="flat" cmpd="sng" w="28575">
            <a:solidFill>
              <a:srgbClr val="00B050"/>
            </a:solidFill>
            <a:prstDash val="solid"/>
            <a:miter lim="800000"/>
            <a:headEnd len="sm" w="sm" type="none"/>
            <a:tailEnd len="sm" w="sm" type="none"/>
          </a:ln>
        </p:spPr>
        <p:txBody>
          <a:bodyPr anchorCtr="0" anchor="ctr" bIns="60925" lIns="27000" spcFirstLastPara="1" rIns="27000" wrap="square" tIns="60925">
            <a:noAutofit/>
          </a:bodyPr>
          <a:lstStyle/>
          <a:p>
            <a:pPr indent="0" lvl="0" marL="0" marR="0" rtl="0" algn="ctr">
              <a:lnSpc>
                <a:spcPct val="100000"/>
              </a:lnSpc>
              <a:spcBef>
                <a:spcPts val="0"/>
              </a:spcBef>
              <a:spcAft>
                <a:spcPts val="0"/>
              </a:spcAft>
              <a:buClr>
                <a:srgbClr val="70AD47"/>
              </a:buClr>
              <a:buSzPts val="900"/>
              <a:buFont typeface="Arial"/>
              <a:buNone/>
            </a:pPr>
            <a:r>
              <a:rPr b="1" i="0" lang="en-US" sz="900" u="none" cap="none" strike="noStrike">
                <a:solidFill>
                  <a:srgbClr val="70AD47"/>
                </a:solidFill>
                <a:latin typeface="Arial"/>
                <a:ea typeface="Arial"/>
                <a:cs typeface="Arial"/>
                <a:sym typeface="Arial"/>
              </a:rPr>
              <a:t>Switch ASIC</a:t>
            </a:r>
            <a:endParaRPr sz="1900"/>
          </a:p>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70AD47"/>
              </a:solidFill>
              <a:latin typeface="Arial"/>
              <a:ea typeface="Arial"/>
              <a:cs typeface="Arial"/>
              <a:sym typeface="Arial"/>
            </a:endParaRPr>
          </a:p>
        </p:txBody>
      </p:sp>
      <p:sp>
        <p:nvSpPr>
          <p:cNvPr id="1223" name="Google Shape;1223;g33e3027fc13_3_1517"/>
          <p:cNvSpPr/>
          <p:nvPr/>
        </p:nvSpPr>
        <p:spPr>
          <a:xfrm>
            <a:off x="764613" y="4518931"/>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24" name="Google Shape;1224;g33e3027fc13_3_1517"/>
          <p:cNvSpPr/>
          <p:nvPr/>
        </p:nvSpPr>
        <p:spPr>
          <a:xfrm>
            <a:off x="1006088" y="4518931"/>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25" name="Google Shape;1225;g33e3027fc13_3_1517"/>
          <p:cNvSpPr/>
          <p:nvPr/>
        </p:nvSpPr>
        <p:spPr>
          <a:xfrm>
            <a:off x="1420012" y="4518931"/>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cxnSp>
        <p:nvCxnSpPr>
          <p:cNvPr id="1226" name="Google Shape;1226;g33e3027fc13_3_1517"/>
          <p:cNvCxnSpPr/>
          <p:nvPr/>
        </p:nvCxnSpPr>
        <p:spPr>
          <a:xfrm>
            <a:off x="1142921" y="4601700"/>
            <a:ext cx="197100" cy="0"/>
          </a:xfrm>
          <a:prstGeom prst="straightConnector1">
            <a:avLst/>
          </a:prstGeom>
          <a:noFill/>
          <a:ln cap="flat" cmpd="sng" w="9525">
            <a:solidFill>
              <a:srgbClr val="5B9BD5"/>
            </a:solidFill>
            <a:prstDash val="dash"/>
            <a:miter lim="800000"/>
            <a:headEnd len="sm" w="sm" type="none"/>
            <a:tailEnd len="sm" w="sm" type="none"/>
          </a:ln>
        </p:spPr>
      </p:cxnSp>
      <p:cxnSp>
        <p:nvCxnSpPr>
          <p:cNvPr id="1227" name="Google Shape;1227;g33e3027fc13_3_1517"/>
          <p:cNvCxnSpPr>
            <a:endCxn id="1223" idx="1"/>
          </p:cNvCxnSpPr>
          <p:nvPr/>
        </p:nvCxnSpPr>
        <p:spPr>
          <a:xfrm rot="5400000">
            <a:off x="341013" y="3824881"/>
            <a:ext cx="1240800" cy="393600"/>
          </a:xfrm>
          <a:prstGeom prst="bentConnector4">
            <a:avLst>
              <a:gd fmla="val 24982" name="adj1"/>
              <a:gd fmla="val 141851" name="adj2"/>
            </a:avLst>
          </a:prstGeom>
          <a:noFill/>
          <a:ln cap="flat" cmpd="sng" w="9525">
            <a:solidFill>
              <a:srgbClr val="FF0000"/>
            </a:solidFill>
            <a:prstDash val="solid"/>
            <a:miter lim="800000"/>
            <a:headEnd len="med" w="med" type="oval"/>
            <a:tailEnd len="med" w="med" type="triangle"/>
          </a:ln>
        </p:spPr>
      </p:cxnSp>
      <p:cxnSp>
        <p:nvCxnSpPr>
          <p:cNvPr id="1228" name="Google Shape;1228;g33e3027fc13_3_1517"/>
          <p:cNvCxnSpPr>
            <a:endCxn id="1224" idx="1"/>
          </p:cNvCxnSpPr>
          <p:nvPr/>
        </p:nvCxnSpPr>
        <p:spPr>
          <a:xfrm rot="5400000">
            <a:off x="511838" y="3895531"/>
            <a:ext cx="1240800" cy="252300"/>
          </a:xfrm>
          <a:prstGeom prst="bentConnector4">
            <a:avLst>
              <a:gd fmla="val 39071" name="adj1"/>
              <a:gd fmla="val 151944" name="adj2"/>
            </a:avLst>
          </a:prstGeom>
          <a:noFill/>
          <a:ln cap="flat" cmpd="sng" w="9525">
            <a:solidFill>
              <a:srgbClr val="FF0000"/>
            </a:solidFill>
            <a:prstDash val="solid"/>
            <a:miter lim="800000"/>
            <a:headEnd len="med" w="med" type="oval"/>
            <a:tailEnd len="med" w="med" type="triangle"/>
          </a:ln>
        </p:spPr>
      </p:cxnSp>
      <p:cxnSp>
        <p:nvCxnSpPr>
          <p:cNvPr id="1229" name="Google Shape;1229;g33e3027fc13_3_1517"/>
          <p:cNvCxnSpPr>
            <a:stCxn id="1230" idx="2"/>
            <a:endCxn id="1223" idx="0"/>
          </p:cNvCxnSpPr>
          <p:nvPr/>
        </p:nvCxnSpPr>
        <p:spPr>
          <a:xfrm rot="5400000">
            <a:off x="884167" y="3993799"/>
            <a:ext cx="444000" cy="606300"/>
          </a:xfrm>
          <a:prstGeom prst="bentConnector3">
            <a:avLst>
              <a:gd fmla="val 34857" name="adj1"/>
            </a:avLst>
          </a:prstGeom>
          <a:noFill/>
          <a:ln cap="flat" cmpd="sng" w="28575">
            <a:solidFill>
              <a:srgbClr val="70AD47"/>
            </a:solidFill>
            <a:prstDash val="solid"/>
            <a:miter lim="800000"/>
            <a:headEnd len="med" w="med" type="triangle"/>
            <a:tailEnd len="med" w="med" type="triangle"/>
          </a:ln>
        </p:spPr>
      </p:cxnSp>
      <p:cxnSp>
        <p:nvCxnSpPr>
          <p:cNvPr id="1231" name="Google Shape;1231;g33e3027fc13_3_1517"/>
          <p:cNvCxnSpPr>
            <a:stCxn id="1232" idx="2"/>
            <a:endCxn id="1224" idx="0"/>
          </p:cNvCxnSpPr>
          <p:nvPr/>
        </p:nvCxnSpPr>
        <p:spPr>
          <a:xfrm rot="5400000">
            <a:off x="1086220" y="4033099"/>
            <a:ext cx="444000" cy="527700"/>
          </a:xfrm>
          <a:prstGeom prst="bentConnector3">
            <a:avLst>
              <a:gd fmla="val 50000" name="adj1"/>
            </a:avLst>
          </a:prstGeom>
          <a:noFill/>
          <a:ln cap="flat" cmpd="sng" w="28575">
            <a:solidFill>
              <a:srgbClr val="70AD47"/>
            </a:solidFill>
            <a:prstDash val="solid"/>
            <a:miter lim="800000"/>
            <a:headEnd len="med" w="med" type="triangle"/>
            <a:tailEnd len="med" w="med" type="triangle"/>
          </a:ln>
        </p:spPr>
      </p:cxnSp>
      <p:sp>
        <p:nvSpPr>
          <p:cNvPr id="1233" name="Google Shape;1233;g33e3027fc13_3_1517"/>
          <p:cNvSpPr/>
          <p:nvPr/>
        </p:nvSpPr>
        <p:spPr>
          <a:xfrm>
            <a:off x="1710135" y="4406371"/>
            <a:ext cx="185100" cy="2781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cxnSp>
        <p:nvCxnSpPr>
          <p:cNvPr id="1234" name="Google Shape;1234;g33e3027fc13_3_1517"/>
          <p:cNvCxnSpPr/>
          <p:nvPr/>
        </p:nvCxnSpPr>
        <p:spPr>
          <a:xfrm>
            <a:off x="2030892" y="4545419"/>
            <a:ext cx="197100" cy="0"/>
          </a:xfrm>
          <a:prstGeom prst="straightConnector1">
            <a:avLst/>
          </a:prstGeom>
          <a:noFill/>
          <a:ln cap="flat" cmpd="sng" w="9525">
            <a:solidFill>
              <a:srgbClr val="5B9BD5"/>
            </a:solidFill>
            <a:prstDash val="dash"/>
            <a:miter lim="800000"/>
            <a:headEnd len="sm" w="sm" type="none"/>
            <a:tailEnd len="sm" w="sm" type="none"/>
          </a:ln>
        </p:spPr>
      </p:cxnSp>
      <p:sp>
        <p:nvSpPr>
          <p:cNvPr id="1235" name="Google Shape;1235;g33e3027fc13_3_1517"/>
          <p:cNvSpPr/>
          <p:nvPr/>
        </p:nvSpPr>
        <p:spPr>
          <a:xfrm>
            <a:off x="1751248" y="4469431"/>
            <a:ext cx="113100" cy="2940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36" name="Google Shape;1236;g33e3027fc13_3_1517"/>
          <p:cNvSpPr/>
          <p:nvPr/>
        </p:nvSpPr>
        <p:spPr>
          <a:xfrm>
            <a:off x="2306004" y="4406371"/>
            <a:ext cx="185100" cy="2781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37" name="Google Shape;1237;g33e3027fc13_3_1517"/>
          <p:cNvSpPr/>
          <p:nvPr/>
        </p:nvSpPr>
        <p:spPr>
          <a:xfrm>
            <a:off x="2347116" y="4469431"/>
            <a:ext cx="113100" cy="2940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cxnSp>
        <p:nvCxnSpPr>
          <p:cNvPr id="1238" name="Google Shape;1238;g33e3027fc13_3_1517"/>
          <p:cNvCxnSpPr>
            <a:stCxn id="1239" idx="2"/>
            <a:endCxn id="1237" idx="0"/>
          </p:cNvCxnSpPr>
          <p:nvPr/>
        </p:nvCxnSpPr>
        <p:spPr>
          <a:xfrm flipH="1" rot="-5400000">
            <a:off x="2065610" y="4131349"/>
            <a:ext cx="394500" cy="281700"/>
          </a:xfrm>
          <a:prstGeom prst="bentConnector3">
            <a:avLst>
              <a:gd fmla="val 50012" name="adj1"/>
            </a:avLst>
          </a:prstGeom>
          <a:noFill/>
          <a:ln cap="flat" cmpd="sng" w="28575">
            <a:solidFill>
              <a:srgbClr val="70AD47"/>
            </a:solidFill>
            <a:prstDash val="solid"/>
            <a:miter lim="800000"/>
            <a:headEnd len="med" w="med" type="triangle"/>
            <a:tailEnd len="med" w="med" type="triangle"/>
          </a:ln>
        </p:spPr>
      </p:cxnSp>
      <p:cxnSp>
        <p:nvCxnSpPr>
          <p:cNvPr id="1240" name="Google Shape;1240;g33e3027fc13_3_1517"/>
          <p:cNvCxnSpPr/>
          <p:nvPr/>
        </p:nvCxnSpPr>
        <p:spPr>
          <a:xfrm flipH="1" rot="-5400000">
            <a:off x="1133221" y="3735970"/>
            <a:ext cx="1144500" cy="461100"/>
          </a:xfrm>
          <a:prstGeom prst="bentConnector4">
            <a:avLst>
              <a:gd fmla="val 25027" name="adj1"/>
              <a:gd fmla="val 172193" name="adj2"/>
            </a:avLst>
          </a:prstGeom>
          <a:noFill/>
          <a:ln cap="flat" cmpd="sng" w="9525">
            <a:solidFill>
              <a:srgbClr val="FF0000"/>
            </a:solidFill>
            <a:prstDash val="solid"/>
            <a:miter lim="800000"/>
            <a:headEnd len="med" w="med" type="oval"/>
            <a:tailEnd len="med" w="med" type="triangle"/>
          </a:ln>
        </p:spPr>
      </p:cxnSp>
      <p:cxnSp>
        <p:nvCxnSpPr>
          <p:cNvPr id="1241" name="Google Shape;1241;g33e3027fc13_3_1517"/>
          <p:cNvCxnSpPr>
            <a:endCxn id="1236" idx="3"/>
          </p:cNvCxnSpPr>
          <p:nvPr/>
        </p:nvCxnSpPr>
        <p:spPr>
          <a:xfrm flipH="1" rot="-5400000">
            <a:off x="1448004" y="3502321"/>
            <a:ext cx="1144500" cy="941700"/>
          </a:xfrm>
          <a:prstGeom prst="bentConnector4">
            <a:avLst>
              <a:gd fmla="val 18667" name="adj1"/>
              <a:gd fmla="val 112496" name="adj2"/>
            </a:avLst>
          </a:prstGeom>
          <a:noFill/>
          <a:ln cap="flat" cmpd="sng" w="9525">
            <a:solidFill>
              <a:srgbClr val="FF0000"/>
            </a:solidFill>
            <a:prstDash val="solid"/>
            <a:miter lim="800000"/>
            <a:headEnd len="med" w="med" type="oval"/>
            <a:tailEnd len="med" w="med" type="triangle"/>
          </a:ln>
        </p:spPr>
      </p:cxnSp>
      <p:sp>
        <p:nvSpPr>
          <p:cNvPr id="1239" name="Google Shape;1239;g33e3027fc13_3_1517"/>
          <p:cNvSpPr/>
          <p:nvPr/>
        </p:nvSpPr>
        <p:spPr>
          <a:xfrm>
            <a:off x="2072960" y="3987649"/>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32" name="Google Shape;1232;g33e3027fc13_3_1517"/>
          <p:cNvSpPr/>
          <p:nvPr/>
        </p:nvSpPr>
        <p:spPr>
          <a:xfrm>
            <a:off x="1523020" y="3987649"/>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42" name="Google Shape;1242;g33e3027fc13_3_1517"/>
          <p:cNvSpPr/>
          <p:nvPr/>
        </p:nvSpPr>
        <p:spPr>
          <a:xfrm>
            <a:off x="1804017" y="3987649"/>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30" name="Google Shape;1230;g33e3027fc13_3_1517"/>
          <p:cNvSpPr/>
          <p:nvPr/>
        </p:nvSpPr>
        <p:spPr>
          <a:xfrm>
            <a:off x="1360267" y="3987649"/>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cxnSp>
        <p:nvCxnSpPr>
          <p:cNvPr id="1243" name="Google Shape;1243;g33e3027fc13_3_1517"/>
          <p:cNvCxnSpPr>
            <a:endCxn id="1235" idx="0"/>
          </p:cNvCxnSpPr>
          <p:nvPr/>
        </p:nvCxnSpPr>
        <p:spPr>
          <a:xfrm rot="5400000">
            <a:off x="1656898" y="4252831"/>
            <a:ext cx="367500" cy="65700"/>
          </a:xfrm>
          <a:prstGeom prst="bentConnector3">
            <a:avLst>
              <a:gd fmla="val 49999" name="adj1"/>
            </a:avLst>
          </a:prstGeom>
          <a:noFill/>
          <a:ln cap="flat" cmpd="sng" w="28575">
            <a:solidFill>
              <a:srgbClr val="70AD47"/>
            </a:solidFill>
            <a:prstDash val="solid"/>
            <a:miter lim="800000"/>
            <a:headEnd len="med" w="med" type="triangle"/>
            <a:tailEnd len="med" w="med" type="triangle"/>
          </a:ln>
        </p:spPr>
      </p:cxnSp>
      <p:sp>
        <p:nvSpPr>
          <p:cNvPr id="1244" name="Google Shape;1244;g33e3027fc13_3_1517"/>
          <p:cNvSpPr txBox="1"/>
          <p:nvPr/>
        </p:nvSpPr>
        <p:spPr>
          <a:xfrm>
            <a:off x="803043" y="4804381"/>
            <a:ext cx="793200" cy="261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Client TRx</a:t>
            </a:r>
            <a:endParaRPr b="0" i="0" sz="900" u="none" cap="none" strike="noStrike">
              <a:solidFill>
                <a:srgbClr val="5B9BD5"/>
              </a:solidFill>
              <a:latin typeface="Arial"/>
              <a:ea typeface="Arial"/>
              <a:cs typeface="Arial"/>
              <a:sym typeface="Arial"/>
            </a:endParaRPr>
          </a:p>
        </p:txBody>
      </p:sp>
      <p:sp>
        <p:nvSpPr>
          <p:cNvPr id="1245" name="Google Shape;1245;g33e3027fc13_3_1517"/>
          <p:cNvSpPr txBox="1"/>
          <p:nvPr/>
        </p:nvSpPr>
        <p:spPr>
          <a:xfrm>
            <a:off x="1775877" y="4804381"/>
            <a:ext cx="711900" cy="261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Line TRx</a:t>
            </a:r>
            <a:endParaRPr b="0" i="0" sz="900" u="none" cap="none" strike="noStrike">
              <a:solidFill>
                <a:srgbClr val="5B9BD5"/>
              </a:solidFill>
              <a:latin typeface="Arial"/>
              <a:ea typeface="Arial"/>
              <a:cs typeface="Arial"/>
              <a:sym typeface="Arial"/>
            </a:endParaRPr>
          </a:p>
        </p:txBody>
      </p:sp>
      <p:sp>
        <p:nvSpPr>
          <p:cNvPr id="1246" name="Google Shape;1246;g33e3027fc13_3_1517"/>
          <p:cNvSpPr/>
          <p:nvPr/>
        </p:nvSpPr>
        <p:spPr>
          <a:xfrm>
            <a:off x="3931083" y="2904936"/>
            <a:ext cx="2222700" cy="1779600"/>
          </a:xfrm>
          <a:prstGeom prst="rect">
            <a:avLst/>
          </a:prstGeom>
          <a:no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247" name="Google Shape;1247;g33e3027fc13_3_1517"/>
          <p:cNvSpPr/>
          <p:nvPr/>
        </p:nvSpPr>
        <p:spPr>
          <a:xfrm>
            <a:off x="4512437" y="3035003"/>
            <a:ext cx="1168800" cy="482700"/>
          </a:xfrm>
          <a:prstGeom prst="rect">
            <a:avLst/>
          </a:prstGeom>
          <a:no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248" name="Google Shape;1248;g33e3027fc13_3_1517"/>
          <p:cNvSpPr/>
          <p:nvPr/>
        </p:nvSpPr>
        <p:spPr>
          <a:xfrm>
            <a:off x="4597332" y="3154915"/>
            <a:ext cx="463200" cy="246300"/>
          </a:xfrm>
          <a:prstGeom prst="rect">
            <a:avLst/>
          </a:prstGeom>
          <a:noFill/>
          <a:ln cap="flat" cmpd="sng" w="12700">
            <a:solidFill>
              <a:srgbClr val="FF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FF0000"/>
              </a:buClr>
              <a:buSzPts val="800"/>
              <a:buFont typeface="Arial"/>
              <a:buNone/>
            </a:pPr>
            <a:r>
              <a:rPr b="0" i="0" lang="en-US" sz="800" u="none" cap="none" strike="noStrike">
                <a:solidFill>
                  <a:srgbClr val="FF0000"/>
                </a:solidFill>
                <a:latin typeface="Arial"/>
                <a:ea typeface="Arial"/>
                <a:cs typeface="Arial"/>
                <a:sym typeface="Arial"/>
              </a:rPr>
              <a:t>CPU</a:t>
            </a:r>
            <a:endParaRPr b="0" i="0" sz="800" u="none" cap="none" strike="noStrike">
              <a:solidFill>
                <a:srgbClr val="FF0000"/>
              </a:solidFill>
              <a:latin typeface="Arial"/>
              <a:ea typeface="Arial"/>
              <a:cs typeface="Arial"/>
              <a:sym typeface="Arial"/>
            </a:endParaRPr>
          </a:p>
        </p:txBody>
      </p:sp>
      <p:sp>
        <p:nvSpPr>
          <p:cNvPr id="1249" name="Google Shape;1249;g33e3027fc13_3_1517"/>
          <p:cNvSpPr/>
          <p:nvPr/>
        </p:nvSpPr>
        <p:spPr>
          <a:xfrm>
            <a:off x="5123351" y="3100033"/>
            <a:ext cx="463200" cy="160800"/>
          </a:xfrm>
          <a:prstGeom prst="rect">
            <a:avLst/>
          </a:prstGeom>
          <a:noFill/>
          <a:ln cap="flat" cmpd="sng" w="12700">
            <a:solidFill>
              <a:srgbClr val="42719B"/>
            </a:solidFill>
            <a:prstDash val="solid"/>
            <a:miter lim="800000"/>
            <a:headEnd len="sm" w="sm" type="none"/>
            <a:tailEnd len="sm" w="sm" type="none"/>
          </a:ln>
        </p:spPr>
        <p:txBody>
          <a:bodyPr anchorCtr="0" anchor="ctr" bIns="60925" lIns="0" spcFirstLastPara="1" rIns="0" wrap="square" tIns="60925">
            <a:noAutofit/>
          </a:bodyPr>
          <a:lstStyle/>
          <a:p>
            <a:pPr indent="0" lvl="0" marL="0" marR="0" rtl="0" algn="ctr">
              <a:lnSpc>
                <a:spcPct val="100000"/>
              </a:lnSpc>
              <a:spcBef>
                <a:spcPts val="0"/>
              </a:spcBef>
              <a:spcAft>
                <a:spcPts val="0"/>
              </a:spcAft>
              <a:buClr>
                <a:srgbClr val="5B9BD5"/>
              </a:buClr>
              <a:buSzPts val="600"/>
              <a:buFont typeface="Arial"/>
              <a:buNone/>
            </a:pPr>
            <a:r>
              <a:rPr b="0" i="0" lang="en-US" sz="600" u="none" cap="none" strike="noStrike">
                <a:solidFill>
                  <a:srgbClr val="5B9BD5"/>
                </a:solidFill>
                <a:latin typeface="Arial"/>
                <a:ea typeface="Arial"/>
                <a:cs typeface="Arial"/>
                <a:sym typeface="Arial"/>
              </a:rPr>
              <a:t>Memory</a:t>
            </a:r>
            <a:endParaRPr b="0" i="0" sz="600" u="none" cap="none" strike="noStrike">
              <a:solidFill>
                <a:srgbClr val="5B9BD5"/>
              </a:solidFill>
              <a:latin typeface="Arial"/>
              <a:ea typeface="Arial"/>
              <a:cs typeface="Arial"/>
              <a:sym typeface="Arial"/>
            </a:endParaRPr>
          </a:p>
        </p:txBody>
      </p:sp>
      <p:sp>
        <p:nvSpPr>
          <p:cNvPr id="1250" name="Google Shape;1250;g33e3027fc13_3_1517"/>
          <p:cNvSpPr/>
          <p:nvPr/>
        </p:nvSpPr>
        <p:spPr>
          <a:xfrm>
            <a:off x="5123351" y="3297103"/>
            <a:ext cx="463200" cy="160800"/>
          </a:xfrm>
          <a:prstGeom prst="rect">
            <a:avLst/>
          </a:prstGeom>
          <a:noFill/>
          <a:ln cap="flat" cmpd="sng" w="12700">
            <a:solidFill>
              <a:srgbClr val="42719B"/>
            </a:solidFill>
            <a:prstDash val="solid"/>
            <a:miter lim="800000"/>
            <a:headEnd len="sm" w="sm" type="none"/>
            <a:tailEnd len="sm" w="sm" type="none"/>
          </a:ln>
        </p:spPr>
        <p:txBody>
          <a:bodyPr anchorCtr="0" anchor="ctr" bIns="60925" lIns="0" spcFirstLastPara="1" rIns="0" wrap="square" tIns="60925">
            <a:noAutofit/>
          </a:bodyPr>
          <a:lstStyle/>
          <a:p>
            <a:pPr indent="0" lvl="0" marL="0" marR="0" rtl="0" algn="ctr">
              <a:lnSpc>
                <a:spcPct val="100000"/>
              </a:lnSpc>
              <a:spcBef>
                <a:spcPts val="0"/>
              </a:spcBef>
              <a:spcAft>
                <a:spcPts val="0"/>
              </a:spcAft>
              <a:buClr>
                <a:srgbClr val="5B9BD5"/>
              </a:buClr>
              <a:buSzPts val="600"/>
              <a:buFont typeface="Arial"/>
              <a:buNone/>
            </a:pPr>
            <a:r>
              <a:rPr b="0" i="0" lang="en-US" sz="600" u="none" cap="none" strike="noStrike">
                <a:solidFill>
                  <a:srgbClr val="5B9BD5"/>
                </a:solidFill>
                <a:latin typeface="Arial"/>
                <a:ea typeface="Arial"/>
                <a:cs typeface="Arial"/>
                <a:sym typeface="Arial"/>
              </a:rPr>
              <a:t>Storage</a:t>
            </a:r>
            <a:endParaRPr b="0" i="0" sz="600" u="none" cap="none" strike="noStrike">
              <a:solidFill>
                <a:srgbClr val="5B9BD5"/>
              </a:solidFill>
              <a:latin typeface="Arial"/>
              <a:ea typeface="Arial"/>
              <a:cs typeface="Arial"/>
              <a:sym typeface="Arial"/>
            </a:endParaRPr>
          </a:p>
        </p:txBody>
      </p:sp>
      <p:sp>
        <p:nvSpPr>
          <p:cNvPr id="1251" name="Google Shape;1251;g33e3027fc13_3_1517"/>
          <p:cNvSpPr/>
          <p:nvPr/>
        </p:nvSpPr>
        <p:spPr>
          <a:xfrm>
            <a:off x="4769612" y="2826109"/>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52" name="Google Shape;1252;g33e3027fc13_3_1517"/>
          <p:cNvSpPr txBox="1"/>
          <p:nvPr/>
        </p:nvSpPr>
        <p:spPr>
          <a:xfrm>
            <a:off x="4846468" y="2676212"/>
            <a:ext cx="1082100" cy="261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Management IF</a:t>
            </a:r>
            <a:endParaRPr b="0" i="0" sz="900" u="none" cap="none" strike="noStrike">
              <a:solidFill>
                <a:srgbClr val="5B9BD5"/>
              </a:solidFill>
              <a:latin typeface="Arial"/>
              <a:ea typeface="Arial"/>
              <a:cs typeface="Arial"/>
              <a:sym typeface="Arial"/>
            </a:endParaRPr>
          </a:p>
        </p:txBody>
      </p:sp>
      <p:sp>
        <p:nvSpPr>
          <p:cNvPr id="1253" name="Google Shape;1253;g33e3027fc13_3_1517"/>
          <p:cNvSpPr/>
          <p:nvPr/>
        </p:nvSpPr>
        <p:spPr>
          <a:xfrm>
            <a:off x="5265792" y="4522645"/>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54" name="Google Shape;1254;g33e3027fc13_3_1517"/>
          <p:cNvSpPr/>
          <p:nvPr/>
        </p:nvSpPr>
        <p:spPr>
          <a:xfrm>
            <a:off x="5391304" y="4522935"/>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cxnSp>
        <p:nvCxnSpPr>
          <p:cNvPr id="1255" name="Google Shape;1255;g33e3027fc13_3_1517"/>
          <p:cNvCxnSpPr>
            <a:stCxn id="1256" idx="2"/>
            <a:endCxn id="1253" idx="0"/>
          </p:cNvCxnSpPr>
          <p:nvPr/>
        </p:nvCxnSpPr>
        <p:spPr>
          <a:xfrm rot="5400000">
            <a:off x="5105450" y="4233207"/>
            <a:ext cx="488100" cy="90900"/>
          </a:xfrm>
          <a:prstGeom prst="bentConnector3">
            <a:avLst>
              <a:gd fmla="val 50005" name="adj1"/>
            </a:avLst>
          </a:prstGeom>
          <a:noFill/>
          <a:ln cap="flat" cmpd="sng" w="28575">
            <a:solidFill>
              <a:srgbClr val="70AD47"/>
            </a:solidFill>
            <a:prstDash val="solid"/>
            <a:miter lim="800000"/>
            <a:headEnd len="med" w="med" type="triangle"/>
            <a:tailEnd len="med" w="med" type="triangle"/>
          </a:ln>
        </p:spPr>
      </p:cxnSp>
      <p:cxnSp>
        <p:nvCxnSpPr>
          <p:cNvPr id="1257" name="Google Shape;1257;g33e3027fc13_3_1517"/>
          <p:cNvCxnSpPr>
            <a:stCxn id="1258" idx="2"/>
            <a:endCxn id="1254" idx="0"/>
          </p:cNvCxnSpPr>
          <p:nvPr/>
        </p:nvCxnSpPr>
        <p:spPr>
          <a:xfrm rot="5400000">
            <a:off x="5215816" y="4248357"/>
            <a:ext cx="488400" cy="60900"/>
          </a:xfrm>
          <a:prstGeom prst="bentConnector3">
            <a:avLst>
              <a:gd fmla="val 49994" name="adj1"/>
            </a:avLst>
          </a:prstGeom>
          <a:noFill/>
          <a:ln cap="flat" cmpd="sng" w="28575">
            <a:solidFill>
              <a:srgbClr val="70AD47"/>
            </a:solidFill>
            <a:prstDash val="solid"/>
            <a:miter lim="800000"/>
            <a:headEnd len="med" w="med" type="triangle"/>
            <a:tailEnd len="med" w="med" type="triangle"/>
          </a:ln>
        </p:spPr>
      </p:cxnSp>
      <p:sp>
        <p:nvSpPr>
          <p:cNvPr id="1259" name="Google Shape;1259;g33e3027fc13_3_1517"/>
          <p:cNvSpPr/>
          <p:nvPr/>
        </p:nvSpPr>
        <p:spPr>
          <a:xfrm>
            <a:off x="5815037" y="4469431"/>
            <a:ext cx="113100" cy="2940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cxnSp>
        <p:nvCxnSpPr>
          <p:cNvPr id="1260" name="Google Shape;1260;g33e3027fc13_3_1517"/>
          <p:cNvCxnSpPr>
            <a:stCxn id="1261" idx="2"/>
            <a:endCxn id="1259" idx="0"/>
          </p:cNvCxnSpPr>
          <p:nvPr/>
        </p:nvCxnSpPr>
        <p:spPr>
          <a:xfrm flipH="1" rot="-5400000">
            <a:off x="5634428" y="4232157"/>
            <a:ext cx="434700" cy="39600"/>
          </a:xfrm>
          <a:prstGeom prst="bentConnector3">
            <a:avLst>
              <a:gd fmla="val 50004" name="adj1"/>
            </a:avLst>
          </a:prstGeom>
          <a:noFill/>
          <a:ln cap="flat" cmpd="sng" w="28575">
            <a:solidFill>
              <a:srgbClr val="70AD47"/>
            </a:solidFill>
            <a:prstDash val="solid"/>
            <a:miter lim="800000"/>
            <a:headEnd len="med" w="med" type="triangle"/>
            <a:tailEnd len="med" w="med" type="triangle"/>
          </a:ln>
        </p:spPr>
      </p:cxnSp>
      <p:cxnSp>
        <p:nvCxnSpPr>
          <p:cNvPr id="1262" name="Google Shape;1262;g33e3027fc13_3_1517"/>
          <p:cNvCxnSpPr/>
          <p:nvPr/>
        </p:nvCxnSpPr>
        <p:spPr>
          <a:xfrm>
            <a:off x="4952415" y="3394271"/>
            <a:ext cx="683700" cy="340500"/>
          </a:xfrm>
          <a:prstGeom prst="bentConnector3">
            <a:avLst>
              <a:gd fmla="val 0" name="adj1"/>
            </a:avLst>
          </a:prstGeom>
          <a:noFill/>
          <a:ln cap="flat" cmpd="sng" w="9525">
            <a:solidFill>
              <a:srgbClr val="FF0000"/>
            </a:solidFill>
            <a:prstDash val="solid"/>
            <a:miter lim="800000"/>
            <a:headEnd len="med" w="med" type="oval"/>
            <a:tailEnd len="med" w="med" type="triangle"/>
          </a:ln>
        </p:spPr>
      </p:cxnSp>
      <p:sp>
        <p:nvSpPr>
          <p:cNvPr id="1261" name="Google Shape;1261;g33e3027fc13_3_1517"/>
          <p:cNvSpPr/>
          <p:nvPr/>
        </p:nvSpPr>
        <p:spPr>
          <a:xfrm>
            <a:off x="5782928"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58" name="Google Shape;1258;g33e3027fc13_3_1517"/>
          <p:cNvSpPr/>
          <p:nvPr/>
        </p:nvSpPr>
        <p:spPr>
          <a:xfrm>
            <a:off x="5441416"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63" name="Google Shape;1263;g33e3027fc13_3_1517"/>
          <p:cNvSpPr/>
          <p:nvPr/>
        </p:nvSpPr>
        <p:spPr>
          <a:xfrm>
            <a:off x="5271939"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56" name="Google Shape;1256;g33e3027fc13_3_1517"/>
          <p:cNvSpPr/>
          <p:nvPr/>
        </p:nvSpPr>
        <p:spPr>
          <a:xfrm>
            <a:off x="5345900"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64" name="Google Shape;1264;g33e3027fc13_3_1517"/>
          <p:cNvSpPr txBox="1"/>
          <p:nvPr/>
        </p:nvSpPr>
        <p:spPr>
          <a:xfrm>
            <a:off x="5163583" y="4804380"/>
            <a:ext cx="555900" cy="400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Client</a:t>
            </a:r>
            <a:endParaRPr sz="1900"/>
          </a:p>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TRx</a:t>
            </a:r>
            <a:endParaRPr b="0" i="0" sz="900" u="none" cap="none" strike="noStrike">
              <a:solidFill>
                <a:srgbClr val="5B9BD5"/>
              </a:solidFill>
              <a:latin typeface="Arial"/>
              <a:ea typeface="Arial"/>
              <a:cs typeface="Arial"/>
              <a:sym typeface="Arial"/>
            </a:endParaRPr>
          </a:p>
        </p:txBody>
      </p:sp>
      <p:sp>
        <p:nvSpPr>
          <p:cNvPr id="1265" name="Google Shape;1265;g33e3027fc13_3_1517"/>
          <p:cNvSpPr txBox="1"/>
          <p:nvPr/>
        </p:nvSpPr>
        <p:spPr>
          <a:xfrm>
            <a:off x="5693299" y="4804381"/>
            <a:ext cx="474900" cy="400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Line</a:t>
            </a:r>
            <a:endParaRPr sz="1900"/>
          </a:p>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TRx</a:t>
            </a:r>
            <a:endParaRPr b="0" i="0" sz="900" u="none" cap="none" strike="noStrike">
              <a:solidFill>
                <a:srgbClr val="5B9BD5"/>
              </a:solidFill>
              <a:latin typeface="Arial"/>
              <a:ea typeface="Arial"/>
              <a:cs typeface="Arial"/>
              <a:sym typeface="Arial"/>
            </a:endParaRPr>
          </a:p>
        </p:txBody>
      </p:sp>
      <p:cxnSp>
        <p:nvCxnSpPr>
          <p:cNvPr id="1266" name="Google Shape;1266;g33e3027fc13_3_1517"/>
          <p:cNvCxnSpPr/>
          <p:nvPr/>
        </p:nvCxnSpPr>
        <p:spPr>
          <a:xfrm rot="10800000">
            <a:off x="2923028" y="4241183"/>
            <a:ext cx="318300" cy="100500"/>
          </a:xfrm>
          <a:prstGeom prst="bentConnector3">
            <a:avLst>
              <a:gd fmla="val 50012" name="adj1"/>
            </a:avLst>
          </a:prstGeom>
          <a:noFill/>
          <a:ln cap="flat" cmpd="sng" w="9525">
            <a:solidFill>
              <a:srgbClr val="FF0000"/>
            </a:solidFill>
            <a:prstDash val="solid"/>
            <a:miter lim="800000"/>
            <a:headEnd len="med" w="med" type="oval"/>
            <a:tailEnd len="med" w="med" type="triangle"/>
          </a:ln>
        </p:spPr>
      </p:cxnSp>
      <p:sp>
        <p:nvSpPr>
          <p:cNvPr id="1267" name="Google Shape;1267;g33e3027fc13_3_1517"/>
          <p:cNvSpPr txBox="1"/>
          <p:nvPr/>
        </p:nvSpPr>
        <p:spPr>
          <a:xfrm>
            <a:off x="3263572" y="4207327"/>
            <a:ext cx="678000" cy="261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 control</a:t>
            </a:r>
            <a:endParaRPr b="0" i="0" sz="900" u="none" cap="none" strike="noStrike">
              <a:solidFill>
                <a:srgbClr val="5B9BD5"/>
              </a:solidFill>
              <a:latin typeface="Arial"/>
              <a:ea typeface="Arial"/>
              <a:cs typeface="Arial"/>
              <a:sym typeface="Arial"/>
            </a:endParaRPr>
          </a:p>
        </p:txBody>
      </p:sp>
      <p:cxnSp>
        <p:nvCxnSpPr>
          <p:cNvPr id="1268" name="Google Shape;1268;g33e3027fc13_3_1517"/>
          <p:cNvCxnSpPr/>
          <p:nvPr/>
        </p:nvCxnSpPr>
        <p:spPr>
          <a:xfrm>
            <a:off x="2922851" y="4468937"/>
            <a:ext cx="346800" cy="50100"/>
          </a:xfrm>
          <a:prstGeom prst="bentConnector3">
            <a:avLst>
              <a:gd fmla="val 50002" name="adj1"/>
            </a:avLst>
          </a:prstGeom>
          <a:noFill/>
          <a:ln cap="flat" cmpd="sng" w="28575">
            <a:solidFill>
              <a:srgbClr val="70AD47"/>
            </a:solidFill>
            <a:prstDash val="solid"/>
            <a:miter lim="800000"/>
            <a:headEnd len="med" w="med" type="triangle"/>
            <a:tailEnd len="med" w="med" type="triangle"/>
          </a:ln>
        </p:spPr>
      </p:cxnSp>
      <p:sp>
        <p:nvSpPr>
          <p:cNvPr id="1269" name="Google Shape;1269;g33e3027fc13_3_1517"/>
          <p:cNvSpPr txBox="1"/>
          <p:nvPr/>
        </p:nvSpPr>
        <p:spPr>
          <a:xfrm>
            <a:off x="3263571" y="4390305"/>
            <a:ext cx="545700" cy="2616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 data</a:t>
            </a:r>
            <a:endParaRPr b="0" i="0" sz="900" u="none" cap="none" strike="noStrike">
              <a:solidFill>
                <a:srgbClr val="5B9BD5"/>
              </a:solidFill>
              <a:latin typeface="Arial"/>
              <a:ea typeface="Arial"/>
              <a:cs typeface="Arial"/>
              <a:sym typeface="Arial"/>
            </a:endParaRPr>
          </a:p>
        </p:txBody>
      </p:sp>
      <p:sp>
        <p:nvSpPr>
          <p:cNvPr id="1270" name="Google Shape;1270;g33e3027fc13_3_1517"/>
          <p:cNvSpPr/>
          <p:nvPr/>
        </p:nvSpPr>
        <p:spPr>
          <a:xfrm>
            <a:off x="5304312" y="3740175"/>
            <a:ext cx="592500" cy="389100"/>
          </a:xfrm>
          <a:prstGeom prst="rect">
            <a:avLst/>
          </a:prstGeom>
          <a:noFill/>
          <a:ln cap="flat" cmpd="sng" w="28575">
            <a:solidFill>
              <a:srgbClr val="00B050"/>
            </a:solidFill>
            <a:prstDash val="solid"/>
            <a:miter lim="800000"/>
            <a:headEnd len="sm" w="sm" type="none"/>
            <a:tailEnd len="sm" w="sm" type="none"/>
          </a:ln>
        </p:spPr>
        <p:txBody>
          <a:bodyPr anchorCtr="0" anchor="ctr" bIns="60925" lIns="27000" spcFirstLastPara="1" rIns="27000" wrap="square" tIns="60925">
            <a:noAutofit/>
          </a:bodyPr>
          <a:lstStyle/>
          <a:p>
            <a:pPr indent="0" lvl="0" marL="0" marR="0" rtl="0" algn="ctr">
              <a:lnSpc>
                <a:spcPct val="100000"/>
              </a:lnSpc>
              <a:spcBef>
                <a:spcPts val="0"/>
              </a:spcBef>
              <a:spcAft>
                <a:spcPts val="0"/>
              </a:spcAft>
              <a:buClr>
                <a:srgbClr val="70AD47"/>
              </a:buClr>
              <a:buSzPts val="900"/>
              <a:buFont typeface="Arial"/>
              <a:buNone/>
            </a:pPr>
            <a:r>
              <a:rPr b="1" i="0" lang="en-US" sz="900" u="none" cap="none" strike="noStrike">
                <a:solidFill>
                  <a:srgbClr val="70AD47"/>
                </a:solidFill>
                <a:latin typeface="Arial"/>
                <a:ea typeface="Arial"/>
                <a:cs typeface="Arial"/>
                <a:sym typeface="Arial"/>
              </a:rPr>
              <a:t>Gearbox</a:t>
            </a:r>
            <a:endParaRPr sz="1900"/>
          </a:p>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70AD47"/>
              </a:solidFill>
              <a:latin typeface="Arial"/>
              <a:ea typeface="Arial"/>
              <a:cs typeface="Arial"/>
              <a:sym typeface="Arial"/>
            </a:endParaRPr>
          </a:p>
        </p:txBody>
      </p:sp>
      <p:sp>
        <p:nvSpPr>
          <p:cNvPr id="1271" name="Google Shape;1271;g33e3027fc13_3_1517"/>
          <p:cNvSpPr/>
          <p:nvPr/>
        </p:nvSpPr>
        <p:spPr>
          <a:xfrm>
            <a:off x="4154316" y="3626739"/>
            <a:ext cx="841200" cy="10968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72" name="Google Shape;1272;g33e3027fc13_3_1517"/>
          <p:cNvSpPr/>
          <p:nvPr/>
        </p:nvSpPr>
        <p:spPr>
          <a:xfrm>
            <a:off x="4237384" y="4522645"/>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sp>
        <p:nvSpPr>
          <p:cNvPr id="1273" name="Google Shape;1273;g33e3027fc13_3_1517"/>
          <p:cNvSpPr/>
          <p:nvPr/>
        </p:nvSpPr>
        <p:spPr>
          <a:xfrm>
            <a:off x="4362896" y="4522935"/>
            <a:ext cx="76800" cy="2463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cxnSp>
        <p:nvCxnSpPr>
          <p:cNvPr id="1274" name="Google Shape;1274;g33e3027fc13_3_1517"/>
          <p:cNvCxnSpPr>
            <a:stCxn id="1275" idx="2"/>
            <a:endCxn id="1272" idx="0"/>
          </p:cNvCxnSpPr>
          <p:nvPr/>
        </p:nvCxnSpPr>
        <p:spPr>
          <a:xfrm rot="5400000">
            <a:off x="4077042" y="4233207"/>
            <a:ext cx="488100" cy="90900"/>
          </a:xfrm>
          <a:prstGeom prst="bentConnector3">
            <a:avLst>
              <a:gd fmla="val 50005" name="adj1"/>
            </a:avLst>
          </a:prstGeom>
          <a:noFill/>
          <a:ln cap="flat" cmpd="sng" w="28575">
            <a:solidFill>
              <a:srgbClr val="70AD47"/>
            </a:solidFill>
            <a:prstDash val="solid"/>
            <a:miter lim="800000"/>
            <a:headEnd len="med" w="med" type="triangle"/>
            <a:tailEnd len="med" w="med" type="triangle"/>
          </a:ln>
        </p:spPr>
      </p:cxnSp>
      <p:cxnSp>
        <p:nvCxnSpPr>
          <p:cNvPr id="1276" name="Google Shape;1276;g33e3027fc13_3_1517"/>
          <p:cNvCxnSpPr>
            <a:stCxn id="1277" idx="2"/>
            <a:endCxn id="1273" idx="0"/>
          </p:cNvCxnSpPr>
          <p:nvPr/>
        </p:nvCxnSpPr>
        <p:spPr>
          <a:xfrm rot="5400000">
            <a:off x="4187408" y="4248357"/>
            <a:ext cx="488400" cy="60900"/>
          </a:xfrm>
          <a:prstGeom prst="bentConnector3">
            <a:avLst>
              <a:gd fmla="val 49994" name="adj1"/>
            </a:avLst>
          </a:prstGeom>
          <a:noFill/>
          <a:ln cap="flat" cmpd="sng" w="28575">
            <a:solidFill>
              <a:srgbClr val="70AD47"/>
            </a:solidFill>
            <a:prstDash val="solid"/>
            <a:miter lim="800000"/>
            <a:headEnd len="med" w="med" type="triangle"/>
            <a:tailEnd len="med" w="med" type="triangle"/>
          </a:ln>
        </p:spPr>
      </p:cxnSp>
      <p:sp>
        <p:nvSpPr>
          <p:cNvPr id="1278" name="Google Shape;1278;g33e3027fc13_3_1517"/>
          <p:cNvSpPr/>
          <p:nvPr/>
        </p:nvSpPr>
        <p:spPr>
          <a:xfrm>
            <a:off x="4786629" y="4469431"/>
            <a:ext cx="113100" cy="294000"/>
          </a:xfrm>
          <a:prstGeom prst="rect">
            <a:avLst/>
          </a:prstGeom>
          <a:solidFill>
            <a:srgbClr val="FFFFFF"/>
          </a:solidFill>
          <a:ln cap="flat" cmpd="sng" w="12700">
            <a:solidFill>
              <a:srgbClr val="42719B"/>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5B9BD5"/>
              </a:solidFill>
              <a:latin typeface="Arial"/>
              <a:ea typeface="Arial"/>
              <a:cs typeface="Arial"/>
              <a:sym typeface="Arial"/>
            </a:endParaRPr>
          </a:p>
        </p:txBody>
      </p:sp>
      <p:cxnSp>
        <p:nvCxnSpPr>
          <p:cNvPr id="1279" name="Google Shape;1279;g33e3027fc13_3_1517"/>
          <p:cNvCxnSpPr>
            <a:stCxn id="1280" idx="2"/>
            <a:endCxn id="1278" idx="0"/>
          </p:cNvCxnSpPr>
          <p:nvPr/>
        </p:nvCxnSpPr>
        <p:spPr>
          <a:xfrm flipH="1" rot="-5400000">
            <a:off x="4606020" y="4232157"/>
            <a:ext cx="434700" cy="39600"/>
          </a:xfrm>
          <a:prstGeom prst="bentConnector3">
            <a:avLst>
              <a:gd fmla="val 50004" name="adj1"/>
            </a:avLst>
          </a:prstGeom>
          <a:noFill/>
          <a:ln cap="flat" cmpd="sng" w="28575">
            <a:solidFill>
              <a:srgbClr val="70AD47"/>
            </a:solidFill>
            <a:prstDash val="solid"/>
            <a:miter lim="800000"/>
            <a:headEnd len="med" w="med" type="triangle"/>
            <a:tailEnd len="med" w="med" type="triangle"/>
          </a:ln>
        </p:spPr>
      </p:cxnSp>
      <p:sp>
        <p:nvSpPr>
          <p:cNvPr id="1280" name="Google Shape;1280;g33e3027fc13_3_1517"/>
          <p:cNvSpPr/>
          <p:nvPr/>
        </p:nvSpPr>
        <p:spPr>
          <a:xfrm>
            <a:off x="4754520"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77" name="Google Shape;1277;g33e3027fc13_3_1517"/>
          <p:cNvSpPr/>
          <p:nvPr/>
        </p:nvSpPr>
        <p:spPr>
          <a:xfrm>
            <a:off x="4413008"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81" name="Google Shape;1281;g33e3027fc13_3_1517"/>
          <p:cNvSpPr/>
          <p:nvPr/>
        </p:nvSpPr>
        <p:spPr>
          <a:xfrm>
            <a:off x="4243532"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75" name="Google Shape;1275;g33e3027fc13_3_1517"/>
          <p:cNvSpPr/>
          <p:nvPr/>
        </p:nvSpPr>
        <p:spPr>
          <a:xfrm>
            <a:off x="4317492" y="3947307"/>
            <a:ext cx="98100" cy="87300"/>
          </a:xfrm>
          <a:prstGeom prst="rect">
            <a:avLst/>
          </a:prstGeom>
          <a:solidFill>
            <a:srgbClr val="FFFFF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82" name="Google Shape;1282;g33e3027fc13_3_1517"/>
          <p:cNvSpPr txBox="1"/>
          <p:nvPr/>
        </p:nvSpPr>
        <p:spPr>
          <a:xfrm>
            <a:off x="4135176" y="4804380"/>
            <a:ext cx="555900" cy="400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Client</a:t>
            </a:r>
            <a:endParaRPr sz="1900"/>
          </a:p>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TRx</a:t>
            </a:r>
            <a:endParaRPr b="0" i="0" sz="900" u="none" cap="none" strike="noStrike">
              <a:solidFill>
                <a:srgbClr val="5B9BD5"/>
              </a:solidFill>
              <a:latin typeface="Arial"/>
              <a:ea typeface="Arial"/>
              <a:cs typeface="Arial"/>
              <a:sym typeface="Arial"/>
            </a:endParaRPr>
          </a:p>
        </p:txBody>
      </p:sp>
      <p:sp>
        <p:nvSpPr>
          <p:cNvPr id="1283" name="Google Shape;1283;g33e3027fc13_3_1517"/>
          <p:cNvSpPr txBox="1"/>
          <p:nvPr/>
        </p:nvSpPr>
        <p:spPr>
          <a:xfrm>
            <a:off x="4664892" y="4804381"/>
            <a:ext cx="474900" cy="400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Line</a:t>
            </a:r>
            <a:endParaRPr sz="1900"/>
          </a:p>
          <a:p>
            <a:pPr indent="0" lvl="0" marL="0" marR="0" rtl="0" algn="l">
              <a:lnSpc>
                <a:spcPct val="100000"/>
              </a:lnSpc>
              <a:spcBef>
                <a:spcPts val="0"/>
              </a:spcBef>
              <a:spcAft>
                <a:spcPts val="0"/>
              </a:spcAft>
              <a:buClr>
                <a:srgbClr val="5B9BD5"/>
              </a:buClr>
              <a:buSzPts val="900"/>
              <a:buFont typeface="Arial"/>
              <a:buNone/>
            </a:pPr>
            <a:r>
              <a:rPr b="0" i="0" lang="en-US" sz="900" u="none" cap="none" strike="noStrike">
                <a:solidFill>
                  <a:srgbClr val="5B9BD5"/>
                </a:solidFill>
                <a:latin typeface="Arial"/>
                <a:ea typeface="Arial"/>
                <a:cs typeface="Arial"/>
                <a:sym typeface="Arial"/>
              </a:rPr>
              <a:t>TRx</a:t>
            </a:r>
            <a:endParaRPr b="0" i="0" sz="900" u="none" cap="none" strike="noStrike">
              <a:solidFill>
                <a:srgbClr val="5B9BD5"/>
              </a:solidFill>
              <a:latin typeface="Arial"/>
              <a:ea typeface="Arial"/>
              <a:cs typeface="Arial"/>
              <a:sym typeface="Arial"/>
            </a:endParaRPr>
          </a:p>
        </p:txBody>
      </p:sp>
      <p:sp>
        <p:nvSpPr>
          <p:cNvPr id="1284" name="Google Shape;1284;g33e3027fc13_3_1517"/>
          <p:cNvSpPr/>
          <p:nvPr/>
        </p:nvSpPr>
        <p:spPr>
          <a:xfrm>
            <a:off x="4275904" y="3740175"/>
            <a:ext cx="592500" cy="389100"/>
          </a:xfrm>
          <a:prstGeom prst="rect">
            <a:avLst/>
          </a:prstGeom>
          <a:noFill/>
          <a:ln cap="flat" cmpd="sng" w="28575">
            <a:solidFill>
              <a:srgbClr val="00B050"/>
            </a:solidFill>
            <a:prstDash val="solid"/>
            <a:miter lim="800000"/>
            <a:headEnd len="sm" w="sm" type="none"/>
            <a:tailEnd len="sm" w="sm" type="none"/>
          </a:ln>
        </p:spPr>
        <p:txBody>
          <a:bodyPr anchorCtr="0" anchor="ctr" bIns="60925" lIns="27000" spcFirstLastPara="1" rIns="27000" wrap="square" tIns="60925">
            <a:noAutofit/>
          </a:bodyPr>
          <a:lstStyle/>
          <a:p>
            <a:pPr indent="0" lvl="0" marL="0" marR="0" rtl="0" algn="ctr">
              <a:lnSpc>
                <a:spcPct val="100000"/>
              </a:lnSpc>
              <a:spcBef>
                <a:spcPts val="0"/>
              </a:spcBef>
              <a:spcAft>
                <a:spcPts val="0"/>
              </a:spcAft>
              <a:buClr>
                <a:srgbClr val="70AD47"/>
              </a:buClr>
              <a:buSzPts val="900"/>
              <a:buFont typeface="Arial"/>
              <a:buNone/>
            </a:pPr>
            <a:r>
              <a:rPr b="1" i="0" lang="en-US" sz="900" u="none" cap="none" strike="noStrike">
                <a:solidFill>
                  <a:srgbClr val="70AD47"/>
                </a:solidFill>
                <a:latin typeface="Arial"/>
                <a:ea typeface="Arial"/>
                <a:cs typeface="Arial"/>
                <a:sym typeface="Arial"/>
              </a:rPr>
              <a:t>Gearbox</a:t>
            </a:r>
            <a:endParaRPr sz="1900"/>
          </a:p>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70AD47"/>
              </a:solidFill>
              <a:latin typeface="Arial"/>
              <a:ea typeface="Arial"/>
              <a:cs typeface="Arial"/>
              <a:sym typeface="Arial"/>
            </a:endParaRPr>
          </a:p>
        </p:txBody>
      </p:sp>
      <p:cxnSp>
        <p:nvCxnSpPr>
          <p:cNvPr id="1285" name="Google Shape;1285;g33e3027fc13_3_1517"/>
          <p:cNvCxnSpPr>
            <a:endCxn id="1284" idx="0"/>
          </p:cNvCxnSpPr>
          <p:nvPr/>
        </p:nvCxnSpPr>
        <p:spPr>
          <a:xfrm rot="5400000">
            <a:off x="4479754" y="3493275"/>
            <a:ext cx="339300" cy="154500"/>
          </a:xfrm>
          <a:prstGeom prst="bentConnector3">
            <a:avLst>
              <a:gd fmla="val 50028" name="adj1"/>
            </a:avLst>
          </a:prstGeom>
          <a:noFill/>
          <a:ln cap="flat" cmpd="sng" w="9525">
            <a:solidFill>
              <a:srgbClr val="FF0000"/>
            </a:solidFill>
            <a:prstDash val="solid"/>
            <a:miter lim="800000"/>
            <a:headEnd len="med" w="med" type="oval"/>
            <a:tailEnd len="med" w="med" type="triangle"/>
          </a:ln>
        </p:spPr>
      </p:cxnSp>
      <p:pic>
        <p:nvPicPr>
          <p:cNvPr id="1286" name="Google Shape;1286;g33e3027fc13_3_1517"/>
          <p:cNvPicPr preferRelativeResize="0"/>
          <p:nvPr/>
        </p:nvPicPr>
        <p:blipFill rotWithShape="1">
          <a:blip r:embed="rId3">
            <a:alphaModFix/>
          </a:blip>
          <a:srcRect b="0" l="0" r="0" t="0"/>
          <a:stretch/>
        </p:blipFill>
        <p:spPr>
          <a:xfrm>
            <a:off x="367715" y="5173368"/>
            <a:ext cx="1998222" cy="547513"/>
          </a:xfrm>
          <a:prstGeom prst="rect">
            <a:avLst/>
          </a:prstGeom>
          <a:noFill/>
          <a:ln>
            <a:noFill/>
          </a:ln>
        </p:spPr>
      </p:pic>
      <p:sp>
        <p:nvSpPr>
          <p:cNvPr id="1287" name="Google Shape;1287;g33e3027fc13_3_1517"/>
          <p:cNvSpPr txBox="1"/>
          <p:nvPr/>
        </p:nvSpPr>
        <p:spPr>
          <a:xfrm>
            <a:off x="2462764" y="5150901"/>
            <a:ext cx="831900" cy="400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Cassini</a:t>
            </a:r>
            <a:endParaRPr sz="1900"/>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(Edgecore)</a:t>
            </a:r>
            <a:endParaRPr b="0" i="0" sz="900" u="none" cap="none" strike="noStrike">
              <a:solidFill>
                <a:srgbClr val="000000"/>
              </a:solidFill>
              <a:latin typeface="Arial"/>
              <a:ea typeface="Arial"/>
              <a:cs typeface="Arial"/>
              <a:sym typeface="Arial"/>
            </a:endParaRPr>
          </a:p>
        </p:txBody>
      </p:sp>
      <p:sp>
        <p:nvSpPr>
          <p:cNvPr id="1288" name="Google Shape;1288;g33e3027fc13_3_1517"/>
          <p:cNvSpPr txBox="1"/>
          <p:nvPr/>
        </p:nvSpPr>
        <p:spPr>
          <a:xfrm>
            <a:off x="5979757" y="5173368"/>
            <a:ext cx="968700" cy="400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Galileo Flex T</a:t>
            </a:r>
            <a:endParaRPr sz="1900"/>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(Wistron)</a:t>
            </a:r>
            <a:endParaRPr b="0" i="0" sz="900" u="none" cap="none" strike="noStrike">
              <a:solidFill>
                <a:srgbClr val="000000"/>
              </a:solidFill>
              <a:latin typeface="Arial"/>
              <a:ea typeface="Arial"/>
              <a:cs typeface="Arial"/>
              <a:sym typeface="Arial"/>
            </a:endParaRPr>
          </a:p>
        </p:txBody>
      </p:sp>
      <p:sp>
        <p:nvSpPr>
          <p:cNvPr id="1289" name="Google Shape;1289;g33e3027fc13_3_1517"/>
          <p:cNvSpPr/>
          <p:nvPr/>
        </p:nvSpPr>
        <p:spPr>
          <a:xfrm>
            <a:off x="4899863" y="3359879"/>
            <a:ext cx="34500" cy="39900"/>
          </a:xfrm>
          <a:prstGeom prst="rect">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sp>
        <p:nvSpPr>
          <p:cNvPr id="1290" name="Google Shape;1290;g33e3027fc13_3_1517"/>
          <p:cNvSpPr/>
          <p:nvPr/>
        </p:nvSpPr>
        <p:spPr>
          <a:xfrm>
            <a:off x="4829324" y="3344057"/>
            <a:ext cx="34500" cy="39900"/>
          </a:xfrm>
          <a:prstGeom prst="rect">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5B9BD5"/>
              </a:solidFill>
              <a:latin typeface="Arial"/>
              <a:ea typeface="Arial"/>
              <a:cs typeface="Arial"/>
              <a:sym typeface="Arial"/>
            </a:endParaRPr>
          </a:p>
        </p:txBody>
      </p:sp>
      <p:cxnSp>
        <p:nvCxnSpPr>
          <p:cNvPr id="1291" name="Google Shape;1291;g33e3027fc13_3_1517"/>
          <p:cNvCxnSpPr>
            <a:stCxn id="1248" idx="2"/>
            <a:endCxn id="1278" idx="3"/>
          </p:cNvCxnSpPr>
          <p:nvPr/>
        </p:nvCxnSpPr>
        <p:spPr>
          <a:xfrm flipH="1" rot="-5400000">
            <a:off x="4256682" y="3973465"/>
            <a:ext cx="1215300" cy="70800"/>
          </a:xfrm>
          <a:prstGeom prst="bentConnector4">
            <a:avLst>
              <a:gd fmla="val 20601" name="adj1"/>
              <a:gd fmla="val 181763" name="adj2"/>
            </a:avLst>
          </a:prstGeom>
          <a:noFill/>
          <a:ln cap="flat" cmpd="sng" w="9525">
            <a:solidFill>
              <a:srgbClr val="FF0000"/>
            </a:solidFill>
            <a:prstDash val="solid"/>
            <a:miter lim="800000"/>
            <a:headEnd len="med" w="med" type="oval"/>
            <a:tailEnd len="med" w="med" type="triangle"/>
          </a:ln>
        </p:spPr>
      </p:cxnSp>
      <p:cxnSp>
        <p:nvCxnSpPr>
          <p:cNvPr id="1292" name="Google Shape;1292;g33e3027fc13_3_1517"/>
          <p:cNvCxnSpPr/>
          <p:nvPr/>
        </p:nvCxnSpPr>
        <p:spPr>
          <a:xfrm flipH="1" rot="-5400000">
            <a:off x="1367298" y="3416165"/>
            <a:ext cx="423300" cy="393300"/>
          </a:xfrm>
          <a:prstGeom prst="bentConnector3">
            <a:avLst>
              <a:gd fmla="val 82119" name="adj1"/>
            </a:avLst>
          </a:prstGeom>
          <a:noFill/>
          <a:ln cap="flat" cmpd="sng" w="9525">
            <a:solidFill>
              <a:srgbClr val="FF0000"/>
            </a:solidFill>
            <a:prstDash val="solid"/>
            <a:miter lim="800000"/>
            <a:headEnd len="med" w="med" type="oval"/>
            <a:tailEnd len="med" w="med" type="triangle"/>
          </a:ln>
        </p:spPr>
      </p:cxnSp>
      <p:cxnSp>
        <p:nvCxnSpPr>
          <p:cNvPr id="1293" name="Google Shape;1293;g33e3027fc13_3_1517"/>
          <p:cNvCxnSpPr>
            <a:endCxn id="1259" idx="3"/>
          </p:cNvCxnSpPr>
          <p:nvPr/>
        </p:nvCxnSpPr>
        <p:spPr>
          <a:xfrm flipH="1" rot="-5400000">
            <a:off x="4868387" y="3556681"/>
            <a:ext cx="1216800" cy="902700"/>
          </a:xfrm>
          <a:prstGeom prst="bentConnector4">
            <a:avLst>
              <a:gd fmla="val 8014" name="adj1"/>
              <a:gd fmla="val 106549" name="adj2"/>
            </a:avLst>
          </a:prstGeom>
          <a:noFill/>
          <a:ln cap="flat" cmpd="sng" w="9525">
            <a:solidFill>
              <a:srgbClr val="FF0000"/>
            </a:solidFill>
            <a:prstDash val="solid"/>
            <a:miter lim="800000"/>
            <a:headEnd len="med" w="med" type="oval"/>
            <a:tailEnd len="med" w="med" type="triangle"/>
          </a:ln>
        </p:spPr>
      </p:cxnSp>
      <p:pic>
        <p:nvPicPr>
          <p:cNvPr id="1294" name="Google Shape;1294;g33e3027fc13_3_1517"/>
          <p:cNvPicPr preferRelativeResize="0"/>
          <p:nvPr/>
        </p:nvPicPr>
        <p:blipFill rotWithShape="1">
          <a:blip r:embed="rId4">
            <a:alphaModFix/>
          </a:blip>
          <a:srcRect b="0" l="0" r="0" t="0"/>
          <a:stretch/>
        </p:blipFill>
        <p:spPr>
          <a:xfrm>
            <a:off x="3232364" y="5447124"/>
            <a:ext cx="740378" cy="490903"/>
          </a:xfrm>
          <a:prstGeom prst="rect">
            <a:avLst/>
          </a:prstGeom>
          <a:noFill/>
          <a:ln>
            <a:noFill/>
          </a:ln>
        </p:spPr>
      </p:pic>
      <p:pic>
        <p:nvPicPr>
          <p:cNvPr id="1295" name="Google Shape;1295;g33e3027fc13_3_1517"/>
          <p:cNvPicPr preferRelativeResize="0"/>
          <p:nvPr/>
        </p:nvPicPr>
        <p:blipFill rotWithShape="1">
          <a:blip r:embed="rId5">
            <a:alphaModFix/>
          </a:blip>
          <a:srcRect b="0" l="0" r="0" t="0"/>
          <a:stretch/>
        </p:blipFill>
        <p:spPr>
          <a:xfrm>
            <a:off x="4108892" y="5192756"/>
            <a:ext cx="2028917" cy="505256"/>
          </a:xfrm>
          <a:prstGeom prst="rect">
            <a:avLst/>
          </a:prstGeom>
          <a:noFill/>
          <a:ln>
            <a:noFill/>
          </a:ln>
        </p:spPr>
      </p:pic>
      <p:pic>
        <p:nvPicPr>
          <p:cNvPr descr="コンピューターのスクリーンショット&#10;&#10;低い精度で自動的に生成された説明" id="1296" name="Google Shape;1296;g33e3027fc13_3_1517"/>
          <p:cNvPicPr preferRelativeResize="0"/>
          <p:nvPr/>
        </p:nvPicPr>
        <p:blipFill rotWithShape="1">
          <a:blip r:embed="rId6">
            <a:alphaModFix/>
          </a:blip>
          <a:srcRect b="0" l="0" r="0" t="0"/>
          <a:stretch/>
        </p:blipFill>
        <p:spPr>
          <a:xfrm>
            <a:off x="4218400" y="5997604"/>
            <a:ext cx="1684090" cy="329801"/>
          </a:xfrm>
          <a:prstGeom prst="rect">
            <a:avLst/>
          </a:prstGeom>
          <a:noFill/>
          <a:ln>
            <a:noFill/>
          </a:ln>
        </p:spPr>
      </p:pic>
      <p:sp>
        <p:nvSpPr>
          <p:cNvPr id="1297" name="Google Shape;1297;g33e3027fc13_3_1517"/>
          <p:cNvSpPr txBox="1"/>
          <p:nvPr/>
        </p:nvSpPr>
        <p:spPr>
          <a:xfrm>
            <a:off x="6084705" y="6003513"/>
            <a:ext cx="819300" cy="400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Endeavor</a:t>
            </a:r>
            <a:endParaRPr sz="1900"/>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(Pegatron)</a:t>
            </a:r>
            <a:endParaRPr b="0" i="0" sz="900" u="none" cap="none" strike="noStrike">
              <a:solidFill>
                <a:srgbClr val="000000"/>
              </a:solidFill>
              <a:latin typeface="Arial"/>
              <a:ea typeface="Arial"/>
              <a:cs typeface="Arial"/>
              <a:sym typeface="Arial"/>
            </a:endParaRPr>
          </a:p>
        </p:txBody>
      </p:sp>
      <p:pic>
        <p:nvPicPr>
          <p:cNvPr id="1298" name="Google Shape;1298;g33e3027fc13_3_1517"/>
          <p:cNvPicPr preferRelativeResize="0"/>
          <p:nvPr/>
        </p:nvPicPr>
        <p:blipFill rotWithShape="1">
          <a:blip r:embed="rId7">
            <a:alphaModFix/>
          </a:blip>
          <a:srcRect b="0" l="0" r="0" t="0"/>
          <a:stretch/>
        </p:blipFill>
        <p:spPr>
          <a:xfrm>
            <a:off x="841471" y="5977911"/>
            <a:ext cx="1440510" cy="463739"/>
          </a:xfrm>
          <a:prstGeom prst="rect">
            <a:avLst/>
          </a:prstGeom>
          <a:noFill/>
          <a:ln>
            <a:noFill/>
          </a:ln>
        </p:spPr>
      </p:pic>
      <p:sp>
        <p:nvSpPr>
          <p:cNvPr id="1299" name="Google Shape;1299;g33e3027fc13_3_1517"/>
          <p:cNvSpPr txBox="1"/>
          <p:nvPr/>
        </p:nvSpPr>
        <p:spPr>
          <a:xfrm>
            <a:off x="2463833" y="6003513"/>
            <a:ext cx="874500" cy="538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400G DCSG</a:t>
            </a:r>
            <a:endParaRPr sz="1900"/>
          </a:p>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(Ufispace)</a:t>
            </a:r>
            <a:endParaRPr b="0" i="0" sz="900" u="none" cap="none" strike="noStrike">
              <a:solidFill>
                <a:srgbClr val="000000"/>
              </a:solidFill>
              <a:latin typeface="Arial"/>
              <a:ea typeface="Arial"/>
              <a:cs typeface="Arial"/>
              <a:sym typeface="Arial"/>
            </a:endParaRPr>
          </a:p>
        </p:txBody>
      </p:sp>
      <p:pic>
        <p:nvPicPr>
          <p:cNvPr id="1300" name="Google Shape;1300;g33e3027fc13_3_1517"/>
          <p:cNvPicPr preferRelativeResize="0"/>
          <p:nvPr/>
        </p:nvPicPr>
        <p:blipFill rotWithShape="1">
          <a:blip r:embed="rId8">
            <a:alphaModFix/>
          </a:blip>
          <a:srcRect b="0" l="0" r="0" t="0"/>
          <a:stretch/>
        </p:blipFill>
        <p:spPr>
          <a:xfrm>
            <a:off x="7221488" y="2393004"/>
            <a:ext cx="4268036" cy="2270496"/>
          </a:xfrm>
          <a:prstGeom prst="rect">
            <a:avLst/>
          </a:prstGeom>
          <a:noFill/>
          <a:ln>
            <a:noFill/>
          </a:ln>
        </p:spPr>
      </p:pic>
      <p:sp>
        <p:nvSpPr>
          <p:cNvPr id="1301" name="Google Shape;1301;g33e3027fc13_3_1517"/>
          <p:cNvSpPr txBox="1"/>
          <p:nvPr/>
        </p:nvSpPr>
        <p:spPr>
          <a:xfrm>
            <a:off x="7325920" y="5004435"/>
            <a:ext cx="4228500" cy="870000"/>
          </a:xfrm>
          <a:prstGeom prst="rect">
            <a:avLst/>
          </a:prstGeom>
          <a:noFill/>
          <a:ln>
            <a:noFill/>
          </a:ln>
        </p:spPr>
        <p:txBody>
          <a:bodyPr anchorCtr="0" anchor="t" bIns="60925" lIns="121900" spcFirstLastPara="1" rIns="121900" wrap="square" tIns="60925">
            <a:normAutofit fontScale="85000" lnSpcReduction="20000"/>
          </a:bodyPr>
          <a:lstStyle/>
          <a:p>
            <a:pPr indent="0" lvl="0" marL="0" marR="0" rtl="0" algn="l">
              <a:lnSpc>
                <a:spcPct val="90000"/>
              </a:lnSpc>
              <a:spcBef>
                <a:spcPts val="0"/>
              </a:spcBef>
              <a:spcAft>
                <a:spcPts val="0"/>
              </a:spcAft>
              <a:buClr>
                <a:srgbClr val="034EA2"/>
              </a:buClr>
              <a:buSzPct val="100000"/>
              <a:buFont typeface="Arial"/>
              <a:buNone/>
            </a:pPr>
            <a:r>
              <a:rPr b="1" i="0" lang="en-US" sz="2100" u="none" cap="none" strike="noStrike">
                <a:solidFill>
                  <a:srgbClr val="034EA2"/>
                </a:solidFill>
                <a:latin typeface="Arial"/>
                <a:ea typeface="Arial"/>
                <a:cs typeface="Arial"/>
                <a:sym typeface="Arial"/>
              </a:rPr>
              <a:t>NOS function split with container</a:t>
            </a:r>
            <a:endParaRPr sz="1900"/>
          </a:p>
          <a:p>
            <a:pPr indent="0" lvl="0" marL="0" marR="0" rtl="0" algn="l">
              <a:lnSpc>
                <a:spcPct val="90000"/>
              </a:lnSpc>
              <a:spcBef>
                <a:spcPts val="1300"/>
              </a:spcBef>
              <a:spcAft>
                <a:spcPts val="0"/>
              </a:spcAft>
              <a:buClr>
                <a:srgbClr val="034EA2"/>
              </a:buClr>
              <a:buSzPct val="100000"/>
              <a:buFont typeface="Arial"/>
              <a:buNone/>
            </a:pPr>
            <a:r>
              <a:rPr b="1" i="0" lang="en-US" sz="2100" u="none" cap="none" strike="noStrike">
                <a:solidFill>
                  <a:srgbClr val="034EA2"/>
                </a:solidFill>
                <a:latin typeface="Arial"/>
                <a:ea typeface="Arial"/>
                <a:cs typeface="Arial"/>
                <a:sym typeface="Arial"/>
              </a:rPr>
              <a:t>-&gt; Reducing S/W deploy time dramatically</a:t>
            </a:r>
            <a:endParaRPr sz="1900"/>
          </a:p>
        </p:txBody>
      </p:sp>
      <p:pic>
        <p:nvPicPr>
          <p:cNvPr id="1302" name="Google Shape;1302;g33e3027fc13_3_1517"/>
          <p:cNvPicPr preferRelativeResize="0"/>
          <p:nvPr/>
        </p:nvPicPr>
        <p:blipFill rotWithShape="1">
          <a:blip r:embed="rId9">
            <a:alphaModFix/>
          </a:blip>
          <a:srcRect b="0" l="0" r="0" t="0"/>
          <a:stretch/>
        </p:blipFill>
        <p:spPr>
          <a:xfrm>
            <a:off x="4144811" y="5239599"/>
            <a:ext cx="338857" cy="4937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500"/>
                                        <p:tgtEl>
                                          <p:spTgt spid="1300"/>
                                        </p:tgtEl>
                                      </p:cBhvr>
                                    </p:animEffect>
                                  </p:childTnLst>
                                </p:cTn>
                              </p:par>
                              <p:par>
                                <p:cTn fill="hold" nodeType="withEffect" presetClass="entr" presetID="10" presetSubtype="0">
                                  <p:stCondLst>
                                    <p:cond delay="0"/>
                                  </p:stCondLst>
                                  <p:childTnLst>
                                    <p:set>
                                      <p:cBhvr>
                                        <p:cTn dur="1" fill="hold">
                                          <p:stCondLst>
                                            <p:cond delay="0"/>
                                          </p:stCondLst>
                                        </p:cTn>
                                        <p:tgtEl>
                                          <p:spTgt spid="1301"/>
                                        </p:tgtEl>
                                        <p:attrNameLst>
                                          <p:attrName>style.visibility</p:attrName>
                                        </p:attrNameLst>
                                      </p:cBhvr>
                                      <p:to>
                                        <p:strVal val="visible"/>
                                      </p:to>
                                    </p:set>
                                    <p:animEffect filter="fade" transition="in">
                                      <p:cBhvr>
                                        <p:cTn dur="500"/>
                                        <p:tgtEl>
                                          <p:spTgt spid="1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g33e3027fc13_3_1614"/>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p>
            <a:pPr indent="0" lvl="0" marL="0" rtl="0" algn="l">
              <a:lnSpc>
                <a:spcPct val="80000"/>
              </a:lnSpc>
              <a:spcBef>
                <a:spcPts val="0"/>
              </a:spcBef>
              <a:spcAft>
                <a:spcPts val="0"/>
              </a:spcAft>
              <a:buClr>
                <a:srgbClr val="D71920"/>
              </a:buClr>
              <a:buSzPts val="3700"/>
              <a:buFont typeface="Arial"/>
              <a:buNone/>
            </a:pPr>
            <a:r>
              <a:rPr lang="en-US"/>
              <a:t>Collaboration Across Open Forums</a:t>
            </a:r>
            <a:endParaRPr/>
          </a:p>
        </p:txBody>
      </p:sp>
      <p:sp>
        <p:nvSpPr>
          <p:cNvPr id="1309" name="Google Shape;1309;g33e3027fc13_3_1614"/>
          <p:cNvSpPr txBox="1"/>
          <p:nvPr>
            <p:ph idx="1" type="body"/>
          </p:nvPr>
        </p:nvSpPr>
        <p:spPr>
          <a:xfrm>
            <a:off x="266448" y="1548385"/>
            <a:ext cx="11642700" cy="1614000"/>
          </a:xfrm>
          <a:prstGeom prst="rect">
            <a:avLst/>
          </a:prstGeom>
          <a:noFill/>
          <a:ln>
            <a:noFill/>
          </a:ln>
        </p:spPr>
        <p:txBody>
          <a:bodyPr anchorCtr="0" anchor="t" bIns="60925" lIns="121900" spcFirstLastPara="1" rIns="121900" wrap="square" tIns="60925">
            <a:normAutofit fontScale="92500" lnSpcReduction="10000"/>
          </a:bodyPr>
          <a:lstStyle/>
          <a:p>
            <a:pPr indent="-369570" lvl="0" marL="381000" rtl="0" algn="l">
              <a:lnSpc>
                <a:spcPct val="90000"/>
              </a:lnSpc>
              <a:spcBef>
                <a:spcPts val="0"/>
              </a:spcBef>
              <a:spcAft>
                <a:spcPts val="0"/>
              </a:spcAft>
              <a:buClr>
                <a:srgbClr val="034EA2"/>
              </a:buClr>
              <a:buSzPct val="100000"/>
              <a:buFont typeface="Arial"/>
              <a:buChar char="•"/>
            </a:pPr>
            <a:r>
              <a:rPr lang="en-US"/>
              <a:t>Although the targets, approaches and strengths of each organization differ, all three share a common goal.</a:t>
            </a:r>
            <a:endParaRPr/>
          </a:p>
          <a:p>
            <a:pPr indent="-369570" lvl="0" marL="381000" rtl="0" algn="l">
              <a:lnSpc>
                <a:spcPct val="90000"/>
              </a:lnSpc>
              <a:spcBef>
                <a:spcPts val="1300"/>
              </a:spcBef>
              <a:spcAft>
                <a:spcPts val="0"/>
              </a:spcAft>
              <a:buClr>
                <a:srgbClr val="034EA2"/>
              </a:buClr>
              <a:buSzPct val="100000"/>
              <a:buFont typeface="Arial"/>
              <a:buChar char="•"/>
            </a:pPr>
            <a:r>
              <a:rPr lang="en-US"/>
              <a:t>Work together to achieve their common goals by combining individual strengths.</a:t>
            </a:r>
            <a:endParaRPr/>
          </a:p>
          <a:p>
            <a:pPr indent="0" lvl="0" marL="0" rtl="0" algn="l">
              <a:lnSpc>
                <a:spcPct val="90000"/>
              </a:lnSpc>
              <a:spcBef>
                <a:spcPts val="1300"/>
              </a:spcBef>
              <a:spcAft>
                <a:spcPts val="0"/>
              </a:spcAft>
              <a:buClr>
                <a:srgbClr val="034EA2"/>
              </a:buClr>
              <a:buSzPct val="100000"/>
              <a:buNone/>
            </a:pPr>
            <a:r>
              <a:t/>
            </a:r>
            <a:endParaRPr/>
          </a:p>
        </p:txBody>
      </p:sp>
      <p:sp>
        <p:nvSpPr>
          <p:cNvPr id="1310" name="Google Shape;1310;g33e3027fc13_3_1614"/>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OFC Conference and Exhibition</a:t>
            </a:r>
            <a:endParaRPr/>
          </a:p>
        </p:txBody>
      </p:sp>
      <p:grpSp>
        <p:nvGrpSpPr>
          <p:cNvPr id="1311" name="Google Shape;1311;g33e3027fc13_3_1614"/>
          <p:cNvGrpSpPr/>
          <p:nvPr/>
        </p:nvGrpSpPr>
        <p:grpSpPr>
          <a:xfrm>
            <a:off x="1803898" y="2900332"/>
            <a:ext cx="8584356" cy="3813890"/>
            <a:chOff x="1212999" y="1557229"/>
            <a:chExt cx="7365385" cy="3611980"/>
          </a:xfrm>
        </p:grpSpPr>
        <p:sp>
          <p:nvSpPr>
            <p:cNvPr id="1312" name="Google Shape;1312;g33e3027fc13_3_1614"/>
            <p:cNvSpPr/>
            <p:nvPr/>
          </p:nvSpPr>
          <p:spPr>
            <a:xfrm>
              <a:off x="3584392" y="2330393"/>
              <a:ext cx="1914900" cy="1214700"/>
            </a:xfrm>
            <a:prstGeom prst="ellipse">
              <a:avLst/>
            </a:prstGeom>
            <a:solidFill>
              <a:srgbClr val="0071CE"/>
            </a:solidFill>
            <a:ln cap="flat" cmpd="sng" w="12700">
              <a:solidFill>
                <a:srgbClr val="002F56"/>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pic>
          <p:nvPicPr>
            <p:cNvPr descr="ロゴ が含まれている画像&#10;&#10;自動的に生成された説明" id="1313" name="Google Shape;1313;g33e3027fc13_3_1614"/>
            <p:cNvPicPr preferRelativeResize="0"/>
            <p:nvPr/>
          </p:nvPicPr>
          <p:blipFill rotWithShape="1">
            <a:blip r:embed="rId3">
              <a:alphaModFix/>
            </a:blip>
            <a:srcRect b="0" l="0" r="0" t="0"/>
            <a:stretch/>
          </p:blipFill>
          <p:spPr>
            <a:xfrm>
              <a:off x="1998963" y="1557229"/>
              <a:ext cx="1165969" cy="710037"/>
            </a:xfrm>
            <a:prstGeom prst="rect">
              <a:avLst/>
            </a:prstGeom>
            <a:noFill/>
            <a:ln>
              <a:noFill/>
            </a:ln>
          </p:spPr>
        </p:pic>
        <p:pic>
          <p:nvPicPr>
            <p:cNvPr id="1314" name="Google Shape;1314;g33e3027fc13_3_1614"/>
            <p:cNvPicPr preferRelativeResize="0"/>
            <p:nvPr/>
          </p:nvPicPr>
          <p:blipFill rotWithShape="1">
            <a:blip r:embed="rId4">
              <a:alphaModFix/>
            </a:blip>
            <a:srcRect b="0" l="0" r="0" t="0"/>
            <a:stretch/>
          </p:blipFill>
          <p:spPr>
            <a:xfrm>
              <a:off x="5964427" y="1699749"/>
              <a:ext cx="1510706" cy="424998"/>
            </a:xfrm>
            <a:prstGeom prst="rect">
              <a:avLst/>
            </a:prstGeom>
            <a:noFill/>
            <a:ln>
              <a:noFill/>
            </a:ln>
          </p:spPr>
        </p:pic>
        <p:pic>
          <p:nvPicPr>
            <p:cNvPr id="1315" name="Google Shape;1315;g33e3027fc13_3_1614"/>
            <p:cNvPicPr preferRelativeResize="0"/>
            <p:nvPr/>
          </p:nvPicPr>
          <p:blipFill rotWithShape="1">
            <a:blip r:embed="rId5">
              <a:alphaModFix/>
            </a:blip>
            <a:srcRect b="0" l="0" r="0" t="0"/>
            <a:stretch/>
          </p:blipFill>
          <p:spPr>
            <a:xfrm>
              <a:off x="3717689" y="3606191"/>
              <a:ext cx="1684206" cy="813424"/>
            </a:xfrm>
            <a:prstGeom prst="rect">
              <a:avLst/>
            </a:prstGeom>
            <a:noFill/>
            <a:ln>
              <a:noFill/>
            </a:ln>
          </p:spPr>
        </p:pic>
        <p:sp>
          <p:nvSpPr>
            <p:cNvPr id="1316" name="Google Shape;1316;g33e3027fc13_3_1614"/>
            <p:cNvSpPr txBox="1"/>
            <p:nvPr/>
          </p:nvSpPr>
          <p:spPr>
            <a:xfrm>
              <a:off x="1212999" y="2370518"/>
              <a:ext cx="2371500" cy="8163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2016～</a:t>
              </a:r>
              <a:endParaRPr b="0" i="1" sz="12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Optical + IP, Vertical disaggregation</a:t>
              </a:r>
              <a:endParaRPr sz="1900"/>
            </a:p>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Agile, implementation-driven community approach such as GNPy</a:t>
              </a:r>
              <a:endParaRPr b="0" i="1" sz="1200" u="none" cap="none" strike="noStrike">
                <a:solidFill>
                  <a:srgbClr val="000000"/>
                </a:solidFill>
                <a:latin typeface="Arial"/>
                <a:ea typeface="Arial"/>
                <a:cs typeface="Arial"/>
                <a:sym typeface="Arial"/>
              </a:endParaRPr>
            </a:p>
          </p:txBody>
        </p:sp>
        <p:sp>
          <p:nvSpPr>
            <p:cNvPr id="1317" name="Google Shape;1317;g33e3027fc13_3_1614"/>
            <p:cNvSpPr txBox="1"/>
            <p:nvPr/>
          </p:nvSpPr>
          <p:spPr>
            <a:xfrm>
              <a:off x="5816284" y="2370518"/>
              <a:ext cx="2762100" cy="8163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2016～</a:t>
              </a:r>
              <a:endParaRPr b="0" i="1" sz="12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0" i="1" lang="en-US" sz="1200" u="none" cap="none" strike="noStrike">
                  <a:solidFill>
                    <a:srgbClr val="000000"/>
                  </a:solidFill>
                  <a:latin typeface="Arial"/>
                  <a:ea typeface="Arial"/>
                  <a:cs typeface="Arial"/>
                  <a:sym typeface="Arial"/>
                </a:rPr>
                <a:t>Horizontal disaggregation</a:t>
              </a:r>
              <a:endParaRPr sz="1900"/>
            </a:p>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Detailed optical interoperability standards  such as Open ROADM mode</a:t>
              </a:r>
              <a:endParaRPr sz="1900"/>
            </a:p>
          </p:txBody>
        </p:sp>
        <p:sp>
          <p:nvSpPr>
            <p:cNvPr id="1318" name="Google Shape;1318;g33e3027fc13_3_1614"/>
            <p:cNvSpPr txBox="1"/>
            <p:nvPr/>
          </p:nvSpPr>
          <p:spPr>
            <a:xfrm>
              <a:off x="3758992" y="4352909"/>
              <a:ext cx="2829900" cy="8163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2020～</a:t>
              </a:r>
              <a:endParaRPr b="0" i="1" sz="1200"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Optical + Computing</a:t>
              </a:r>
              <a:endParaRPr sz="1900"/>
            </a:p>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Visionary APN architecture such as</a:t>
              </a:r>
              <a:endParaRPr sz="1900"/>
            </a:p>
            <a:p>
              <a:pPr indent="0" lvl="0" marL="0" marR="0" rtl="0" algn="l">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Remote transponder, Data Center eXchange</a:t>
              </a:r>
              <a:endParaRPr b="0" i="1" sz="1200" u="none" cap="none" strike="noStrike">
                <a:solidFill>
                  <a:srgbClr val="000000"/>
                </a:solidFill>
                <a:latin typeface="Arial"/>
                <a:ea typeface="Arial"/>
                <a:cs typeface="Arial"/>
                <a:sym typeface="Arial"/>
              </a:endParaRPr>
            </a:p>
          </p:txBody>
        </p:sp>
        <p:sp>
          <p:nvSpPr>
            <p:cNvPr id="1319" name="Google Shape;1319;g33e3027fc13_3_1614"/>
            <p:cNvSpPr txBox="1"/>
            <p:nvPr/>
          </p:nvSpPr>
          <p:spPr>
            <a:xfrm>
              <a:off x="3793120" y="2431700"/>
              <a:ext cx="1520700" cy="9330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Clr>
                  <a:srgbClr val="FFFFFF"/>
                </a:buClr>
                <a:buSzPts val="1500"/>
                <a:buFont typeface="Arial"/>
                <a:buNone/>
              </a:pPr>
              <a:r>
                <a:rPr b="1" i="1" lang="en-US" u="none" cap="none" strike="noStrike">
                  <a:solidFill>
                    <a:srgbClr val="FFFFFF"/>
                  </a:solidFill>
                  <a:latin typeface="Arial"/>
                  <a:ea typeface="Arial"/>
                  <a:cs typeface="Arial"/>
                  <a:sym typeface="Arial"/>
                </a:rPr>
                <a:t>Multi-vendor</a:t>
              </a:r>
              <a:endParaRPr sz="1800"/>
            </a:p>
            <a:p>
              <a:pPr indent="0" lvl="0" marL="0" marR="0" rtl="0" algn="ctr">
                <a:spcBef>
                  <a:spcPts val="0"/>
                </a:spcBef>
                <a:spcAft>
                  <a:spcPts val="0"/>
                </a:spcAft>
                <a:buClr>
                  <a:srgbClr val="FFFFFF"/>
                </a:buClr>
                <a:buSzPts val="1500"/>
                <a:buFont typeface="Arial"/>
                <a:buNone/>
              </a:pPr>
              <a:r>
                <a:rPr b="1" i="1" lang="en-US" u="none" cap="none" strike="noStrike">
                  <a:solidFill>
                    <a:srgbClr val="FFFFFF"/>
                  </a:solidFill>
                  <a:latin typeface="Arial"/>
                  <a:ea typeface="Arial"/>
                  <a:cs typeface="Arial"/>
                  <a:sym typeface="Arial"/>
                </a:rPr>
                <a:t>Disaggregation</a:t>
              </a:r>
              <a:endParaRPr sz="1800"/>
            </a:p>
            <a:p>
              <a:pPr indent="0" lvl="0" marL="0" marR="0" rtl="0" algn="ctr">
                <a:spcBef>
                  <a:spcPts val="0"/>
                </a:spcBef>
                <a:spcAft>
                  <a:spcPts val="0"/>
                </a:spcAft>
                <a:buClr>
                  <a:srgbClr val="FFFFFF"/>
                </a:buClr>
                <a:buSzPts val="1500"/>
                <a:buFont typeface="Arial"/>
                <a:buNone/>
              </a:pPr>
              <a:r>
                <a:rPr b="1" i="1" lang="en-US" u="none" cap="none" strike="noStrike">
                  <a:solidFill>
                    <a:srgbClr val="FFFFFF"/>
                  </a:solidFill>
                  <a:latin typeface="Arial"/>
                  <a:ea typeface="Arial"/>
                  <a:cs typeface="Arial"/>
                  <a:sym typeface="Arial"/>
                </a:rPr>
                <a:t>Open Interface</a:t>
              </a:r>
              <a:endParaRPr sz="1800"/>
            </a:p>
            <a:p>
              <a:pPr indent="0" lvl="0" marL="0" marR="0" rtl="0" algn="ctr">
                <a:spcBef>
                  <a:spcPts val="0"/>
                </a:spcBef>
                <a:spcAft>
                  <a:spcPts val="0"/>
                </a:spcAft>
                <a:buClr>
                  <a:srgbClr val="FFFFFF"/>
                </a:buClr>
                <a:buSzPts val="1500"/>
                <a:buFont typeface="Arial"/>
                <a:buNone/>
              </a:pPr>
              <a:r>
                <a:rPr b="1" i="1" lang="en-US" u="none" cap="none" strike="noStrike">
                  <a:solidFill>
                    <a:srgbClr val="FFFFFF"/>
                  </a:solidFill>
                  <a:latin typeface="Arial"/>
                  <a:ea typeface="Arial"/>
                  <a:cs typeface="Arial"/>
                  <a:sym typeface="Arial"/>
                </a:rPr>
                <a:t>SDN architecture</a:t>
              </a:r>
              <a:endParaRPr b="1" i="1" u="none" cap="none" strike="noStrike">
                <a:solidFill>
                  <a:srgbClr val="FFFFFF"/>
                </a:solidFill>
                <a:latin typeface="Arial"/>
                <a:ea typeface="Arial"/>
                <a:cs typeface="Arial"/>
                <a:sym typeface="Arial"/>
              </a:endParaRPr>
            </a:p>
          </p:txBody>
        </p:sp>
        <p:sp>
          <p:nvSpPr>
            <p:cNvPr id="1320" name="Google Shape;1320;g33e3027fc13_3_1614"/>
            <p:cNvSpPr/>
            <p:nvPr/>
          </p:nvSpPr>
          <p:spPr>
            <a:xfrm>
              <a:off x="3668936" y="1820412"/>
              <a:ext cx="1781700" cy="183600"/>
            </a:xfrm>
            <a:prstGeom prst="leftRightArrow">
              <a:avLst>
                <a:gd fmla="val 50000" name="adj1"/>
                <a:gd fmla="val 50000" name="adj2"/>
              </a:avLst>
            </a:prstGeom>
            <a:gradFill>
              <a:gsLst>
                <a:gs pos="0">
                  <a:srgbClr val="FFB8AD"/>
                </a:gs>
                <a:gs pos="50000">
                  <a:srgbClr val="FFA99D"/>
                </a:gs>
                <a:gs pos="100000">
                  <a:srgbClr val="FF9B8B"/>
                </a:gs>
              </a:gsLst>
              <a:lin ang="5400012" scaled="0"/>
            </a:gradFill>
            <a:ln cap="flat" cmpd="sng" w="9525">
              <a:solidFill>
                <a:srgbClr val="FF6C4D"/>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1321" name="Google Shape;1321;g33e3027fc13_3_1614"/>
            <p:cNvSpPr txBox="1"/>
            <p:nvPr/>
          </p:nvSpPr>
          <p:spPr>
            <a:xfrm>
              <a:off x="3788517" y="1961430"/>
              <a:ext cx="1649100" cy="291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Clr>
                  <a:srgbClr val="FF0000"/>
                </a:buClr>
                <a:buSzPts val="1200"/>
                <a:buFont typeface="Arial"/>
                <a:buNone/>
              </a:pPr>
              <a:r>
                <a:rPr b="0" i="1" lang="en-US" sz="1200" u="none" cap="none" strike="noStrike">
                  <a:solidFill>
                    <a:srgbClr val="FF0000"/>
                  </a:solidFill>
                  <a:latin typeface="Arial"/>
                  <a:ea typeface="Arial"/>
                  <a:cs typeface="Arial"/>
                  <a:sym typeface="Arial"/>
                </a:rPr>
                <a:t>Collaboration with GNPy</a:t>
              </a:r>
              <a:endParaRPr b="0" i="1" sz="1200" u="none" cap="none" strike="noStrike">
                <a:solidFill>
                  <a:srgbClr val="FF0000"/>
                </a:solidFill>
                <a:latin typeface="Arial"/>
                <a:ea typeface="Arial"/>
                <a:cs typeface="Arial"/>
                <a:sym typeface="Arial"/>
              </a:endParaRPr>
            </a:p>
          </p:txBody>
        </p:sp>
        <p:sp>
          <p:nvSpPr>
            <p:cNvPr id="1322" name="Google Shape;1322;g33e3027fc13_3_1614"/>
            <p:cNvSpPr txBox="1"/>
            <p:nvPr/>
          </p:nvSpPr>
          <p:spPr>
            <a:xfrm>
              <a:off x="5867134" y="3807821"/>
              <a:ext cx="1098900" cy="291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Clr>
                  <a:srgbClr val="FF0000"/>
                </a:buClr>
                <a:buSzPts val="1200"/>
                <a:buFont typeface="Arial"/>
                <a:buNone/>
              </a:pPr>
              <a:r>
                <a:rPr b="0" i="1" lang="en-US" sz="1200" u="none" cap="none" strike="noStrike">
                  <a:solidFill>
                    <a:srgbClr val="FF0000"/>
                  </a:solidFill>
                  <a:latin typeface="Arial"/>
                  <a:ea typeface="Arial"/>
                  <a:cs typeface="Arial"/>
                  <a:sym typeface="Arial"/>
                </a:rPr>
                <a:t>Liaison in 2021</a:t>
              </a:r>
              <a:endParaRPr b="0" i="1" sz="1200" u="none" cap="none" strike="noStrike">
                <a:solidFill>
                  <a:srgbClr val="FF0000"/>
                </a:solidFill>
                <a:latin typeface="Arial"/>
                <a:ea typeface="Arial"/>
                <a:cs typeface="Arial"/>
                <a:sym typeface="Arial"/>
              </a:endParaRPr>
            </a:p>
          </p:txBody>
        </p:sp>
        <p:sp>
          <p:nvSpPr>
            <p:cNvPr id="1323" name="Google Shape;1323;g33e3027fc13_3_1614"/>
            <p:cNvSpPr/>
            <p:nvPr/>
          </p:nvSpPr>
          <p:spPr>
            <a:xfrm rot="2971723">
              <a:off x="2838752" y="3861844"/>
              <a:ext cx="1104201" cy="183654"/>
            </a:xfrm>
            <a:prstGeom prst="leftRightArrow">
              <a:avLst>
                <a:gd fmla="val 50000" name="adj1"/>
                <a:gd fmla="val 50000" name="adj2"/>
              </a:avLst>
            </a:prstGeom>
            <a:gradFill>
              <a:gsLst>
                <a:gs pos="0">
                  <a:srgbClr val="FFB8AD"/>
                </a:gs>
                <a:gs pos="50000">
                  <a:srgbClr val="FFA99D"/>
                </a:gs>
                <a:gs pos="100000">
                  <a:srgbClr val="FF9B8B"/>
                </a:gs>
              </a:gsLst>
              <a:lin ang="5400012" scaled="0"/>
            </a:gradFill>
            <a:ln cap="flat" cmpd="sng" w="9525">
              <a:solidFill>
                <a:srgbClr val="FF6C4D"/>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1324" name="Google Shape;1324;g33e3027fc13_3_1614"/>
            <p:cNvSpPr/>
            <p:nvPr/>
          </p:nvSpPr>
          <p:spPr>
            <a:xfrm flipH="1" rot="-2971447">
              <a:off x="5145617" y="3850526"/>
              <a:ext cx="1070359" cy="183654"/>
            </a:xfrm>
            <a:prstGeom prst="leftRightArrow">
              <a:avLst>
                <a:gd fmla="val 50000" name="adj1"/>
                <a:gd fmla="val 50000" name="adj2"/>
              </a:avLst>
            </a:prstGeom>
            <a:gradFill>
              <a:gsLst>
                <a:gs pos="0">
                  <a:srgbClr val="FFB8AD"/>
                </a:gs>
                <a:gs pos="50000">
                  <a:srgbClr val="FFA99D"/>
                </a:gs>
                <a:gs pos="100000">
                  <a:srgbClr val="FF9B8B"/>
                </a:gs>
              </a:gsLst>
              <a:lin ang="5400012" scaled="0"/>
            </a:gradFill>
            <a:ln cap="flat" cmpd="sng" w="9525">
              <a:solidFill>
                <a:srgbClr val="FF6C4D"/>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1325" name="Google Shape;1325;g33e3027fc13_3_1614"/>
            <p:cNvSpPr txBox="1"/>
            <p:nvPr/>
          </p:nvSpPr>
          <p:spPr>
            <a:xfrm>
              <a:off x="1954518" y="3812579"/>
              <a:ext cx="1351800" cy="466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Clr>
                  <a:srgbClr val="FF0000"/>
                </a:buClr>
                <a:buSzPts val="1200"/>
                <a:buFont typeface="Arial"/>
                <a:buNone/>
              </a:pPr>
              <a:r>
                <a:rPr b="0" i="1" lang="en-US" sz="1200" u="none" cap="none" strike="noStrike">
                  <a:solidFill>
                    <a:srgbClr val="FF0000"/>
                  </a:solidFill>
                  <a:latin typeface="Arial"/>
                  <a:ea typeface="Arial"/>
                  <a:cs typeface="Arial"/>
                  <a:sym typeface="Arial"/>
                </a:rPr>
                <a:t>TRx model + GNPy</a:t>
              </a:r>
              <a:endParaRPr b="0" i="1" sz="1200" u="none" cap="none" strike="noStrike">
                <a:solidFill>
                  <a:srgbClr val="FF0000"/>
                </a:solidFill>
                <a:latin typeface="Arial"/>
                <a:ea typeface="Arial"/>
                <a:cs typeface="Arial"/>
                <a:sym typeface="Arial"/>
              </a:endParaRPr>
            </a:p>
            <a:p>
              <a:pPr indent="0" lvl="0" marL="0" marR="0" rtl="0" algn="l">
                <a:spcBef>
                  <a:spcPts val="0"/>
                </a:spcBef>
                <a:spcAft>
                  <a:spcPts val="0"/>
                </a:spcAft>
                <a:buClr>
                  <a:srgbClr val="FF0000"/>
                </a:buClr>
                <a:buSzPts val="1200"/>
                <a:buFont typeface="Arial"/>
                <a:buNone/>
              </a:pPr>
              <a:r>
                <a:rPr b="0" i="1" lang="en-US" sz="1200" u="none" cap="none" strike="noStrike">
                  <a:solidFill>
                    <a:srgbClr val="FF0000"/>
                  </a:solidFill>
                  <a:latin typeface="Arial"/>
                  <a:ea typeface="Arial"/>
                  <a:cs typeface="Arial"/>
                  <a:sym typeface="Arial"/>
                </a:rPr>
                <a:t>Liaison in 2024</a:t>
              </a:r>
              <a:endParaRPr b="0" i="1" sz="1200" u="none" cap="none" strike="noStrike">
                <a:solidFill>
                  <a:srgbClr val="FF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g33e3027fc13_3_1636"/>
          <p:cNvSpPr txBox="1"/>
          <p:nvPr>
            <p:ph idx="1" type="body"/>
          </p:nvPr>
        </p:nvSpPr>
        <p:spPr>
          <a:xfrm>
            <a:off x="512233" y="1728712"/>
            <a:ext cx="11167500" cy="1000800"/>
          </a:xfrm>
          <a:prstGeom prst="rect">
            <a:avLst/>
          </a:prstGeom>
          <a:noFill/>
          <a:ln>
            <a:noFill/>
          </a:ln>
        </p:spPr>
        <p:txBody>
          <a:bodyPr anchorCtr="0" anchor="t" bIns="60925" lIns="121900" spcFirstLastPara="1" rIns="121900" wrap="square" tIns="60925">
            <a:normAutofit/>
          </a:bodyPr>
          <a:lstStyle/>
          <a:p>
            <a:pPr indent="0" lvl="0" marL="0" rtl="0" algn="l">
              <a:lnSpc>
                <a:spcPct val="90000"/>
              </a:lnSpc>
              <a:spcBef>
                <a:spcPts val="0"/>
              </a:spcBef>
              <a:spcAft>
                <a:spcPts val="0"/>
              </a:spcAft>
              <a:buClr>
                <a:srgbClr val="034EA2"/>
              </a:buClr>
              <a:buSzPts val="2400"/>
              <a:buNone/>
            </a:pPr>
            <a:r>
              <a:rPr lang="en-US" sz="2400"/>
              <a:t>To design an end-to-end (E2E) optical wavelength path, it is essential to identify the following basic characteristics.</a:t>
            </a:r>
            <a:endParaRPr/>
          </a:p>
        </p:txBody>
      </p:sp>
      <p:sp>
        <p:nvSpPr>
          <p:cNvPr id="1331" name="Google Shape;1331;g33e3027fc13_3_1636"/>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OFC Conference and Exhibition</a:t>
            </a:r>
            <a:endParaRPr/>
          </a:p>
        </p:txBody>
      </p:sp>
      <p:grpSp>
        <p:nvGrpSpPr>
          <p:cNvPr id="1332" name="Google Shape;1332;g33e3027fc13_3_1636"/>
          <p:cNvGrpSpPr/>
          <p:nvPr/>
        </p:nvGrpSpPr>
        <p:grpSpPr>
          <a:xfrm>
            <a:off x="6693791" y="4490748"/>
            <a:ext cx="2066420" cy="542064"/>
            <a:chOff x="5538352" y="4182644"/>
            <a:chExt cx="2755594" cy="722849"/>
          </a:xfrm>
        </p:grpSpPr>
        <p:cxnSp>
          <p:nvCxnSpPr>
            <p:cNvPr id="1333" name="Google Shape;1333;g33e3027fc13_3_1636"/>
            <p:cNvCxnSpPr/>
            <p:nvPr/>
          </p:nvCxnSpPr>
          <p:spPr>
            <a:xfrm>
              <a:off x="5538352" y="4510856"/>
              <a:ext cx="2650200" cy="0"/>
            </a:xfrm>
            <a:prstGeom prst="straightConnector1">
              <a:avLst/>
            </a:prstGeom>
            <a:noFill/>
            <a:ln cap="flat" cmpd="sng" w="38100">
              <a:solidFill>
                <a:srgbClr val="FFC000"/>
              </a:solidFill>
              <a:prstDash val="solid"/>
              <a:round/>
              <a:headEnd len="sm" w="sm" type="none"/>
              <a:tailEnd len="sm" w="sm" type="none"/>
            </a:ln>
          </p:spPr>
        </p:cxnSp>
        <p:sp>
          <p:nvSpPr>
            <p:cNvPr id="1334" name="Google Shape;1334;g33e3027fc13_3_1636"/>
            <p:cNvSpPr/>
            <p:nvPr/>
          </p:nvSpPr>
          <p:spPr>
            <a:xfrm>
              <a:off x="6614553" y="4182647"/>
              <a:ext cx="325500" cy="329100"/>
            </a:xfrm>
            <a:prstGeom prst="ellipse">
              <a:avLst/>
            </a:prstGeom>
            <a:noFill/>
            <a:ln cap="flat" cmpd="sng" w="381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335" name="Google Shape;1335;g33e3027fc13_3_1636"/>
            <p:cNvSpPr/>
            <p:nvPr/>
          </p:nvSpPr>
          <p:spPr>
            <a:xfrm>
              <a:off x="6730338" y="4182644"/>
              <a:ext cx="325500" cy="329100"/>
            </a:xfrm>
            <a:prstGeom prst="ellipse">
              <a:avLst/>
            </a:prstGeom>
            <a:noFill/>
            <a:ln cap="flat" cmpd="sng" w="381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cxnSp>
          <p:nvCxnSpPr>
            <p:cNvPr id="1336" name="Google Shape;1336;g33e3027fc13_3_1636"/>
            <p:cNvCxnSpPr/>
            <p:nvPr/>
          </p:nvCxnSpPr>
          <p:spPr>
            <a:xfrm>
              <a:off x="5643746" y="4740938"/>
              <a:ext cx="2650200" cy="0"/>
            </a:xfrm>
            <a:prstGeom prst="straightConnector1">
              <a:avLst/>
            </a:prstGeom>
            <a:noFill/>
            <a:ln cap="flat" cmpd="sng" w="38100">
              <a:solidFill>
                <a:srgbClr val="FFC000"/>
              </a:solidFill>
              <a:prstDash val="solid"/>
              <a:round/>
              <a:headEnd len="sm" w="sm" type="none"/>
              <a:tailEnd len="sm" w="sm" type="none"/>
            </a:ln>
          </p:spPr>
        </p:cxnSp>
        <p:sp>
          <p:nvSpPr>
            <p:cNvPr id="1337" name="Google Shape;1337;g33e3027fc13_3_1636"/>
            <p:cNvSpPr/>
            <p:nvPr/>
          </p:nvSpPr>
          <p:spPr>
            <a:xfrm>
              <a:off x="6979727" y="4414210"/>
              <a:ext cx="325500" cy="329100"/>
            </a:xfrm>
            <a:prstGeom prst="ellipse">
              <a:avLst/>
            </a:prstGeom>
            <a:noFill/>
            <a:ln cap="flat" cmpd="sng" w="381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338" name="Google Shape;1338;g33e3027fc13_3_1636"/>
            <p:cNvSpPr/>
            <p:nvPr/>
          </p:nvSpPr>
          <p:spPr>
            <a:xfrm>
              <a:off x="7094027" y="4412728"/>
              <a:ext cx="325500" cy="329100"/>
            </a:xfrm>
            <a:prstGeom prst="ellipse">
              <a:avLst/>
            </a:prstGeom>
            <a:noFill/>
            <a:ln cap="flat" cmpd="sng" w="381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339" name="Google Shape;1339;g33e3027fc13_3_1636"/>
            <p:cNvSpPr/>
            <p:nvPr/>
          </p:nvSpPr>
          <p:spPr>
            <a:xfrm rot="5400000">
              <a:off x="5825470" y="4376875"/>
              <a:ext cx="329100" cy="246600"/>
            </a:xfrm>
            <a:prstGeom prst="triangle">
              <a:avLst>
                <a:gd fmla="val 50000" name="adj"/>
              </a:avLst>
            </a:prstGeom>
            <a:solidFill>
              <a:srgbClr val="FFC000"/>
            </a:solidFill>
            <a:ln cap="flat" cmpd="sng" w="254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340" name="Google Shape;1340;g33e3027fc13_3_1636"/>
            <p:cNvSpPr/>
            <p:nvPr/>
          </p:nvSpPr>
          <p:spPr>
            <a:xfrm flipH="1" rot="-5400000">
              <a:off x="6024417" y="4617643"/>
              <a:ext cx="329100" cy="246600"/>
            </a:xfrm>
            <a:prstGeom prst="triangle">
              <a:avLst>
                <a:gd fmla="val 50000" name="adj"/>
              </a:avLst>
            </a:prstGeom>
            <a:solidFill>
              <a:srgbClr val="FFC000"/>
            </a:solidFill>
            <a:ln cap="flat" cmpd="sng" w="254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341" name="Google Shape;1341;g33e3027fc13_3_1636"/>
            <p:cNvSpPr/>
            <p:nvPr/>
          </p:nvSpPr>
          <p:spPr>
            <a:xfrm rot="5400000">
              <a:off x="7685715" y="4388439"/>
              <a:ext cx="329100" cy="246600"/>
            </a:xfrm>
            <a:prstGeom prst="triangle">
              <a:avLst>
                <a:gd fmla="val 50000" name="adj"/>
              </a:avLst>
            </a:prstGeom>
            <a:solidFill>
              <a:srgbClr val="FFC000"/>
            </a:solidFill>
            <a:ln cap="flat" cmpd="sng" w="254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342" name="Google Shape;1342;g33e3027fc13_3_1636"/>
            <p:cNvSpPr/>
            <p:nvPr/>
          </p:nvSpPr>
          <p:spPr>
            <a:xfrm flipH="1" rot="-5400000">
              <a:off x="7926188" y="4617643"/>
              <a:ext cx="329100" cy="246600"/>
            </a:xfrm>
            <a:prstGeom prst="triangle">
              <a:avLst>
                <a:gd fmla="val 50000" name="adj"/>
              </a:avLst>
            </a:prstGeom>
            <a:solidFill>
              <a:srgbClr val="FFC000"/>
            </a:solidFill>
            <a:ln cap="flat" cmpd="sng" w="25400">
              <a:solidFill>
                <a:srgbClr val="FFC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grpSp>
      <p:grpSp>
        <p:nvGrpSpPr>
          <p:cNvPr id="1343" name="Google Shape;1343;g33e3027fc13_3_1636"/>
          <p:cNvGrpSpPr/>
          <p:nvPr/>
        </p:nvGrpSpPr>
        <p:grpSpPr>
          <a:xfrm flipH="1">
            <a:off x="5244838" y="4456835"/>
            <a:ext cx="1682599" cy="683373"/>
            <a:chOff x="63602" y="2088508"/>
            <a:chExt cx="1507705" cy="793513"/>
          </a:xfrm>
        </p:grpSpPr>
        <p:grpSp>
          <p:nvGrpSpPr>
            <p:cNvPr id="1344" name="Google Shape;1344;g33e3027fc13_3_1636"/>
            <p:cNvGrpSpPr/>
            <p:nvPr/>
          </p:nvGrpSpPr>
          <p:grpSpPr>
            <a:xfrm>
              <a:off x="63602" y="2088508"/>
              <a:ext cx="1507705" cy="793513"/>
              <a:chOff x="63602" y="2088508"/>
              <a:chExt cx="1507705" cy="793513"/>
            </a:xfrm>
          </p:grpSpPr>
          <p:sp>
            <p:nvSpPr>
              <p:cNvPr id="1345" name="Google Shape;1345;g33e3027fc13_3_1636"/>
              <p:cNvSpPr/>
              <p:nvPr/>
            </p:nvSpPr>
            <p:spPr>
              <a:xfrm>
                <a:off x="221007" y="2110658"/>
                <a:ext cx="1350300" cy="755700"/>
              </a:xfrm>
              <a:prstGeom prst="roundRect">
                <a:avLst>
                  <a:gd fmla="val 16667" name="adj"/>
                </a:avLst>
              </a:prstGeom>
              <a:solidFill>
                <a:srgbClr val="D8D8D8"/>
              </a:solidFill>
              <a:ln cap="flat" cmpd="sng" w="25400">
                <a:solidFill>
                  <a:srgbClr val="00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800" u="none" cap="none" strike="noStrike">
                  <a:solidFill>
                    <a:srgbClr val="000000"/>
                  </a:solidFill>
                  <a:latin typeface="Quattrocento Sans"/>
                  <a:ea typeface="Quattrocento Sans"/>
                  <a:cs typeface="Quattrocento Sans"/>
                  <a:sym typeface="Quattrocento Sans"/>
                </a:endParaRPr>
              </a:p>
            </p:txBody>
          </p:sp>
          <p:sp>
            <p:nvSpPr>
              <p:cNvPr id="1346" name="Google Shape;1346;g33e3027fc13_3_1636"/>
              <p:cNvSpPr/>
              <p:nvPr/>
            </p:nvSpPr>
            <p:spPr>
              <a:xfrm>
                <a:off x="63602" y="2088508"/>
                <a:ext cx="167400" cy="84000"/>
              </a:xfrm>
              <a:prstGeom prst="rect">
                <a:avLst/>
              </a:prstGeom>
              <a:solidFill>
                <a:srgbClr val="D8D8D8"/>
              </a:solidFill>
              <a:ln cap="flat" cmpd="sng" w="25400">
                <a:solidFill>
                  <a:srgbClr val="00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500" u="none" cap="none" strike="noStrike">
                  <a:solidFill>
                    <a:srgbClr val="0000CC"/>
                  </a:solidFill>
                  <a:latin typeface="Quattrocento Sans"/>
                  <a:ea typeface="Quattrocento Sans"/>
                  <a:cs typeface="Quattrocento Sans"/>
                  <a:sym typeface="Quattrocento Sans"/>
                </a:endParaRPr>
              </a:p>
            </p:txBody>
          </p:sp>
          <p:sp>
            <p:nvSpPr>
              <p:cNvPr id="1347" name="Google Shape;1347;g33e3027fc13_3_1636"/>
              <p:cNvSpPr/>
              <p:nvPr/>
            </p:nvSpPr>
            <p:spPr>
              <a:xfrm>
                <a:off x="63602" y="2798021"/>
                <a:ext cx="167400" cy="84000"/>
              </a:xfrm>
              <a:prstGeom prst="rect">
                <a:avLst/>
              </a:prstGeom>
              <a:solidFill>
                <a:srgbClr val="D8D8D8"/>
              </a:solidFill>
              <a:ln cap="flat" cmpd="sng" w="25400">
                <a:solidFill>
                  <a:srgbClr val="00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500" u="none" cap="none" strike="noStrike">
                  <a:solidFill>
                    <a:srgbClr val="0000CC"/>
                  </a:solidFill>
                  <a:latin typeface="Quattrocento Sans"/>
                  <a:ea typeface="Quattrocento Sans"/>
                  <a:cs typeface="Quattrocento Sans"/>
                  <a:sym typeface="Quattrocento Sans"/>
                </a:endParaRPr>
              </a:p>
            </p:txBody>
          </p:sp>
          <p:sp>
            <p:nvSpPr>
              <p:cNvPr id="1348" name="Google Shape;1348;g33e3027fc13_3_1636"/>
              <p:cNvSpPr/>
              <p:nvPr/>
            </p:nvSpPr>
            <p:spPr>
              <a:xfrm>
                <a:off x="221007" y="2088508"/>
                <a:ext cx="147000" cy="793500"/>
              </a:xfrm>
              <a:prstGeom prst="rect">
                <a:avLst/>
              </a:prstGeom>
              <a:solidFill>
                <a:srgbClr val="D8D8D8"/>
              </a:solidFill>
              <a:ln cap="flat" cmpd="sng" w="25400">
                <a:solidFill>
                  <a:srgbClr val="00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500" u="none" cap="none" strike="noStrike">
                  <a:solidFill>
                    <a:srgbClr val="0000CC"/>
                  </a:solidFill>
                  <a:latin typeface="Quattrocento Sans"/>
                  <a:ea typeface="Quattrocento Sans"/>
                  <a:cs typeface="Quattrocento Sans"/>
                  <a:sym typeface="Quattrocento Sans"/>
                </a:endParaRPr>
              </a:p>
            </p:txBody>
          </p:sp>
        </p:grpSp>
        <p:sp>
          <p:nvSpPr>
            <p:cNvPr id="1349" name="Google Shape;1349;g33e3027fc13_3_1636"/>
            <p:cNvSpPr/>
            <p:nvPr/>
          </p:nvSpPr>
          <p:spPr>
            <a:xfrm>
              <a:off x="348685" y="2096927"/>
              <a:ext cx="1157100" cy="3306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0" i="0" lang="en-US" sz="1100" u="none" cap="none" strike="noStrike">
                  <a:solidFill>
                    <a:srgbClr val="000000"/>
                  </a:solidFill>
                  <a:latin typeface="Quattrocento Sans"/>
                  <a:ea typeface="Quattrocento Sans"/>
                  <a:cs typeface="Quattrocento Sans"/>
                  <a:sym typeface="Quattrocento Sans"/>
                </a:rPr>
                <a:t>Coherent Module</a:t>
              </a:r>
              <a:endParaRPr b="0" i="0" sz="1100" u="none" cap="none" strike="noStrike">
                <a:solidFill>
                  <a:srgbClr val="000000"/>
                </a:solidFill>
                <a:latin typeface="Quattrocento Sans"/>
                <a:ea typeface="Quattrocento Sans"/>
                <a:cs typeface="Quattrocento Sans"/>
                <a:sym typeface="Quattrocento Sans"/>
              </a:endParaRPr>
            </a:p>
          </p:txBody>
        </p:sp>
        <p:sp>
          <p:nvSpPr>
            <p:cNvPr id="1350" name="Google Shape;1350;g33e3027fc13_3_1636"/>
            <p:cNvSpPr/>
            <p:nvPr/>
          </p:nvSpPr>
          <p:spPr>
            <a:xfrm>
              <a:off x="1089308" y="2408349"/>
              <a:ext cx="379200" cy="379200"/>
            </a:xfrm>
            <a:prstGeom prst="rect">
              <a:avLst/>
            </a:prstGeom>
            <a:solidFill>
              <a:srgbClr val="7F7F7F"/>
            </a:solidFill>
            <a:ln cap="flat" cmpd="sng" w="25400">
              <a:solidFill>
                <a:srgbClr val="00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b="0" i="0" lang="en-US" sz="900" u="none" cap="none" strike="noStrike">
                  <a:solidFill>
                    <a:srgbClr val="FFFFFF"/>
                  </a:solidFill>
                  <a:latin typeface="Quattrocento Sans"/>
                  <a:ea typeface="Quattrocento Sans"/>
                  <a:cs typeface="Quattrocento Sans"/>
                  <a:sym typeface="Quattrocento Sans"/>
                </a:rPr>
                <a:t>DSP</a:t>
              </a:r>
              <a:endParaRPr b="0" i="0" sz="900" u="none" cap="none" strike="noStrike">
                <a:solidFill>
                  <a:srgbClr val="FFFFFF"/>
                </a:solidFill>
                <a:latin typeface="Quattrocento Sans"/>
                <a:ea typeface="Quattrocento Sans"/>
                <a:cs typeface="Quattrocento Sans"/>
                <a:sym typeface="Quattrocento Sans"/>
              </a:endParaRPr>
            </a:p>
          </p:txBody>
        </p:sp>
      </p:grpSp>
      <p:sp>
        <p:nvSpPr>
          <p:cNvPr id="1351" name="Google Shape;1351;g33e3027fc13_3_1636"/>
          <p:cNvSpPr txBox="1"/>
          <p:nvPr/>
        </p:nvSpPr>
        <p:spPr>
          <a:xfrm>
            <a:off x="4081395" y="5770196"/>
            <a:ext cx="639600" cy="246300"/>
          </a:xfrm>
          <a:prstGeom prst="rect">
            <a:avLst/>
          </a:prstGeom>
          <a:solidFill>
            <a:srgbClr val="FFFFFF"/>
          </a:solid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en-US" sz="800" u="none" cap="none" strike="noStrike">
                <a:solidFill>
                  <a:srgbClr val="000000"/>
                </a:solidFill>
                <a:latin typeface="Arial"/>
                <a:ea typeface="Arial"/>
                <a:cs typeface="Arial"/>
                <a:sym typeface="Arial"/>
              </a:rPr>
              <a:t>QSFP28</a:t>
            </a:r>
            <a:endParaRPr b="1" i="0" sz="800" u="none" cap="none" strike="noStrike">
              <a:solidFill>
                <a:srgbClr val="000000"/>
              </a:solidFill>
              <a:latin typeface="Arial"/>
              <a:ea typeface="Arial"/>
              <a:cs typeface="Arial"/>
              <a:sym typeface="Arial"/>
            </a:endParaRPr>
          </a:p>
        </p:txBody>
      </p:sp>
      <p:sp>
        <p:nvSpPr>
          <p:cNvPr id="1352" name="Google Shape;1352;g33e3027fc13_3_1636"/>
          <p:cNvSpPr/>
          <p:nvPr/>
        </p:nvSpPr>
        <p:spPr>
          <a:xfrm>
            <a:off x="3581383" y="5303355"/>
            <a:ext cx="1228500" cy="1041600"/>
          </a:xfrm>
          <a:prstGeom prst="wedgeRectCallout">
            <a:avLst>
              <a:gd fmla="val 102963" name="adj1"/>
              <a:gd fmla="val -88202" name="adj2"/>
            </a:avLst>
          </a:prstGeom>
          <a:gradFill>
            <a:gsLst>
              <a:gs pos="0">
                <a:srgbClr val="FFC074"/>
              </a:gs>
              <a:gs pos="35000">
                <a:srgbClr val="FFCF9F"/>
              </a:gs>
              <a:gs pos="100000">
                <a:srgbClr val="FFEBD6"/>
              </a:gs>
            </a:gsLst>
            <a:lin ang="16200038" scaled="0"/>
          </a:gradFill>
          <a:ln cap="flat" cmpd="sng" w="9525">
            <a:solidFill>
              <a:srgbClr val="FE9400"/>
            </a:solidFill>
            <a:prstDash val="solid"/>
            <a:round/>
            <a:headEnd len="sm" w="sm" type="none"/>
            <a:tailEnd len="sm" w="sm" type="none"/>
          </a:ln>
          <a:effectLst>
            <a:outerShdw blurRad="40000" rotWithShape="0" dir="5400000" dist="20000">
              <a:srgbClr val="000000">
                <a:alpha val="3765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900" u="none" cap="none" strike="noStrike">
                <a:solidFill>
                  <a:srgbClr val="000000"/>
                </a:solidFill>
                <a:latin typeface="Arial"/>
                <a:ea typeface="Arial"/>
                <a:cs typeface="Arial"/>
                <a:sym typeface="Arial"/>
              </a:rPr>
              <a:t>FEC</a:t>
            </a:r>
            <a:endParaRPr b="0" i="0" sz="900" u="none" cap="none" strike="noStrike">
              <a:solidFill>
                <a:srgbClr val="000000"/>
              </a:solidFill>
              <a:latin typeface="Arial"/>
              <a:ea typeface="Arial"/>
              <a:cs typeface="Arial"/>
              <a:sym typeface="Arial"/>
            </a:endParaRPr>
          </a:p>
        </p:txBody>
      </p:sp>
      <p:sp>
        <p:nvSpPr>
          <p:cNvPr id="1353" name="Google Shape;1353;g33e3027fc13_3_1636"/>
          <p:cNvSpPr/>
          <p:nvPr/>
        </p:nvSpPr>
        <p:spPr>
          <a:xfrm>
            <a:off x="7405584" y="3120616"/>
            <a:ext cx="1945200" cy="1069200"/>
          </a:xfrm>
          <a:prstGeom prst="wedgeRectCallout">
            <a:avLst>
              <a:gd fmla="val 35166" name="adj1"/>
              <a:gd fmla="val 94854" name="adj2"/>
            </a:avLst>
          </a:prstGeom>
          <a:gradFill>
            <a:gsLst>
              <a:gs pos="0">
                <a:srgbClr val="FFC074"/>
              </a:gs>
              <a:gs pos="35000">
                <a:srgbClr val="FFCF9F"/>
              </a:gs>
              <a:gs pos="100000">
                <a:srgbClr val="FFEBD6"/>
              </a:gs>
            </a:gsLst>
            <a:lin ang="16200038" scaled="0"/>
          </a:gradFill>
          <a:ln cap="flat" cmpd="sng" w="9525">
            <a:solidFill>
              <a:srgbClr val="FE9400"/>
            </a:solidFill>
            <a:prstDash val="solid"/>
            <a:round/>
            <a:headEnd len="sm" w="sm" type="none"/>
            <a:tailEnd len="sm" w="sm" type="none"/>
          </a:ln>
          <a:effectLst>
            <a:outerShdw blurRad="40000" rotWithShape="0" dir="5400000" dist="20000">
              <a:srgbClr val="000000">
                <a:alpha val="3765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900" u="none" cap="none" strike="noStrike">
                <a:solidFill>
                  <a:srgbClr val="000000"/>
                </a:solidFill>
                <a:latin typeface="Arial"/>
                <a:ea typeface="Arial"/>
                <a:cs typeface="Arial"/>
                <a:sym typeface="Arial"/>
              </a:rPr>
              <a:t>Level diagram/Receiver sensitivity</a:t>
            </a:r>
            <a:endParaRPr b="0" i="0" sz="900" u="none" cap="none" strike="noStrike">
              <a:solidFill>
                <a:srgbClr val="000000"/>
              </a:solidFill>
              <a:latin typeface="Arial"/>
              <a:ea typeface="Arial"/>
              <a:cs typeface="Arial"/>
              <a:sym typeface="Arial"/>
            </a:endParaRPr>
          </a:p>
        </p:txBody>
      </p:sp>
      <p:sp>
        <p:nvSpPr>
          <p:cNvPr id="1354" name="Google Shape;1354;g33e3027fc13_3_1636"/>
          <p:cNvSpPr/>
          <p:nvPr/>
        </p:nvSpPr>
        <p:spPr>
          <a:xfrm>
            <a:off x="3581383" y="4257748"/>
            <a:ext cx="1231200" cy="968400"/>
          </a:xfrm>
          <a:prstGeom prst="wedgeRectCallout">
            <a:avLst>
              <a:gd fmla="val 103558" name="adj1"/>
              <a:gd fmla="val 9267" name="adj2"/>
            </a:avLst>
          </a:prstGeom>
          <a:gradFill>
            <a:gsLst>
              <a:gs pos="0">
                <a:srgbClr val="FFC074"/>
              </a:gs>
              <a:gs pos="35000">
                <a:srgbClr val="FFCF9F"/>
              </a:gs>
              <a:gs pos="100000">
                <a:srgbClr val="FFEBD6"/>
              </a:gs>
            </a:gsLst>
            <a:lin ang="16200038" scaled="0"/>
          </a:gradFill>
          <a:ln cap="flat" cmpd="sng" w="9525">
            <a:solidFill>
              <a:srgbClr val="FE9400"/>
            </a:solidFill>
            <a:prstDash val="solid"/>
            <a:round/>
            <a:headEnd len="sm" w="sm" type="none"/>
            <a:tailEnd len="sm" w="sm" type="none"/>
          </a:ln>
          <a:effectLst>
            <a:outerShdw blurRad="40000" rotWithShape="0" dir="5400000" dist="20000">
              <a:srgbClr val="000000">
                <a:alpha val="3765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900" u="none" cap="none" strike="noStrike">
                <a:solidFill>
                  <a:srgbClr val="000000"/>
                </a:solidFill>
                <a:latin typeface="Arial"/>
                <a:ea typeface="Arial"/>
                <a:cs typeface="Arial"/>
                <a:sym typeface="Arial"/>
              </a:rPr>
              <a:t>Modulation</a:t>
            </a:r>
            <a:endParaRPr b="0" i="0" sz="900" u="none" cap="none" strike="noStrike">
              <a:solidFill>
                <a:srgbClr val="000000"/>
              </a:solidFill>
              <a:latin typeface="Arial"/>
              <a:ea typeface="Arial"/>
              <a:cs typeface="Arial"/>
              <a:sym typeface="Arial"/>
            </a:endParaRPr>
          </a:p>
        </p:txBody>
      </p:sp>
      <p:sp>
        <p:nvSpPr>
          <p:cNvPr id="1355" name="Google Shape;1355;g33e3027fc13_3_1636"/>
          <p:cNvSpPr/>
          <p:nvPr/>
        </p:nvSpPr>
        <p:spPr>
          <a:xfrm>
            <a:off x="3581383" y="3120616"/>
            <a:ext cx="1231200" cy="1069200"/>
          </a:xfrm>
          <a:prstGeom prst="wedgeRectCallout">
            <a:avLst>
              <a:gd fmla="val 102964" name="adj1"/>
              <a:gd fmla="val 96580" name="adj2"/>
            </a:avLst>
          </a:prstGeom>
          <a:gradFill>
            <a:gsLst>
              <a:gs pos="0">
                <a:srgbClr val="FFC074"/>
              </a:gs>
              <a:gs pos="35000">
                <a:srgbClr val="FFCF9F"/>
              </a:gs>
              <a:gs pos="100000">
                <a:srgbClr val="FFEBD6"/>
              </a:gs>
            </a:gsLst>
            <a:lin ang="16200038" scaled="0"/>
          </a:gradFill>
          <a:ln cap="flat" cmpd="sng" w="9525">
            <a:solidFill>
              <a:srgbClr val="FE9400"/>
            </a:solidFill>
            <a:prstDash val="solid"/>
            <a:round/>
            <a:headEnd len="sm" w="sm" type="none"/>
            <a:tailEnd len="sm" w="sm" type="none"/>
          </a:ln>
          <a:effectLst>
            <a:outerShdw blurRad="40000" rotWithShape="0" dir="5400000" dist="20000">
              <a:srgbClr val="000000">
                <a:alpha val="3765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900" u="none" cap="none" strike="noStrike">
                <a:solidFill>
                  <a:srgbClr val="000000"/>
                </a:solidFill>
                <a:latin typeface="Arial"/>
                <a:ea typeface="Arial"/>
                <a:cs typeface="Arial"/>
                <a:sym typeface="Arial"/>
              </a:rPr>
              <a:t>Baudrate</a:t>
            </a:r>
            <a:endParaRPr b="0" i="0" sz="900" u="none" cap="none" strike="noStrike">
              <a:solidFill>
                <a:srgbClr val="000000"/>
              </a:solidFill>
              <a:latin typeface="Arial"/>
              <a:ea typeface="Arial"/>
              <a:cs typeface="Arial"/>
              <a:sym typeface="Arial"/>
            </a:endParaRPr>
          </a:p>
        </p:txBody>
      </p:sp>
      <p:cxnSp>
        <p:nvCxnSpPr>
          <p:cNvPr id="1356" name="Google Shape;1356;g33e3027fc13_3_1636"/>
          <p:cNvCxnSpPr/>
          <p:nvPr/>
        </p:nvCxnSpPr>
        <p:spPr>
          <a:xfrm>
            <a:off x="3886763" y="6217340"/>
            <a:ext cx="509700" cy="3900"/>
          </a:xfrm>
          <a:prstGeom prst="straightConnector1">
            <a:avLst/>
          </a:prstGeom>
          <a:noFill/>
          <a:ln cap="flat" cmpd="sng" w="9525">
            <a:solidFill>
              <a:srgbClr val="000000"/>
            </a:solidFill>
            <a:prstDash val="solid"/>
            <a:round/>
            <a:headEnd len="sm" w="sm" type="none"/>
            <a:tailEnd len="med" w="med" type="triangle"/>
          </a:ln>
        </p:spPr>
      </p:cxnSp>
      <p:cxnSp>
        <p:nvCxnSpPr>
          <p:cNvPr id="1357" name="Google Shape;1357;g33e3027fc13_3_1636"/>
          <p:cNvCxnSpPr/>
          <p:nvPr/>
        </p:nvCxnSpPr>
        <p:spPr>
          <a:xfrm rot="10800000">
            <a:off x="3887288" y="5809341"/>
            <a:ext cx="0" cy="408000"/>
          </a:xfrm>
          <a:prstGeom prst="straightConnector1">
            <a:avLst/>
          </a:prstGeom>
          <a:noFill/>
          <a:ln cap="flat" cmpd="sng" w="9525">
            <a:solidFill>
              <a:srgbClr val="000000"/>
            </a:solidFill>
            <a:prstDash val="solid"/>
            <a:round/>
            <a:headEnd len="sm" w="sm" type="none"/>
            <a:tailEnd len="med" w="med" type="triangle"/>
          </a:ln>
        </p:spPr>
      </p:cxnSp>
      <p:sp>
        <p:nvSpPr>
          <p:cNvPr id="1358" name="Google Shape;1358;g33e3027fc13_3_1636"/>
          <p:cNvSpPr/>
          <p:nvPr/>
        </p:nvSpPr>
        <p:spPr>
          <a:xfrm>
            <a:off x="3497911" y="5982331"/>
            <a:ext cx="792900" cy="496800"/>
          </a:xfrm>
          <a:prstGeom prst="arc">
            <a:avLst>
              <a:gd fmla="val 16200000" name="adj1"/>
              <a:gd fmla="val 0" name="adj2"/>
            </a:avLst>
          </a:prstGeom>
          <a:noFill/>
          <a:ln cap="flat" cmpd="sng" w="28575">
            <a:solidFill>
              <a:srgbClr val="8CBEF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1359" name="Google Shape;1359;g33e3027fc13_3_1636"/>
          <p:cNvSpPr/>
          <p:nvPr/>
        </p:nvSpPr>
        <p:spPr>
          <a:xfrm>
            <a:off x="3772968" y="5982331"/>
            <a:ext cx="242700" cy="496800"/>
          </a:xfrm>
          <a:prstGeom prst="arc">
            <a:avLst>
              <a:gd fmla="val 16200000" name="adj1"/>
              <a:gd fmla="val 0" name="adj2"/>
            </a:avLst>
          </a:prstGeom>
          <a:noFill/>
          <a:ln cap="flat" cmpd="sng" w="28575">
            <a:solidFill>
              <a:srgbClr val="8CBEF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1360" name="Google Shape;1360;g33e3027fc13_3_1636"/>
          <p:cNvSpPr/>
          <p:nvPr/>
        </p:nvSpPr>
        <p:spPr>
          <a:xfrm flipH="1">
            <a:off x="4028271" y="6110788"/>
            <a:ext cx="242700" cy="108300"/>
          </a:xfrm>
          <a:prstGeom prst="rightArrow">
            <a:avLst>
              <a:gd fmla="val 50000" name="adj1"/>
              <a:gd fmla="val 50000" name="adj2"/>
            </a:avLst>
          </a:prstGeom>
          <a:solidFill>
            <a:srgbClr val="FF0000"/>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361" name="Google Shape;1361;g33e3027fc13_3_1636"/>
          <p:cNvSpPr txBox="1"/>
          <p:nvPr/>
        </p:nvSpPr>
        <p:spPr>
          <a:xfrm>
            <a:off x="3656131" y="5863813"/>
            <a:ext cx="402300" cy="215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0" i="0" lang="en-US" sz="600" u="none" cap="none" strike="noStrike">
                <a:solidFill>
                  <a:srgbClr val="000000"/>
                </a:solidFill>
                <a:latin typeface="Arial"/>
                <a:ea typeface="Arial"/>
                <a:cs typeface="Arial"/>
                <a:sym typeface="Arial"/>
              </a:rPr>
              <a:t>BER</a:t>
            </a:r>
            <a:endParaRPr b="0" i="0" sz="600" u="none" cap="none" strike="noStrike">
              <a:solidFill>
                <a:srgbClr val="000000"/>
              </a:solidFill>
              <a:latin typeface="Arial"/>
              <a:ea typeface="Arial"/>
              <a:cs typeface="Arial"/>
              <a:sym typeface="Arial"/>
            </a:endParaRPr>
          </a:p>
        </p:txBody>
      </p:sp>
      <p:sp>
        <p:nvSpPr>
          <p:cNvPr id="1362" name="Google Shape;1362;g33e3027fc13_3_1636"/>
          <p:cNvSpPr txBox="1"/>
          <p:nvPr/>
        </p:nvSpPr>
        <p:spPr>
          <a:xfrm>
            <a:off x="4396507" y="6147588"/>
            <a:ext cx="466500" cy="215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0" i="0" lang="en-US" sz="600" u="none" cap="none" strike="noStrike">
                <a:solidFill>
                  <a:srgbClr val="000000"/>
                </a:solidFill>
                <a:latin typeface="Arial"/>
                <a:ea typeface="Arial"/>
                <a:cs typeface="Arial"/>
                <a:sym typeface="Arial"/>
              </a:rPr>
              <a:t>OSNR</a:t>
            </a:r>
            <a:endParaRPr b="0" i="0" sz="600" u="none" cap="none" strike="noStrike">
              <a:solidFill>
                <a:srgbClr val="000000"/>
              </a:solidFill>
              <a:latin typeface="Arial"/>
              <a:ea typeface="Arial"/>
              <a:cs typeface="Arial"/>
              <a:sym typeface="Arial"/>
            </a:endParaRPr>
          </a:p>
        </p:txBody>
      </p:sp>
      <p:grpSp>
        <p:nvGrpSpPr>
          <p:cNvPr id="1363" name="Google Shape;1363;g33e3027fc13_3_1636"/>
          <p:cNvGrpSpPr/>
          <p:nvPr/>
        </p:nvGrpSpPr>
        <p:grpSpPr>
          <a:xfrm>
            <a:off x="4277092" y="4843486"/>
            <a:ext cx="268527" cy="260818"/>
            <a:chOff x="2209601" y="2420888"/>
            <a:chExt cx="365791" cy="362903"/>
          </a:xfrm>
        </p:grpSpPr>
        <p:sp>
          <p:nvSpPr>
            <p:cNvPr id="1364" name="Google Shape;1364;g33e3027fc13_3_1636"/>
            <p:cNvSpPr/>
            <p:nvPr/>
          </p:nvSpPr>
          <p:spPr>
            <a:xfrm>
              <a:off x="2209601" y="2720791"/>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65" name="Google Shape;1365;g33e3027fc13_3_1636"/>
            <p:cNvSpPr/>
            <p:nvPr/>
          </p:nvSpPr>
          <p:spPr>
            <a:xfrm>
              <a:off x="2310233" y="2720791"/>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66" name="Google Shape;1366;g33e3027fc13_3_1636"/>
            <p:cNvSpPr/>
            <p:nvPr/>
          </p:nvSpPr>
          <p:spPr>
            <a:xfrm>
              <a:off x="2209601" y="2620823"/>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67" name="Google Shape;1367;g33e3027fc13_3_1636"/>
            <p:cNvSpPr/>
            <p:nvPr/>
          </p:nvSpPr>
          <p:spPr>
            <a:xfrm>
              <a:off x="2310233" y="2620823"/>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68" name="Google Shape;1368;g33e3027fc13_3_1636"/>
            <p:cNvSpPr/>
            <p:nvPr/>
          </p:nvSpPr>
          <p:spPr>
            <a:xfrm>
              <a:off x="2209601" y="2420888"/>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69" name="Google Shape;1369;g33e3027fc13_3_1636"/>
            <p:cNvSpPr/>
            <p:nvPr/>
          </p:nvSpPr>
          <p:spPr>
            <a:xfrm>
              <a:off x="2310233" y="2420888"/>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0" name="Google Shape;1370;g33e3027fc13_3_1636"/>
            <p:cNvSpPr/>
            <p:nvPr/>
          </p:nvSpPr>
          <p:spPr>
            <a:xfrm>
              <a:off x="2209601" y="2520856"/>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1" name="Google Shape;1371;g33e3027fc13_3_1636"/>
            <p:cNvSpPr/>
            <p:nvPr/>
          </p:nvSpPr>
          <p:spPr>
            <a:xfrm>
              <a:off x="2310233" y="2520856"/>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2" name="Google Shape;1372;g33e3027fc13_3_1636"/>
            <p:cNvSpPr/>
            <p:nvPr/>
          </p:nvSpPr>
          <p:spPr>
            <a:xfrm>
              <a:off x="2411760" y="2720791"/>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3" name="Google Shape;1373;g33e3027fc13_3_1636"/>
            <p:cNvSpPr/>
            <p:nvPr/>
          </p:nvSpPr>
          <p:spPr>
            <a:xfrm>
              <a:off x="2512392" y="2720791"/>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4" name="Google Shape;1374;g33e3027fc13_3_1636"/>
            <p:cNvSpPr/>
            <p:nvPr/>
          </p:nvSpPr>
          <p:spPr>
            <a:xfrm>
              <a:off x="2411760" y="2620823"/>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5" name="Google Shape;1375;g33e3027fc13_3_1636"/>
            <p:cNvSpPr/>
            <p:nvPr/>
          </p:nvSpPr>
          <p:spPr>
            <a:xfrm>
              <a:off x="2512392" y="2620823"/>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6" name="Google Shape;1376;g33e3027fc13_3_1636"/>
            <p:cNvSpPr/>
            <p:nvPr/>
          </p:nvSpPr>
          <p:spPr>
            <a:xfrm>
              <a:off x="2411760" y="2420888"/>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7" name="Google Shape;1377;g33e3027fc13_3_1636"/>
            <p:cNvSpPr/>
            <p:nvPr/>
          </p:nvSpPr>
          <p:spPr>
            <a:xfrm>
              <a:off x="2512392" y="2420888"/>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8" name="Google Shape;1378;g33e3027fc13_3_1636"/>
            <p:cNvSpPr/>
            <p:nvPr/>
          </p:nvSpPr>
          <p:spPr>
            <a:xfrm>
              <a:off x="2411760" y="2520856"/>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79" name="Google Shape;1379;g33e3027fc13_3_1636"/>
            <p:cNvSpPr/>
            <p:nvPr/>
          </p:nvSpPr>
          <p:spPr>
            <a:xfrm>
              <a:off x="2512392" y="2520856"/>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grpSp>
      <p:grpSp>
        <p:nvGrpSpPr>
          <p:cNvPr id="1380" name="Google Shape;1380;g33e3027fc13_3_1636"/>
          <p:cNvGrpSpPr/>
          <p:nvPr/>
        </p:nvGrpSpPr>
        <p:grpSpPr>
          <a:xfrm>
            <a:off x="3828656" y="4873771"/>
            <a:ext cx="231326" cy="200794"/>
            <a:chOff x="2209601" y="2420888"/>
            <a:chExt cx="365791" cy="362903"/>
          </a:xfrm>
        </p:grpSpPr>
        <p:sp>
          <p:nvSpPr>
            <p:cNvPr id="1381" name="Google Shape;1381;g33e3027fc13_3_1636"/>
            <p:cNvSpPr/>
            <p:nvPr/>
          </p:nvSpPr>
          <p:spPr>
            <a:xfrm>
              <a:off x="2209601" y="2720791"/>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82" name="Google Shape;1382;g33e3027fc13_3_1636"/>
            <p:cNvSpPr/>
            <p:nvPr/>
          </p:nvSpPr>
          <p:spPr>
            <a:xfrm>
              <a:off x="2209601" y="2420888"/>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83" name="Google Shape;1383;g33e3027fc13_3_1636"/>
            <p:cNvSpPr/>
            <p:nvPr/>
          </p:nvSpPr>
          <p:spPr>
            <a:xfrm>
              <a:off x="2512392" y="2720791"/>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384" name="Google Shape;1384;g33e3027fc13_3_1636"/>
            <p:cNvSpPr/>
            <p:nvPr/>
          </p:nvSpPr>
          <p:spPr>
            <a:xfrm>
              <a:off x="2512392" y="2420888"/>
              <a:ext cx="63000" cy="630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grpSp>
      <p:cxnSp>
        <p:nvCxnSpPr>
          <p:cNvPr id="1385" name="Google Shape;1385;g33e3027fc13_3_1636"/>
          <p:cNvCxnSpPr/>
          <p:nvPr/>
        </p:nvCxnSpPr>
        <p:spPr>
          <a:xfrm flipH="1" rot="10800000">
            <a:off x="3836576" y="4829172"/>
            <a:ext cx="207600" cy="3600"/>
          </a:xfrm>
          <a:prstGeom prst="straightConnector1">
            <a:avLst/>
          </a:prstGeom>
          <a:noFill/>
          <a:ln cap="flat" cmpd="sng" w="9525">
            <a:solidFill>
              <a:srgbClr val="8CBEFB"/>
            </a:solidFill>
            <a:prstDash val="solid"/>
            <a:round/>
            <a:headEnd len="med" w="med" type="triangle"/>
            <a:tailEnd len="med" w="med" type="triangle"/>
          </a:ln>
        </p:spPr>
      </p:cxnSp>
      <p:cxnSp>
        <p:nvCxnSpPr>
          <p:cNvPr id="1386" name="Google Shape;1386;g33e3027fc13_3_1636"/>
          <p:cNvCxnSpPr/>
          <p:nvPr/>
        </p:nvCxnSpPr>
        <p:spPr>
          <a:xfrm>
            <a:off x="4258117" y="4792061"/>
            <a:ext cx="120000" cy="0"/>
          </a:xfrm>
          <a:prstGeom prst="straightConnector1">
            <a:avLst/>
          </a:prstGeom>
          <a:noFill/>
          <a:ln cap="flat" cmpd="sng" w="9525">
            <a:solidFill>
              <a:srgbClr val="8CBEFB"/>
            </a:solidFill>
            <a:prstDash val="solid"/>
            <a:round/>
            <a:headEnd len="sm" w="sm" type="none"/>
            <a:tailEnd len="med" w="med" type="triangle"/>
          </a:ln>
        </p:spPr>
      </p:cxnSp>
      <p:cxnSp>
        <p:nvCxnSpPr>
          <p:cNvPr id="1387" name="Google Shape;1387;g33e3027fc13_3_1636"/>
          <p:cNvCxnSpPr/>
          <p:nvPr/>
        </p:nvCxnSpPr>
        <p:spPr>
          <a:xfrm>
            <a:off x="4374272" y="4746485"/>
            <a:ext cx="0" cy="82800"/>
          </a:xfrm>
          <a:prstGeom prst="straightConnector1">
            <a:avLst/>
          </a:prstGeom>
          <a:noFill/>
          <a:ln cap="flat" cmpd="sng" w="9525">
            <a:solidFill>
              <a:srgbClr val="8CBEFB"/>
            </a:solidFill>
            <a:prstDash val="solid"/>
            <a:round/>
            <a:headEnd len="sm" w="sm" type="none"/>
            <a:tailEnd len="sm" w="sm" type="none"/>
          </a:ln>
        </p:spPr>
      </p:cxnSp>
      <p:cxnSp>
        <p:nvCxnSpPr>
          <p:cNvPr id="1388" name="Google Shape;1388;g33e3027fc13_3_1636"/>
          <p:cNvCxnSpPr/>
          <p:nvPr/>
        </p:nvCxnSpPr>
        <p:spPr>
          <a:xfrm rot="10800000">
            <a:off x="4448872" y="4792061"/>
            <a:ext cx="120000" cy="0"/>
          </a:xfrm>
          <a:prstGeom prst="straightConnector1">
            <a:avLst/>
          </a:prstGeom>
          <a:noFill/>
          <a:ln cap="flat" cmpd="sng" w="9525">
            <a:solidFill>
              <a:srgbClr val="8CBEFB"/>
            </a:solidFill>
            <a:prstDash val="solid"/>
            <a:round/>
            <a:headEnd len="sm" w="sm" type="none"/>
            <a:tailEnd len="med" w="med" type="triangle"/>
          </a:ln>
        </p:spPr>
      </p:cxnSp>
      <p:cxnSp>
        <p:nvCxnSpPr>
          <p:cNvPr id="1389" name="Google Shape;1389;g33e3027fc13_3_1636"/>
          <p:cNvCxnSpPr/>
          <p:nvPr/>
        </p:nvCxnSpPr>
        <p:spPr>
          <a:xfrm>
            <a:off x="4448813" y="4746485"/>
            <a:ext cx="0" cy="82800"/>
          </a:xfrm>
          <a:prstGeom prst="straightConnector1">
            <a:avLst/>
          </a:prstGeom>
          <a:noFill/>
          <a:ln cap="flat" cmpd="sng" w="9525">
            <a:solidFill>
              <a:srgbClr val="8CBEFB"/>
            </a:solidFill>
            <a:prstDash val="solid"/>
            <a:round/>
            <a:headEnd len="sm" w="sm" type="none"/>
            <a:tailEnd len="sm" w="sm" type="none"/>
          </a:ln>
        </p:spPr>
      </p:cxnSp>
      <p:cxnSp>
        <p:nvCxnSpPr>
          <p:cNvPr id="1390" name="Google Shape;1390;g33e3027fc13_3_1636"/>
          <p:cNvCxnSpPr/>
          <p:nvPr/>
        </p:nvCxnSpPr>
        <p:spPr>
          <a:xfrm rot="10800000">
            <a:off x="7510160" y="3467457"/>
            <a:ext cx="0" cy="369900"/>
          </a:xfrm>
          <a:prstGeom prst="straightConnector1">
            <a:avLst/>
          </a:prstGeom>
          <a:noFill/>
          <a:ln cap="flat" cmpd="sng" w="28575">
            <a:solidFill>
              <a:srgbClr val="000000"/>
            </a:solidFill>
            <a:prstDash val="solid"/>
            <a:round/>
            <a:headEnd len="sm" w="sm" type="none"/>
            <a:tailEnd len="med" w="med" type="triangle"/>
          </a:ln>
        </p:spPr>
      </p:cxnSp>
      <p:sp>
        <p:nvSpPr>
          <p:cNvPr id="1391" name="Google Shape;1391;g33e3027fc13_3_1636"/>
          <p:cNvSpPr/>
          <p:nvPr/>
        </p:nvSpPr>
        <p:spPr>
          <a:xfrm>
            <a:off x="7506440" y="3374513"/>
            <a:ext cx="488700" cy="3048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600" u="none" cap="none" strike="noStrike">
                <a:solidFill>
                  <a:srgbClr val="000000"/>
                </a:solidFill>
                <a:latin typeface="Quattrocento Sans"/>
                <a:ea typeface="Quattrocento Sans"/>
                <a:cs typeface="Quattrocento Sans"/>
                <a:sym typeface="Quattrocento Sans"/>
              </a:rPr>
              <a:t>Optical Power</a:t>
            </a:r>
            <a:endParaRPr sz="1900"/>
          </a:p>
        </p:txBody>
      </p:sp>
      <p:cxnSp>
        <p:nvCxnSpPr>
          <p:cNvPr id="1392" name="Google Shape;1392;g33e3027fc13_3_1636"/>
          <p:cNvCxnSpPr/>
          <p:nvPr/>
        </p:nvCxnSpPr>
        <p:spPr>
          <a:xfrm>
            <a:off x="7673587" y="3622157"/>
            <a:ext cx="56400" cy="144900"/>
          </a:xfrm>
          <a:prstGeom prst="straightConnector1">
            <a:avLst/>
          </a:prstGeom>
          <a:noFill/>
          <a:ln cap="flat" cmpd="sng" w="9525">
            <a:solidFill>
              <a:srgbClr val="000000"/>
            </a:solidFill>
            <a:prstDash val="solid"/>
            <a:round/>
            <a:headEnd len="sm" w="sm" type="none"/>
            <a:tailEnd len="sm" w="sm" type="none"/>
          </a:ln>
        </p:spPr>
      </p:cxnSp>
      <p:cxnSp>
        <p:nvCxnSpPr>
          <p:cNvPr id="1393" name="Google Shape;1393;g33e3027fc13_3_1636"/>
          <p:cNvCxnSpPr/>
          <p:nvPr/>
        </p:nvCxnSpPr>
        <p:spPr>
          <a:xfrm rot="10800000">
            <a:off x="7843379" y="3525236"/>
            <a:ext cx="0" cy="244800"/>
          </a:xfrm>
          <a:prstGeom prst="straightConnector1">
            <a:avLst/>
          </a:prstGeom>
          <a:noFill/>
          <a:ln cap="flat" cmpd="sng" w="9525">
            <a:solidFill>
              <a:srgbClr val="000000"/>
            </a:solidFill>
            <a:prstDash val="solid"/>
            <a:round/>
            <a:headEnd len="sm" w="sm" type="none"/>
            <a:tailEnd len="sm" w="sm" type="none"/>
          </a:ln>
        </p:spPr>
      </p:cxnSp>
      <p:cxnSp>
        <p:nvCxnSpPr>
          <p:cNvPr id="1394" name="Google Shape;1394;g33e3027fc13_3_1636"/>
          <p:cNvCxnSpPr/>
          <p:nvPr/>
        </p:nvCxnSpPr>
        <p:spPr>
          <a:xfrm>
            <a:off x="7838385" y="3529296"/>
            <a:ext cx="738300" cy="259500"/>
          </a:xfrm>
          <a:prstGeom prst="straightConnector1">
            <a:avLst/>
          </a:prstGeom>
          <a:noFill/>
          <a:ln cap="flat" cmpd="sng" w="9525">
            <a:solidFill>
              <a:srgbClr val="000000"/>
            </a:solidFill>
            <a:prstDash val="solid"/>
            <a:round/>
            <a:headEnd len="sm" w="sm" type="none"/>
            <a:tailEnd len="sm" w="sm" type="none"/>
          </a:ln>
        </p:spPr>
      </p:cxnSp>
      <p:cxnSp>
        <p:nvCxnSpPr>
          <p:cNvPr id="1395" name="Google Shape;1395;g33e3027fc13_3_1636"/>
          <p:cNvCxnSpPr/>
          <p:nvPr/>
        </p:nvCxnSpPr>
        <p:spPr>
          <a:xfrm rot="10800000">
            <a:off x="8576780" y="3545236"/>
            <a:ext cx="0" cy="248100"/>
          </a:xfrm>
          <a:prstGeom prst="straightConnector1">
            <a:avLst/>
          </a:prstGeom>
          <a:noFill/>
          <a:ln cap="flat" cmpd="sng" w="9525">
            <a:solidFill>
              <a:srgbClr val="000000"/>
            </a:solidFill>
            <a:prstDash val="solid"/>
            <a:round/>
            <a:headEnd len="sm" w="sm" type="none"/>
            <a:tailEnd len="sm" w="sm" type="none"/>
          </a:ln>
        </p:spPr>
      </p:cxnSp>
      <p:cxnSp>
        <p:nvCxnSpPr>
          <p:cNvPr id="1396" name="Google Shape;1396;g33e3027fc13_3_1636"/>
          <p:cNvCxnSpPr/>
          <p:nvPr/>
        </p:nvCxnSpPr>
        <p:spPr>
          <a:xfrm>
            <a:off x="8576781" y="3556481"/>
            <a:ext cx="207300" cy="0"/>
          </a:xfrm>
          <a:prstGeom prst="straightConnector1">
            <a:avLst/>
          </a:prstGeom>
          <a:noFill/>
          <a:ln cap="flat" cmpd="sng" w="9525">
            <a:solidFill>
              <a:srgbClr val="000000"/>
            </a:solidFill>
            <a:prstDash val="solid"/>
            <a:round/>
            <a:headEnd len="sm" w="sm" type="none"/>
            <a:tailEnd len="sm" w="sm" type="none"/>
          </a:ln>
        </p:spPr>
      </p:cxnSp>
      <p:cxnSp>
        <p:nvCxnSpPr>
          <p:cNvPr id="1397" name="Google Shape;1397;g33e3027fc13_3_1636"/>
          <p:cNvCxnSpPr/>
          <p:nvPr/>
        </p:nvCxnSpPr>
        <p:spPr>
          <a:xfrm rot="10800000">
            <a:off x="7531211" y="3621857"/>
            <a:ext cx="147300" cy="300"/>
          </a:xfrm>
          <a:prstGeom prst="straightConnector1">
            <a:avLst/>
          </a:prstGeom>
          <a:noFill/>
          <a:ln cap="flat" cmpd="sng" w="9525">
            <a:solidFill>
              <a:srgbClr val="000000"/>
            </a:solidFill>
            <a:prstDash val="solid"/>
            <a:round/>
            <a:headEnd len="sm" w="sm" type="none"/>
            <a:tailEnd len="sm" w="sm" type="none"/>
          </a:ln>
        </p:spPr>
      </p:cxnSp>
      <p:cxnSp>
        <p:nvCxnSpPr>
          <p:cNvPr id="1398" name="Google Shape;1398;g33e3027fc13_3_1636"/>
          <p:cNvCxnSpPr/>
          <p:nvPr/>
        </p:nvCxnSpPr>
        <p:spPr>
          <a:xfrm>
            <a:off x="7730048" y="3763725"/>
            <a:ext cx="118500" cy="3300"/>
          </a:xfrm>
          <a:prstGeom prst="straightConnector1">
            <a:avLst/>
          </a:prstGeom>
          <a:noFill/>
          <a:ln cap="flat" cmpd="sng" w="9525">
            <a:solidFill>
              <a:srgbClr val="000000"/>
            </a:solidFill>
            <a:prstDash val="solid"/>
            <a:round/>
            <a:headEnd len="sm" w="sm" type="none"/>
            <a:tailEnd len="sm" w="sm" type="none"/>
          </a:ln>
        </p:spPr>
      </p:cxnSp>
      <p:cxnSp>
        <p:nvCxnSpPr>
          <p:cNvPr id="1399" name="Google Shape;1399;g33e3027fc13_3_1636"/>
          <p:cNvCxnSpPr/>
          <p:nvPr/>
        </p:nvCxnSpPr>
        <p:spPr>
          <a:xfrm>
            <a:off x="8784704" y="3556648"/>
            <a:ext cx="56400" cy="144900"/>
          </a:xfrm>
          <a:prstGeom prst="straightConnector1">
            <a:avLst/>
          </a:prstGeom>
          <a:noFill/>
          <a:ln cap="flat" cmpd="sng" w="9525">
            <a:solidFill>
              <a:srgbClr val="000000"/>
            </a:solidFill>
            <a:prstDash val="solid"/>
            <a:round/>
            <a:headEnd len="sm" w="sm" type="none"/>
            <a:tailEnd len="sm" w="sm" type="none"/>
          </a:ln>
        </p:spPr>
      </p:cxnSp>
      <p:cxnSp>
        <p:nvCxnSpPr>
          <p:cNvPr id="1400" name="Google Shape;1400;g33e3027fc13_3_1636"/>
          <p:cNvCxnSpPr/>
          <p:nvPr/>
        </p:nvCxnSpPr>
        <p:spPr>
          <a:xfrm>
            <a:off x="8825581" y="3698216"/>
            <a:ext cx="118500" cy="3300"/>
          </a:xfrm>
          <a:prstGeom prst="straightConnector1">
            <a:avLst/>
          </a:prstGeom>
          <a:noFill/>
          <a:ln cap="flat" cmpd="sng" w="9525">
            <a:solidFill>
              <a:srgbClr val="000000"/>
            </a:solidFill>
            <a:prstDash val="solid"/>
            <a:round/>
            <a:headEnd len="sm" w="sm" type="none"/>
            <a:tailEnd len="sm" w="sm" type="none"/>
          </a:ln>
        </p:spPr>
      </p:cxnSp>
      <p:pic>
        <p:nvPicPr>
          <p:cNvPr id="1401" name="Google Shape;1401;g33e3027fc13_3_1636"/>
          <p:cNvPicPr preferRelativeResize="0"/>
          <p:nvPr/>
        </p:nvPicPr>
        <p:blipFill rotWithShape="1">
          <a:blip r:embed="rId3">
            <a:alphaModFix/>
          </a:blip>
          <a:srcRect b="13562" l="9173" r="0" t="0"/>
          <a:stretch/>
        </p:blipFill>
        <p:spPr>
          <a:xfrm>
            <a:off x="4397076" y="3638059"/>
            <a:ext cx="396604" cy="499545"/>
          </a:xfrm>
          <a:prstGeom prst="rect">
            <a:avLst/>
          </a:prstGeom>
          <a:noFill/>
          <a:ln>
            <a:noFill/>
          </a:ln>
        </p:spPr>
      </p:pic>
      <p:pic>
        <p:nvPicPr>
          <p:cNvPr id="1402" name="Google Shape;1402;g33e3027fc13_3_1636"/>
          <p:cNvPicPr preferRelativeResize="0"/>
          <p:nvPr/>
        </p:nvPicPr>
        <p:blipFill rotWithShape="1">
          <a:blip r:embed="rId4">
            <a:alphaModFix/>
          </a:blip>
          <a:srcRect b="13562" l="9173" r="0" t="0"/>
          <a:stretch/>
        </p:blipFill>
        <p:spPr>
          <a:xfrm>
            <a:off x="3614769" y="3636399"/>
            <a:ext cx="657360" cy="499542"/>
          </a:xfrm>
          <a:prstGeom prst="rect">
            <a:avLst/>
          </a:prstGeom>
          <a:noFill/>
          <a:ln>
            <a:noFill/>
          </a:ln>
        </p:spPr>
      </p:pic>
      <p:cxnSp>
        <p:nvCxnSpPr>
          <p:cNvPr id="1403" name="Google Shape;1403;g33e3027fc13_3_1636"/>
          <p:cNvCxnSpPr/>
          <p:nvPr/>
        </p:nvCxnSpPr>
        <p:spPr>
          <a:xfrm>
            <a:off x="4503567" y="3986257"/>
            <a:ext cx="121500" cy="0"/>
          </a:xfrm>
          <a:prstGeom prst="straightConnector1">
            <a:avLst/>
          </a:prstGeom>
          <a:noFill/>
          <a:ln cap="flat" cmpd="sng" w="12700">
            <a:solidFill>
              <a:srgbClr val="FF0000"/>
            </a:solidFill>
            <a:prstDash val="solid"/>
            <a:round/>
            <a:headEnd len="med" w="med" type="stealth"/>
            <a:tailEnd len="med" w="med" type="stealth"/>
          </a:ln>
        </p:spPr>
      </p:cxnSp>
      <p:cxnSp>
        <p:nvCxnSpPr>
          <p:cNvPr id="1404" name="Google Shape;1404;g33e3027fc13_3_1636"/>
          <p:cNvCxnSpPr/>
          <p:nvPr/>
        </p:nvCxnSpPr>
        <p:spPr>
          <a:xfrm flipH="1" rot="10800000">
            <a:off x="3798895" y="3984784"/>
            <a:ext cx="194400" cy="3900"/>
          </a:xfrm>
          <a:prstGeom prst="straightConnector1">
            <a:avLst/>
          </a:prstGeom>
          <a:noFill/>
          <a:ln cap="flat" cmpd="sng" w="19050">
            <a:solidFill>
              <a:srgbClr val="FF0000"/>
            </a:solidFill>
            <a:prstDash val="solid"/>
            <a:round/>
            <a:headEnd len="med" w="med" type="stealth"/>
            <a:tailEnd len="med" w="med" type="stealth"/>
          </a:ln>
        </p:spPr>
      </p:cxnSp>
      <p:cxnSp>
        <p:nvCxnSpPr>
          <p:cNvPr id="1405" name="Google Shape;1405;g33e3027fc13_3_1636"/>
          <p:cNvCxnSpPr/>
          <p:nvPr/>
        </p:nvCxnSpPr>
        <p:spPr>
          <a:xfrm flipH="1" rot="10800000">
            <a:off x="8706427" y="3788983"/>
            <a:ext cx="342300" cy="4500"/>
          </a:xfrm>
          <a:prstGeom prst="straightConnector1">
            <a:avLst/>
          </a:prstGeom>
          <a:noFill/>
          <a:ln cap="flat" cmpd="sng" w="28575">
            <a:solidFill>
              <a:srgbClr val="FF0000"/>
            </a:solidFill>
            <a:prstDash val="solid"/>
            <a:round/>
            <a:headEnd len="sm" w="sm" type="none"/>
            <a:tailEnd len="sm" w="sm" type="none"/>
          </a:ln>
        </p:spPr>
      </p:cxnSp>
      <p:sp>
        <p:nvSpPr>
          <p:cNvPr id="1406" name="Google Shape;1406;g33e3027fc13_3_1636"/>
          <p:cNvSpPr/>
          <p:nvPr/>
        </p:nvSpPr>
        <p:spPr>
          <a:xfrm>
            <a:off x="8693777" y="3819684"/>
            <a:ext cx="609300" cy="3048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600" u="none" cap="none" strike="noStrike">
                <a:solidFill>
                  <a:srgbClr val="FF0000"/>
                </a:solidFill>
                <a:latin typeface="Quattrocento Sans"/>
                <a:ea typeface="Quattrocento Sans"/>
                <a:cs typeface="Quattrocento Sans"/>
                <a:sym typeface="Quattrocento Sans"/>
              </a:rPr>
              <a:t>Receiver sensitivity</a:t>
            </a:r>
            <a:endParaRPr sz="1900"/>
          </a:p>
        </p:txBody>
      </p:sp>
      <p:cxnSp>
        <p:nvCxnSpPr>
          <p:cNvPr id="1407" name="Google Shape;1407;g33e3027fc13_3_1636"/>
          <p:cNvCxnSpPr/>
          <p:nvPr/>
        </p:nvCxnSpPr>
        <p:spPr>
          <a:xfrm>
            <a:off x="7930596" y="3827476"/>
            <a:ext cx="0" cy="345600"/>
          </a:xfrm>
          <a:prstGeom prst="straightConnector1">
            <a:avLst/>
          </a:prstGeom>
          <a:noFill/>
          <a:ln cap="flat" cmpd="sng" w="38100">
            <a:solidFill>
              <a:srgbClr val="FF0000"/>
            </a:solidFill>
            <a:prstDash val="solid"/>
            <a:round/>
            <a:headEnd len="med" w="med" type="triangle"/>
            <a:tailEnd len="sm" w="sm" type="none"/>
          </a:ln>
        </p:spPr>
      </p:cxnSp>
      <p:sp>
        <p:nvSpPr>
          <p:cNvPr id="1408" name="Google Shape;1408;g33e3027fc13_3_1636"/>
          <p:cNvSpPr txBox="1"/>
          <p:nvPr/>
        </p:nvSpPr>
        <p:spPr>
          <a:xfrm>
            <a:off x="7826799" y="3717395"/>
            <a:ext cx="340500" cy="2307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en-US" sz="700" u="none" cap="none" strike="noStrike">
                <a:solidFill>
                  <a:srgbClr val="FF0000"/>
                </a:solidFill>
                <a:latin typeface="Arial"/>
                <a:ea typeface="Arial"/>
                <a:cs typeface="Arial"/>
                <a:sym typeface="Arial"/>
              </a:rPr>
              <a:t>S</a:t>
            </a:r>
            <a:r>
              <a:rPr b="1" i="0" lang="en-US" sz="500" u="none" cap="none" strike="noStrike">
                <a:solidFill>
                  <a:srgbClr val="FF0000"/>
                </a:solidFill>
                <a:latin typeface="Arial"/>
                <a:ea typeface="Arial"/>
                <a:cs typeface="Arial"/>
                <a:sym typeface="Arial"/>
              </a:rPr>
              <a:t>1</a:t>
            </a:r>
            <a:endParaRPr b="1" i="0" sz="500" u="none" cap="none" strike="noStrike">
              <a:solidFill>
                <a:srgbClr val="FF0000"/>
              </a:solidFill>
              <a:latin typeface="Arial"/>
              <a:ea typeface="Arial"/>
              <a:cs typeface="Arial"/>
              <a:sym typeface="Arial"/>
            </a:endParaRPr>
          </a:p>
        </p:txBody>
      </p:sp>
      <p:cxnSp>
        <p:nvCxnSpPr>
          <p:cNvPr id="1409" name="Google Shape;1409;g33e3027fc13_3_1636"/>
          <p:cNvCxnSpPr/>
          <p:nvPr/>
        </p:nvCxnSpPr>
        <p:spPr>
          <a:xfrm>
            <a:off x="8576781" y="4039449"/>
            <a:ext cx="900" cy="131100"/>
          </a:xfrm>
          <a:prstGeom prst="straightConnector1">
            <a:avLst/>
          </a:prstGeom>
          <a:noFill/>
          <a:ln cap="flat" cmpd="sng" w="38100">
            <a:solidFill>
              <a:srgbClr val="FF0000"/>
            </a:solidFill>
            <a:prstDash val="solid"/>
            <a:round/>
            <a:headEnd len="med" w="med" type="triangle"/>
            <a:tailEnd len="sm" w="sm" type="none"/>
          </a:ln>
        </p:spPr>
      </p:cxnSp>
      <p:sp>
        <p:nvSpPr>
          <p:cNvPr id="1410" name="Google Shape;1410;g33e3027fc13_3_1636"/>
          <p:cNvSpPr txBox="1"/>
          <p:nvPr/>
        </p:nvSpPr>
        <p:spPr>
          <a:xfrm>
            <a:off x="8477147" y="3914563"/>
            <a:ext cx="340500" cy="2307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en-US" sz="700" u="none" cap="none" strike="noStrike">
                <a:solidFill>
                  <a:srgbClr val="FF0000"/>
                </a:solidFill>
                <a:latin typeface="Arial"/>
                <a:ea typeface="Arial"/>
                <a:cs typeface="Arial"/>
                <a:sym typeface="Arial"/>
              </a:rPr>
              <a:t>S</a:t>
            </a:r>
            <a:r>
              <a:rPr b="1" i="0" lang="en-US" sz="500" u="none" cap="none" strike="noStrike">
                <a:solidFill>
                  <a:srgbClr val="FF0000"/>
                </a:solidFill>
                <a:latin typeface="Arial"/>
                <a:ea typeface="Arial"/>
                <a:cs typeface="Arial"/>
                <a:sym typeface="Arial"/>
              </a:rPr>
              <a:t>2</a:t>
            </a:r>
            <a:endParaRPr b="1" i="0" sz="500" u="none" cap="none" strike="noStrike">
              <a:solidFill>
                <a:srgbClr val="FF0000"/>
              </a:solidFill>
              <a:latin typeface="Arial"/>
              <a:ea typeface="Arial"/>
              <a:cs typeface="Arial"/>
              <a:sym typeface="Arial"/>
            </a:endParaRPr>
          </a:p>
        </p:txBody>
      </p:sp>
      <p:cxnSp>
        <p:nvCxnSpPr>
          <p:cNvPr id="1411" name="Google Shape;1411;g33e3027fc13_3_1636"/>
          <p:cNvCxnSpPr/>
          <p:nvPr/>
        </p:nvCxnSpPr>
        <p:spPr>
          <a:xfrm>
            <a:off x="7938563" y="4033792"/>
            <a:ext cx="671700" cy="7500"/>
          </a:xfrm>
          <a:prstGeom prst="straightConnector1">
            <a:avLst/>
          </a:prstGeom>
          <a:noFill/>
          <a:ln cap="flat" cmpd="sng" w="9525">
            <a:solidFill>
              <a:srgbClr val="8CBEFB"/>
            </a:solidFill>
            <a:prstDash val="solid"/>
            <a:round/>
            <a:headEnd len="sm" w="sm" type="none"/>
            <a:tailEnd len="sm" w="sm" type="none"/>
          </a:ln>
        </p:spPr>
      </p:cxnSp>
      <p:cxnSp>
        <p:nvCxnSpPr>
          <p:cNvPr id="1412" name="Google Shape;1412;g33e3027fc13_3_1636"/>
          <p:cNvCxnSpPr/>
          <p:nvPr/>
        </p:nvCxnSpPr>
        <p:spPr>
          <a:xfrm>
            <a:off x="7938563" y="3828355"/>
            <a:ext cx="671700" cy="7500"/>
          </a:xfrm>
          <a:prstGeom prst="straightConnector1">
            <a:avLst/>
          </a:prstGeom>
          <a:noFill/>
          <a:ln cap="flat" cmpd="sng" w="9525">
            <a:solidFill>
              <a:srgbClr val="8CBEFB"/>
            </a:solidFill>
            <a:prstDash val="solid"/>
            <a:round/>
            <a:headEnd len="sm" w="sm" type="none"/>
            <a:tailEnd len="sm" w="sm" type="none"/>
          </a:ln>
        </p:spPr>
      </p:cxnSp>
      <p:sp>
        <p:nvSpPr>
          <p:cNvPr id="1413" name="Google Shape;1413;g33e3027fc13_3_1636"/>
          <p:cNvSpPr/>
          <p:nvPr/>
        </p:nvSpPr>
        <p:spPr>
          <a:xfrm flipH="1" rot="10800000">
            <a:off x="8202424" y="3832171"/>
            <a:ext cx="132000" cy="191100"/>
          </a:xfrm>
          <a:prstGeom prst="upArrow">
            <a:avLst>
              <a:gd fmla="val 50000" name="adj1"/>
              <a:gd fmla="val 50000" name="adj2"/>
            </a:avLst>
          </a:prstGeom>
          <a:solidFill>
            <a:srgbClr val="93C4FF"/>
          </a:solidFill>
          <a:ln cap="flat" cmpd="sng" w="25400">
            <a:solidFill>
              <a:srgbClr val="6B8FBA"/>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414" name="Google Shape;1414;g33e3027fc13_3_1636"/>
          <p:cNvSpPr/>
          <p:nvPr/>
        </p:nvSpPr>
        <p:spPr>
          <a:xfrm>
            <a:off x="6383824" y="3120616"/>
            <a:ext cx="963300" cy="1069200"/>
          </a:xfrm>
          <a:prstGeom prst="wedgeRectCallout">
            <a:avLst>
              <a:gd fmla="val 75031" name="adj1"/>
              <a:gd fmla="val 76450" name="adj2"/>
            </a:avLst>
          </a:prstGeom>
          <a:gradFill>
            <a:gsLst>
              <a:gs pos="0">
                <a:srgbClr val="FFC074"/>
              </a:gs>
              <a:gs pos="35000">
                <a:srgbClr val="FFCF9F"/>
              </a:gs>
              <a:gs pos="100000">
                <a:srgbClr val="FFEBD6"/>
              </a:gs>
            </a:gsLst>
            <a:lin ang="16200038" scaled="0"/>
          </a:gradFill>
          <a:ln cap="flat" cmpd="sng" w="9525">
            <a:solidFill>
              <a:srgbClr val="FE9400"/>
            </a:solidFill>
            <a:prstDash val="solid"/>
            <a:round/>
            <a:headEnd len="sm" w="sm" type="none"/>
            <a:tailEnd len="sm" w="sm" type="none"/>
          </a:ln>
          <a:effectLst>
            <a:outerShdw blurRad="40000" rotWithShape="0" dir="5400000" dist="20000">
              <a:srgbClr val="000000">
                <a:alpha val="3765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900" u="none" cap="none" strike="noStrike">
                <a:solidFill>
                  <a:srgbClr val="000000"/>
                </a:solidFill>
                <a:latin typeface="Arial"/>
                <a:ea typeface="Arial"/>
                <a:cs typeface="Arial"/>
                <a:sym typeface="Arial"/>
              </a:rPr>
              <a:t>Optical fiber nonlinearity</a:t>
            </a:r>
            <a:endParaRPr b="0" i="0" sz="900" u="none" cap="none" strike="noStrike">
              <a:solidFill>
                <a:srgbClr val="000000"/>
              </a:solidFill>
              <a:latin typeface="Arial"/>
              <a:ea typeface="Arial"/>
              <a:cs typeface="Arial"/>
              <a:sym typeface="Arial"/>
            </a:endParaRPr>
          </a:p>
        </p:txBody>
      </p:sp>
      <p:sp>
        <p:nvSpPr>
          <p:cNvPr id="1415" name="Google Shape;1415;g33e3027fc13_3_1636"/>
          <p:cNvSpPr/>
          <p:nvPr/>
        </p:nvSpPr>
        <p:spPr>
          <a:xfrm>
            <a:off x="5521317" y="3120616"/>
            <a:ext cx="824100" cy="1069200"/>
          </a:xfrm>
          <a:prstGeom prst="wedgeRectCallout">
            <a:avLst>
              <a:gd fmla="val 103420" name="adj1"/>
              <a:gd fmla="val 115286" name="adj2"/>
            </a:avLst>
          </a:prstGeom>
          <a:gradFill>
            <a:gsLst>
              <a:gs pos="0">
                <a:srgbClr val="FFC074"/>
              </a:gs>
              <a:gs pos="35000">
                <a:srgbClr val="FFCF9F"/>
              </a:gs>
              <a:gs pos="100000">
                <a:srgbClr val="FFEBD6"/>
              </a:gs>
            </a:gsLst>
            <a:lin ang="16200038" scaled="0"/>
          </a:gradFill>
          <a:ln cap="flat" cmpd="sng" w="9525">
            <a:solidFill>
              <a:srgbClr val="FE9400"/>
            </a:solidFill>
            <a:prstDash val="solid"/>
            <a:round/>
            <a:headEnd len="sm" w="sm" type="none"/>
            <a:tailEnd len="sm" w="sm" type="none"/>
          </a:ln>
          <a:effectLst>
            <a:outerShdw blurRad="40000" rotWithShape="0" dir="5400000" dist="20000">
              <a:srgbClr val="000000">
                <a:alpha val="3765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900" u="none" cap="none" strike="noStrike">
                <a:solidFill>
                  <a:srgbClr val="000000"/>
                </a:solidFill>
                <a:latin typeface="Arial"/>
                <a:ea typeface="Arial"/>
                <a:cs typeface="Arial"/>
                <a:sym typeface="Arial"/>
              </a:rPr>
              <a:t>ASE</a:t>
            </a:r>
            <a:endParaRPr sz="1900"/>
          </a:p>
        </p:txBody>
      </p:sp>
      <p:sp>
        <p:nvSpPr>
          <p:cNvPr id="1416" name="Google Shape;1416;g33e3027fc13_3_1636"/>
          <p:cNvSpPr/>
          <p:nvPr/>
        </p:nvSpPr>
        <p:spPr>
          <a:xfrm>
            <a:off x="5824592" y="3689668"/>
            <a:ext cx="110100" cy="378900"/>
          </a:xfrm>
          <a:prstGeom prst="ellipse">
            <a:avLst/>
          </a:prstGeom>
          <a:gradFill>
            <a:gsLst>
              <a:gs pos="0">
                <a:srgbClr val="FF8888"/>
              </a:gs>
              <a:gs pos="35000">
                <a:srgbClr val="FFADAD"/>
              </a:gs>
              <a:gs pos="100000">
                <a:srgbClr val="FFDCDC"/>
              </a:gs>
            </a:gsLst>
            <a:lin ang="16200038" scaled="0"/>
          </a:gradFill>
          <a:ln cap="flat" cmpd="sng" w="9525">
            <a:solidFill>
              <a:srgbClr val="E73C3C"/>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1417" name="Google Shape;1417;g33e3027fc13_3_1636"/>
          <p:cNvSpPr/>
          <p:nvPr/>
        </p:nvSpPr>
        <p:spPr>
          <a:xfrm>
            <a:off x="5578151" y="3973649"/>
            <a:ext cx="602100" cy="118800"/>
          </a:xfrm>
          <a:prstGeom prst="trapezoid">
            <a:avLst>
              <a:gd fmla="val 25000" name="adj"/>
            </a:avLst>
          </a:prstGeom>
          <a:gradFill>
            <a:gsLst>
              <a:gs pos="0">
                <a:srgbClr val="FF8888"/>
              </a:gs>
              <a:gs pos="35000">
                <a:srgbClr val="FFADAD"/>
              </a:gs>
              <a:gs pos="100000">
                <a:srgbClr val="FFDCDC"/>
              </a:gs>
            </a:gsLst>
            <a:lin ang="16200038" scaled="0"/>
          </a:gradFill>
          <a:ln cap="flat" cmpd="sng" w="9525">
            <a:solidFill>
              <a:srgbClr val="E73C3C"/>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cxnSp>
        <p:nvCxnSpPr>
          <p:cNvPr id="1418" name="Google Shape;1418;g33e3027fc13_3_1636"/>
          <p:cNvCxnSpPr>
            <a:stCxn id="1416" idx="0"/>
            <a:endCxn id="1417" idx="2"/>
          </p:cNvCxnSpPr>
          <p:nvPr/>
        </p:nvCxnSpPr>
        <p:spPr>
          <a:xfrm flipH="1">
            <a:off x="5879342" y="3689668"/>
            <a:ext cx="300" cy="402900"/>
          </a:xfrm>
          <a:prstGeom prst="straightConnector1">
            <a:avLst/>
          </a:prstGeom>
          <a:noFill/>
          <a:ln cap="flat" cmpd="sng" w="9525">
            <a:solidFill>
              <a:srgbClr val="8CBEFB"/>
            </a:solidFill>
            <a:prstDash val="solid"/>
            <a:round/>
            <a:headEnd len="med" w="med" type="triangle"/>
            <a:tailEnd len="sm" w="sm" type="none"/>
          </a:ln>
        </p:spPr>
      </p:cxnSp>
      <p:cxnSp>
        <p:nvCxnSpPr>
          <p:cNvPr id="1419" name="Google Shape;1419;g33e3027fc13_3_1636"/>
          <p:cNvCxnSpPr/>
          <p:nvPr/>
        </p:nvCxnSpPr>
        <p:spPr>
          <a:xfrm>
            <a:off x="5944460" y="3973649"/>
            <a:ext cx="0" cy="118800"/>
          </a:xfrm>
          <a:prstGeom prst="straightConnector1">
            <a:avLst/>
          </a:prstGeom>
          <a:noFill/>
          <a:ln cap="flat" cmpd="sng" w="9525">
            <a:solidFill>
              <a:srgbClr val="8CBEFB"/>
            </a:solidFill>
            <a:prstDash val="solid"/>
            <a:round/>
            <a:headEnd len="med" w="med" type="triangle"/>
            <a:tailEnd len="sm" w="sm" type="none"/>
          </a:ln>
        </p:spPr>
      </p:cxnSp>
      <p:sp>
        <p:nvSpPr>
          <p:cNvPr id="1420" name="Google Shape;1420;g33e3027fc13_3_1636"/>
          <p:cNvSpPr txBox="1"/>
          <p:nvPr/>
        </p:nvSpPr>
        <p:spPr>
          <a:xfrm>
            <a:off x="5878803" y="3765737"/>
            <a:ext cx="399900" cy="215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en-US" sz="600" u="none" cap="none" strike="noStrike">
                <a:solidFill>
                  <a:srgbClr val="FF0000"/>
                </a:solidFill>
                <a:latin typeface="Arial"/>
                <a:ea typeface="Arial"/>
                <a:cs typeface="Arial"/>
                <a:sym typeface="Arial"/>
              </a:rPr>
              <a:t>S/N</a:t>
            </a:r>
            <a:endParaRPr b="1" i="0" sz="600" u="none" cap="none" strike="noStrike">
              <a:solidFill>
                <a:srgbClr val="FF0000"/>
              </a:solidFill>
              <a:latin typeface="Arial"/>
              <a:ea typeface="Arial"/>
              <a:cs typeface="Arial"/>
              <a:sym typeface="Arial"/>
            </a:endParaRPr>
          </a:p>
        </p:txBody>
      </p:sp>
      <p:sp>
        <p:nvSpPr>
          <p:cNvPr id="1421" name="Google Shape;1421;g33e3027fc13_3_1636"/>
          <p:cNvSpPr txBox="1"/>
          <p:nvPr/>
        </p:nvSpPr>
        <p:spPr>
          <a:xfrm>
            <a:off x="5811068" y="3560757"/>
            <a:ext cx="303900" cy="2307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en-US" sz="700" u="none" cap="none" strike="noStrike">
                <a:solidFill>
                  <a:srgbClr val="4472C4"/>
                </a:solidFill>
                <a:latin typeface="Arial"/>
                <a:ea typeface="Arial"/>
                <a:cs typeface="Arial"/>
                <a:sym typeface="Arial"/>
              </a:rPr>
              <a:t>S</a:t>
            </a:r>
            <a:endParaRPr b="1" i="0" sz="700" u="none" cap="none" strike="noStrike">
              <a:solidFill>
                <a:srgbClr val="4472C4"/>
              </a:solidFill>
              <a:latin typeface="Arial"/>
              <a:ea typeface="Arial"/>
              <a:cs typeface="Arial"/>
              <a:sym typeface="Arial"/>
            </a:endParaRPr>
          </a:p>
        </p:txBody>
      </p:sp>
      <p:sp>
        <p:nvSpPr>
          <p:cNvPr id="1422" name="Google Shape;1422;g33e3027fc13_3_1636"/>
          <p:cNvSpPr txBox="1"/>
          <p:nvPr/>
        </p:nvSpPr>
        <p:spPr>
          <a:xfrm>
            <a:off x="5935624" y="3958984"/>
            <a:ext cx="314700" cy="2307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en-US" sz="700" u="none" cap="none" strike="noStrike">
                <a:solidFill>
                  <a:srgbClr val="4472C4"/>
                </a:solidFill>
                <a:latin typeface="Arial"/>
                <a:ea typeface="Arial"/>
                <a:cs typeface="Arial"/>
                <a:sym typeface="Arial"/>
              </a:rPr>
              <a:t>N</a:t>
            </a:r>
            <a:endParaRPr b="1" i="0" sz="700" u="none" cap="none" strike="noStrike">
              <a:solidFill>
                <a:srgbClr val="4472C4"/>
              </a:solidFill>
              <a:latin typeface="Arial"/>
              <a:ea typeface="Arial"/>
              <a:cs typeface="Arial"/>
              <a:sym typeface="Arial"/>
            </a:endParaRPr>
          </a:p>
        </p:txBody>
      </p:sp>
      <p:grpSp>
        <p:nvGrpSpPr>
          <p:cNvPr id="1423" name="Google Shape;1423;g33e3027fc13_3_1636"/>
          <p:cNvGrpSpPr/>
          <p:nvPr/>
        </p:nvGrpSpPr>
        <p:grpSpPr>
          <a:xfrm>
            <a:off x="6984073" y="3823428"/>
            <a:ext cx="302975" cy="292481"/>
            <a:chOff x="11588805" y="3037572"/>
            <a:chExt cx="538718" cy="520059"/>
          </a:xfrm>
        </p:grpSpPr>
        <p:sp>
          <p:nvSpPr>
            <p:cNvPr id="1424" name="Google Shape;1424;g33e3027fc13_3_1636"/>
            <p:cNvSpPr/>
            <p:nvPr/>
          </p:nvSpPr>
          <p:spPr>
            <a:xfrm>
              <a:off x="11588805" y="3420831"/>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25" name="Google Shape;1425;g33e3027fc13_3_1636"/>
            <p:cNvSpPr/>
            <p:nvPr/>
          </p:nvSpPr>
          <p:spPr>
            <a:xfrm>
              <a:off x="11720188" y="3420831"/>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26" name="Google Shape;1426;g33e3027fc13_3_1636"/>
            <p:cNvSpPr/>
            <p:nvPr/>
          </p:nvSpPr>
          <p:spPr>
            <a:xfrm>
              <a:off x="11588805" y="3293077"/>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27" name="Google Shape;1427;g33e3027fc13_3_1636"/>
            <p:cNvSpPr/>
            <p:nvPr/>
          </p:nvSpPr>
          <p:spPr>
            <a:xfrm>
              <a:off x="11720188" y="3293077"/>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28" name="Google Shape;1428;g33e3027fc13_3_1636"/>
            <p:cNvSpPr/>
            <p:nvPr/>
          </p:nvSpPr>
          <p:spPr>
            <a:xfrm>
              <a:off x="11588805" y="3037572"/>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29" name="Google Shape;1429;g33e3027fc13_3_1636"/>
            <p:cNvSpPr/>
            <p:nvPr/>
          </p:nvSpPr>
          <p:spPr>
            <a:xfrm>
              <a:off x="11720188" y="3037572"/>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0" name="Google Shape;1430;g33e3027fc13_3_1636"/>
            <p:cNvSpPr/>
            <p:nvPr/>
          </p:nvSpPr>
          <p:spPr>
            <a:xfrm>
              <a:off x="11588805" y="3165325"/>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1" name="Google Shape;1431;g33e3027fc13_3_1636"/>
            <p:cNvSpPr/>
            <p:nvPr/>
          </p:nvSpPr>
          <p:spPr>
            <a:xfrm>
              <a:off x="11720188" y="3165325"/>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2" name="Google Shape;1432;g33e3027fc13_3_1636"/>
            <p:cNvSpPr/>
            <p:nvPr/>
          </p:nvSpPr>
          <p:spPr>
            <a:xfrm>
              <a:off x="11852740" y="3420831"/>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3" name="Google Shape;1433;g33e3027fc13_3_1636"/>
            <p:cNvSpPr/>
            <p:nvPr/>
          </p:nvSpPr>
          <p:spPr>
            <a:xfrm>
              <a:off x="11984123" y="3420831"/>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4" name="Google Shape;1434;g33e3027fc13_3_1636"/>
            <p:cNvSpPr/>
            <p:nvPr/>
          </p:nvSpPr>
          <p:spPr>
            <a:xfrm>
              <a:off x="11852740" y="3293077"/>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5" name="Google Shape;1435;g33e3027fc13_3_1636"/>
            <p:cNvSpPr/>
            <p:nvPr/>
          </p:nvSpPr>
          <p:spPr>
            <a:xfrm>
              <a:off x="11984123" y="3293077"/>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6" name="Google Shape;1436;g33e3027fc13_3_1636"/>
            <p:cNvSpPr/>
            <p:nvPr/>
          </p:nvSpPr>
          <p:spPr>
            <a:xfrm>
              <a:off x="11852740" y="3037572"/>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7" name="Google Shape;1437;g33e3027fc13_3_1636"/>
            <p:cNvSpPr/>
            <p:nvPr/>
          </p:nvSpPr>
          <p:spPr>
            <a:xfrm>
              <a:off x="11984123" y="3037572"/>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8" name="Google Shape;1438;g33e3027fc13_3_1636"/>
            <p:cNvSpPr/>
            <p:nvPr/>
          </p:nvSpPr>
          <p:spPr>
            <a:xfrm>
              <a:off x="11852740" y="3165325"/>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39" name="Google Shape;1439;g33e3027fc13_3_1636"/>
            <p:cNvSpPr/>
            <p:nvPr/>
          </p:nvSpPr>
          <p:spPr>
            <a:xfrm>
              <a:off x="11984123" y="3165325"/>
              <a:ext cx="143400" cy="136800"/>
            </a:xfrm>
            <a:prstGeom prst="ellipse">
              <a:avLst/>
            </a:prstGeom>
            <a:solidFill>
              <a:srgbClr val="FF7C8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grpSp>
          <p:nvGrpSpPr>
            <p:cNvPr id="1440" name="Google Shape;1440;g33e3027fc13_3_1636"/>
            <p:cNvGrpSpPr/>
            <p:nvPr/>
          </p:nvGrpSpPr>
          <p:grpSpPr>
            <a:xfrm>
              <a:off x="11615268" y="3070053"/>
              <a:ext cx="477577" cy="463754"/>
              <a:chOff x="2209601" y="2420888"/>
              <a:chExt cx="365791" cy="362903"/>
            </a:xfrm>
          </p:grpSpPr>
          <p:sp>
            <p:nvSpPr>
              <p:cNvPr id="1441" name="Google Shape;1441;g33e3027fc13_3_1636"/>
              <p:cNvSpPr/>
              <p:nvPr/>
            </p:nvSpPr>
            <p:spPr>
              <a:xfrm>
                <a:off x="2209601" y="2720791"/>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2" name="Google Shape;1442;g33e3027fc13_3_1636"/>
              <p:cNvSpPr/>
              <p:nvPr/>
            </p:nvSpPr>
            <p:spPr>
              <a:xfrm>
                <a:off x="2310233" y="2720791"/>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3" name="Google Shape;1443;g33e3027fc13_3_1636"/>
              <p:cNvSpPr/>
              <p:nvPr/>
            </p:nvSpPr>
            <p:spPr>
              <a:xfrm>
                <a:off x="2209601" y="2620823"/>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4" name="Google Shape;1444;g33e3027fc13_3_1636"/>
              <p:cNvSpPr/>
              <p:nvPr/>
            </p:nvSpPr>
            <p:spPr>
              <a:xfrm>
                <a:off x="2310233" y="2620823"/>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5" name="Google Shape;1445;g33e3027fc13_3_1636"/>
              <p:cNvSpPr/>
              <p:nvPr/>
            </p:nvSpPr>
            <p:spPr>
              <a:xfrm>
                <a:off x="2209601" y="2420888"/>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6" name="Google Shape;1446;g33e3027fc13_3_1636"/>
              <p:cNvSpPr/>
              <p:nvPr/>
            </p:nvSpPr>
            <p:spPr>
              <a:xfrm>
                <a:off x="2310233" y="2420888"/>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7" name="Google Shape;1447;g33e3027fc13_3_1636"/>
              <p:cNvSpPr/>
              <p:nvPr/>
            </p:nvSpPr>
            <p:spPr>
              <a:xfrm>
                <a:off x="2209601" y="2520856"/>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8" name="Google Shape;1448;g33e3027fc13_3_1636"/>
              <p:cNvSpPr/>
              <p:nvPr/>
            </p:nvSpPr>
            <p:spPr>
              <a:xfrm>
                <a:off x="2310233" y="2520856"/>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49" name="Google Shape;1449;g33e3027fc13_3_1636"/>
              <p:cNvSpPr/>
              <p:nvPr/>
            </p:nvSpPr>
            <p:spPr>
              <a:xfrm>
                <a:off x="2411760" y="2720791"/>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0" name="Google Shape;1450;g33e3027fc13_3_1636"/>
              <p:cNvSpPr/>
              <p:nvPr/>
            </p:nvSpPr>
            <p:spPr>
              <a:xfrm>
                <a:off x="2512392" y="2720791"/>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1" name="Google Shape;1451;g33e3027fc13_3_1636"/>
              <p:cNvSpPr/>
              <p:nvPr/>
            </p:nvSpPr>
            <p:spPr>
              <a:xfrm>
                <a:off x="2411760" y="2620823"/>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2" name="Google Shape;1452;g33e3027fc13_3_1636"/>
              <p:cNvSpPr/>
              <p:nvPr/>
            </p:nvSpPr>
            <p:spPr>
              <a:xfrm>
                <a:off x="2512392" y="2620823"/>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3" name="Google Shape;1453;g33e3027fc13_3_1636"/>
              <p:cNvSpPr/>
              <p:nvPr/>
            </p:nvSpPr>
            <p:spPr>
              <a:xfrm>
                <a:off x="2411760" y="2420888"/>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4" name="Google Shape;1454;g33e3027fc13_3_1636"/>
              <p:cNvSpPr/>
              <p:nvPr/>
            </p:nvSpPr>
            <p:spPr>
              <a:xfrm>
                <a:off x="2512392" y="2420888"/>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5" name="Google Shape;1455;g33e3027fc13_3_1636"/>
              <p:cNvSpPr/>
              <p:nvPr/>
            </p:nvSpPr>
            <p:spPr>
              <a:xfrm>
                <a:off x="2411760" y="2520856"/>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6" name="Google Shape;1456;g33e3027fc13_3_1636"/>
              <p:cNvSpPr/>
              <p:nvPr/>
            </p:nvSpPr>
            <p:spPr>
              <a:xfrm>
                <a:off x="2512392" y="2520856"/>
                <a:ext cx="63000" cy="63000"/>
              </a:xfrm>
              <a:prstGeom prst="ellipse">
                <a:avLst/>
              </a:prstGeom>
              <a:solidFill>
                <a:srgbClr val="FF66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grpSp>
      </p:grpSp>
      <p:grpSp>
        <p:nvGrpSpPr>
          <p:cNvPr id="1457" name="Google Shape;1457;g33e3027fc13_3_1636"/>
          <p:cNvGrpSpPr/>
          <p:nvPr/>
        </p:nvGrpSpPr>
        <p:grpSpPr>
          <a:xfrm>
            <a:off x="6473065" y="3841780"/>
            <a:ext cx="247972" cy="241190"/>
            <a:chOff x="9397298" y="1450617"/>
            <a:chExt cx="440918" cy="428859"/>
          </a:xfrm>
        </p:grpSpPr>
        <p:sp>
          <p:nvSpPr>
            <p:cNvPr id="1458" name="Google Shape;1458;g33e3027fc13_3_1636"/>
            <p:cNvSpPr/>
            <p:nvPr/>
          </p:nvSpPr>
          <p:spPr>
            <a:xfrm>
              <a:off x="9397298" y="1833876"/>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59" name="Google Shape;1459;g33e3027fc13_3_1636"/>
            <p:cNvSpPr/>
            <p:nvPr/>
          </p:nvSpPr>
          <p:spPr>
            <a:xfrm>
              <a:off x="9528681" y="1833876"/>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0" name="Google Shape;1460;g33e3027fc13_3_1636"/>
            <p:cNvSpPr/>
            <p:nvPr/>
          </p:nvSpPr>
          <p:spPr>
            <a:xfrm>
              <a:off x="9397298" y="1706122"/>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1" name="Google Shape;1461;g33e3027fc13_3_1636"/>
            <p:cNvSpPr/>
            <p:nvPr/>
          </p:nvSpPr>
          <p:spPr>
            <a:xfrm>
              <a:off x="9528681" y="1706122"/>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2" name="Google Shape;1462;g33e3027fc13_3_1636"/>
            <p:cNvSpPr/>
            <p:nvPr/>
          </p:nvSpPr>
          <p:spPr>
            <a:xfrm>
              <a:off x="9397298" y="1450617"/>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3" name="Google Shape;1463;g33e3027fc13_3_1636"/>
            <p:cNvSpPr/>
            <p:nvPr/>
          </p:nvSpPr>
          <p:spPr>
            <a:xfrm>
              <a:off x="9528681" y="1450617"/>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4" name="Google Shape;1464;g33e3027fc13_3_1636"/>
            <p:cNvSpPr/>
            <p:nvPr/>
          </p:nvSpPr>
          <p:spPr>
            <a:xfrm>
              <a:off x="9397298" y="1578370"/>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5" name="Google Shape;1465;g33e3027fc13_3_1636"/>
            <p:cNvSpPr/>
            <p:nvPr/>
          </p:nvSpPr>
          <p:spPr>
            <a:xfrm>
              <a:off x="9528681" y="1578370"/>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6" name="Google Shape;1466;g33e3027fc13_3_1636"/>
            <p:cNvSpPr/>
            <p:nvPr/>
          </p:nvSpPr>
          <p:spPr>
            <a:xfrm>
              <a:off x="9661233" y="1833876"/>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7" name="Google Shape;1467;g33e3027fc13_3_1636"/>
            <p:cNvSpPr/>
            <p:nvPr/>
          </p:nvSpPr>
          <p:spPr>
            <a:xfrm>
              <a:off x="9792616" y="1833876"/>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8" name="Google Shape;1468;g33e3027fc13_3_1636"/>
            <p:cNvSpPr/>
            <p:nvPr/>
          </p:nvSpPr>
          <p:spPr>
            <a:xfrm>
              <a:off x="9661233" y="1706122"/>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69" name="Google Shape;1469;g33e3027fc13_3_1636"/>
            <p:cNvSpPr/>
            <p:nvPr/>
          </p:nvSpPr>
          <p:spPr>
            <a:xfrm>
              <a:off x="9792616" y="1706122"/>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70" name="Google Shape;1470;g33e3027fc13_3_1636"/>
            <p:cNvSpPr/>
            <p:nvPr/>
          </p:nvSpPr>
          <p:spPr>
            <a:xfrm>
              <a:off x="9661233" y="1450617"/>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71" name="Google Shape;1471;g33e3027fc13_3_1636"/>
            <p:cNvSpPr/>
            <p:nvPr/>
          </p:nvSpPr>
          <p:spPr>
            <a:xfrm>
              <a:off x="9792616" y="1450617"/>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72" name="Google Shape;1472;g33e3027fc13_3_1636"/>
            <p:cNvSpPr/>
            <p:nvPr/>
          </p:nvSpPr>
          <p:spPr>
            <a:xfrm>
              <a:off x="9661233" y="1578370"/>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sp>
          <p:nvSpPr>
            <p:cNvPr id="1473" name="Google Shape;1473;g33e3027fc13_3_1636"/>
            <p:cNvSpPr/>
            <p:nvPr/>
          </p:nvSpPr>
          <p:spPr>
            <a:xfrm>
              <a:off x="9792616" y="1578370"/>
              <a:ext cx="45600" cy="45600"/>
            </a:xfrm>
            <a:prstGeom prst="ellipse">
              <a:avLst/>
            </a:prstGeom>
            <a:solidFill>
              <a:srgbClr val="FF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700" u="none" cap="none" strike="noStrike">
                <a:solidFill>
                  <a:srgbClr val="FFFFFF"/>
                </a:solidFill>
                <a:latin typeface="Quattrocento Sans"/>
                <a:ea typeface="Quattrocento Sans"/>
                <a:cs typeface="Quattrocento Sans"/>
                <a:sym typeface="Quattrocento Sans"/>
              </a:endParaRPr>
            </a:p>
          </p:txBody>
        </p:sp>
      </p:grpSp>
      <p:sp>
        <p:nvSpPr>
          <p:cNvPr id="1474" name="Google Shape;1474;g33e3027fc13_3_1636"/>
          <p:cNvSpPr/>
          <p:nvPr/>
        </p:nvSpPr>
        <p:spPr>
          <a:xfrm>
            <a:off x="6774329" y="3892628"/>
            <a:ext cx="156300" cy="150000"/>
          </a:xfrm>
          <a:prstGeom prst="rightArrow">
            <a:avLst>
              <a:gd fmla="val 50000" name="adj1"/>
              <a:gd fmla="val 50000" name="adj2"/>
            </a:avLst>
          </a:prstGeom>
          <a:solidFill>
            <a:srgbClr val="FF0000"/>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475" name="Google Shape;1475;g33e3027fc13_3_1636"/>
          <p:cNvSpPr/>
          <p:nvPr/>
        </p:nvSpPr>
        <p:spPr>
          <a:xfrm rot="5400000">
            <a:off x="5960443" y="3670761"/>
            <a:ext cx="94500" cy="131700"/>
          </a:xfrm>
          <a:prstGeom prst="rightArrow">
            <a:avLst>
              <a:gd fmla="val 50000" name="adj1"/>
              <a:gd fmla="val 50000" name="adj2"/>
            </a:avLst>
          </a:prstGeom>
          <a:solidFill>
            <a:srgbClr val="FF0000"/>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476" name="Google Shape;1476;g33e3027fc13_3_1636"/>
          <p:cNvSpPr/>
          <p:nvPr/>
        </p:nvSpPr>
        <p:spPr>
          <a:xfrm flipH="1" rot="5400000">
            <a:off x="5962375" y="3860387"/>
            <a:ext cx="94500" cy="131700"/>
          </a:xfrm>
          <a:prstGeom prst="rightArrow">
            <a:avLst>
              <a:gd fmla="val 50000" name="adj1"/>
              <a:gd fmla="val 50000" name="adj2"/>
            </a:avLst>
          </a:prstGeom>
          <a:solidFill>
            <a:srgbClr val="FF0000"/>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477" name="Google Shape;1477;g33e3027fc13_3_1636"/>
          <p:cNvSpPr/>
          <p:nvPr/>
        </p:nvSpPr>
        <p:spPr>
          <a:xfrm>
            <a:off x="4252356" y="3865808"/>
            <a:ext cx="156300" cy="150000"/>
          </a:xfrm>
          <a:prstGeom prst="rightArrow">
            <a:avLst>
              <a:gd fmla="val 50000" name="adj1"/>
              <a:gd fmla="val 50000" name="adj2"/>
            </a:avLst>
          </a:prstGeom>
          <a:solidFill>
            <a:srgbClr val="FF0000"/>
          </a:solidFill>
          <a:ln>
            <a:noFill/>
          </a:ln>
          <a:effectLst>
            <a:outerShdw blurRad="40000" rotWithShape="0" dir="5400000" dist="23000">
              <a:srgbClr val="000000">
                <a:alpha val="349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000" u="none" cap="none" strike="noStrike">
              <a:solidFill>
                <a:srgbClr val="FFFFFF"/>
              </a:solidFill>
              <a:latin typeface="Arial"/>
              <a:ea typeface="Arial"/>
              <a:cs typeface="Arial"/>
              <a:sym typeface="Arial"/>
            </a:endParaRPr>
          </a:p>
        </p:txBody>
      </p:sp>
      <p:sp>
        <p:nvSpPr>
          <p:cNvPr id="1478" name="Google Shape;1478;g33e3027fc13_3_1636"/>
          <p:cNvSpPr/>
          <p:nvPr/>
        </p:nvSpPr>
        <p:spPr>
          <a:xfrm flipH="1">
            <a:off x="5913199" y="4732419"/>
            <a:ext cx="423300" cy="326400"/>
          </a:xfrm>
          <a:prstGeom prst="rect">
            <a:avLst/>
          </a:prstGeom>
          <a:solidFill>
            <a:srgbClr val="7F7F7F"/>
          </a:solidFill>
          <a:ln cap="flat" cmpd="sng" w="25400">
            <a:solidFill>
              <a:srgbClr val="00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b="0" i="0" lang="en-US" sz="900" u="none" cap="none" strike="noStrike">
                <a:solidFill>
                  <a:srgbClr val="FFFFFF"/>
                </a:solidFill>
                <a:latin typeface="Quattrocento Sans"/>
                <a:ea typeface="Quattrocento Sans"/>
                <a:cs typeface="Quattrocento Sans"/>
                <a:sym typeface="Quattrocento Sans"/>
              </a:rPr>
              <a:t>Optical</a:t>
            </a:r>
            <a:endParaRPr b="0" i="0" sz="900" u="none" cap="none" strike="noStrike">
              <a:solidFill>
                <a:srgbClr val="FFFFFF"/>
              </a:solidFill>
              <a:latin typeface="Quattrocento Sans"/>
              <a:ea typeface="Quattrocento Sans"/>
              <a:cs typeface="Quattrocento Sans"/>
              <a:sym typeface="Quattrocento Sans"/>
            </a:endParaRPr>
          </a:p>
        </p:txBody>
      </p:sp>
      <p:sp>
        <p:nvSpPr>
          <p:cNvPr id="1479" name="Google Shape;1479;g33e3027fc13_3_1636"/>
          <p:cNvSpPr/>
          <p:nvPr/>
        </p:nvSpPr>
        <p:spPr>
          <a:xfrm>
            <a:off x="5070865" y="5379659"/>
            <a:ext cx="2662800" cy="965700"/>
          </a:xfrm>
          <a:prstGeom prst="wedgeRectCallout">
            <a:avLst>
              <a:gd fmla="val -20671" name="adj1"/>
              <a:gd fmla="val -80620" name="adj2"/>
            </a:avLst>
          </a:prstGeom>
          <a:gradFill>
            <a:gsLst>
              <a:gs pos="0">
                <a:srgbClr val="FFC074"/>
              </a:gs>
              <a:gs pos="35000">
                <a:srgbClr val="FFCF9F"/>
              </a:gs>
              <a:gs pos="100000">
                <a:srgbClr val="FFEBD6"/>
              </a:gs>
            </a:gsLst>
            <a:lin ang="16200038" scaled="0"/>
          </a:gradFill>
          <a:ln cap="flat" cmpd="sng" w="9525">
            <a:solidFill>
              <a:srgbClr val="FE9400"/>
            </a:solidFill>
            <a:prstDash val="solid"/>
            <a:round/>
            <a:headEnd len="sm" w="sm" type="none"/>
            <a:tailEnd len="sm" w="sm" type="none"/>
          </a:ln>
          <a:effectLst>
            <a:outerShdw blurRad="40000" rotWithShape="0" dir="5400000" dist="20000">
              <a:srgbClr val="000000">
                <a:alpha val="3765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1480" name="Google Shape;1480;g33e3027fc13_3_1636"/>
          <p:cNvSpPr/>
          <p:nvPr/>
        </p:nvSpPr>
        <p:spPr>
          <a:xfrm>
            <a:off x="5513351" y="3105672"/>
            <a:ext cx="3837600" cy="1106100"/>
          </a:xfrm>
          <a:prstGeom prst="rect">
            <a:avLst/>
          </a:prstGeom>
          <a:noFill/>
          <a:ln cap="flat" cmpd="sng" w="28575">
            <a:solidFill>
              <a:srgbClr val="0070C0"/>
            </a:solidFill>
            <a:prstDash val="solid"/>
            <a:round/>
            <a:headEnd len="sm" w="sm" type="none"/>
            <a:tailEnd len="sm" w="sm" type="none"/>
          </a:ln>
        </p:spPr>
        <p:txBody>
          <a:bodyPr anchorCtr="0" anchor="ctr" bIns="35975" lIns="35975" spcFirstLastPara="1" rIns="35975" wrap="square" tIns="35975">
            <a:noAutofit/>
          </a:bodyPr>
          <a:lstStyle/>
          <a:p>
            <a:pPr indent="0" lvl="0" marL="0" marR="0" rtl="0" algn="ctr">
              <a:lnSpc>
                <a:spcPct val="110000"/>
              </a:lnSpc>
              <a:spcBef>
                <a:spcPts val="0"/>
              </a:spcBef>
              <a:spcAft>
                <a:spcPts val="0"/>
              </a:spcAft>
              <a:buNone/>
            </a:pPr>
            <a:r>
              <a:t/>
            </a:r>
            <a:endParaRPr b="0" i="0" sz="2000" u="none" cap="none" strike="noStrike">
              <a:solidFill>
                <a:srgbClr val="FFFFFF"/>
              </a:solidFill>
              <a:latin typeface="Meiryo"/>
              <a:ea typeface="Meiryo"/>
              <a:cs typeface="Meiryo"/>
              <a:sym typeface="Meiryo"/>
            </a:endParaRPr>
          </a:p>
        </p:txBody>
      </p:sp>
      <p:sp>
        <p:nvSpPr>
          <p:cNvPr id="1481" name="Google Shape;1481;g33e3027fc13_3_1636"/>
          <p:cNvSpPr/>
          <p:nvPr/>
        </p:nvSpPr>
        <p:spPr>
          <a:xfrm>
            <a:off x="5055959" y="5400765"/>
            <a:ext cx="2688300" cy="969900"/>
          </a:xfrm>
          <a:prstGeom prst="rect">
            <a:avLst/>
          </a:prstGeom>
          <a:noFill/>
          <a:ln cap="flat" cmpd="sng" w="28575">
            <a:solidFill>
              <a:srgbClr val="0070C0"/>
            </a:solidFill>
            <a:prstDash val="solid"/>
            <a:round/>
            <a:headEnd len="sm" w="sm" type="none"/>
            <a:tailEnd len="sm" w="sm" type="none"/>
          </a:ln>
        </p:spPr>
        <p:txBody>
          <a:bodyPr anchorCtr="0" anchor="ctr" bIns="35975" lIns="35975" spcFirstLastPara="1" rIns="35975" wrap="square" tIns="35975">
            <a:noAutofit/>
          </a:bodyPr>
          <a:lstStyle/>
          <a:p>
            <a:pPr indent="0" lvl="0" marL="0" marR="0" rtl="0" algn="ctr">
              <a:lnSpc>
                <a:spcPct val="110000"/>
              </a:lnSpc>
              <a:spcBef>
                <a:spcPts val="0"/>
              </a:spcBef>
              <a:spcAft>
                <a:spcPts val="0"/>
              </a:spcAft>
              <a:buNone/>
            </a:pPr>
            <a:r>
              <a:t/>
            </a:r>
            <a:endParaRPr b="0" i="0" sz="2000" u="none" cap="none" strike="noStrike">
              <a:solidFill>
                <a:srgbClr val="FFFFFF"/>
              </a:solidFill>
              <a:latin typeface="Meiryo"/>
              <a:ea typeface="Meiryo"/>
              <a:cs typeface="Meiryo"/>
              <a:sym typeface="Meiryo"/>
            </a:endParaRPr>
          </a:p>
        </p:txBody>
      </p:sp>
      <p:sp>
        <p:nvSpPr>
          <p:cNvPr id="1482" name="Google Shape;1482;g33e3027fc13_3_1636"/>
          <p:cNvSpPr/>
          <p:nvPr/>
        </p:nvSpPr>
        <p:spPr>
          <a:xfrm>
            <a:off x="3581384" y="3105675"/>
            <a:ext cx="1243500" cy="3239700"/>
          </a:xfrm>
          <a:prstGeom prst="rect">
            <a:avLst/>
          </a:prstGeom>
          <a:noFill/>
          <a:ln cap="flat" cmpd="sng" w="28575">
            <a:solidFill>
              <a:srgbClr val="0070C0"/>
            </a:solidFill>
            <a:prstDash val="solid"/>
            <a:round/>
            <a:headEnd len="sm" w="sm" type="none"/>
            <a:tailEnd len="sm" w="sm" type="none"/>
          </a:ln>
        </p:spPr>
        <p:txBody>
          <a:bodyPr anchorCtr="0" anchor="ctr" bIns="35975" lIns="35975" spcFirstLastPara="1" rIns="35975" wrap="square" tIns="35975">
            <a:noAutofit/>
          </a:bodyPr>
          <a:lstStyle/>
          <a:p>
            <a:pPr indent="0" lvl="0" marL="0" marR="0" rtl="0" algn="ctr">
              <a:lnSpc>
                <a:spcPct val="110000"/>
              </a:lnSpc>
              <a:spcBef>
                <a:spcPts val="0"/>
              </a:spcBef>
              <a:spcAft>
                <a:spcPts val="0"/>
              </a:spcAft>
              <a:buNone/>
            </a:pPr>
            <a:r>
              <a:t/>
            </a:r>
            <a:endParaRPr b="0" i="0" sz="2000" u="none" cap="none" strike="noStrike">
              <a:solidFill>
                <a:srgbClr val="FFFFFF"/>
              </a:solidFill>
              <a:latin typeface="Meiryo"/>
              <a:ea typeface="Meiryo"/>
              <a:cs typeface="Meiryo"/>
              <a:sym typeface="Meiryo"/>
            </a:endParaRPr>
          </a:p>
        </p:txBody>
      </p:sp>
      <p:sp>
        <p:nvSpPr>
          <p:cNvPr id="1483" name="Google Shape;1483;g33e3027fc13_3_1636"/>
          <p:cNvSpPr/>
          <p:nvPr/>
        </p:nvSpPr>
        <p:spPr>
          <a:xfrm>
            <a:off x="5389515" y="2634677"/>
            <a:ext cx="4011900" cy="570300"/>
          </a:xfrm>
          <a:prstGeom prst="rect">
            <a:avLst/>
          </a:prstGeom>
          <a:noFill/>
          <a:ln>
            <a:noFill/>
          </a:ln>
        </p:spPr>
        <p:txBody>
          <a:bodyPr anchorCtr="0" anchor="ctr" bIns="35975" lIns="35975" spcFirstLastPara="1" rIns="35975" wrap="square" tIns="35975">
            <a:noAutofit/>
          </a:bodyPr>
          <a:lstStyle/>
          <a:p>
            <a:pPr indent="0" lvl="0" marL="0" marR="0" rtl="0" algn="ctr">
              <a:lnSpc>
                <a:spcPct val="110000"/>
              </a:lnSpc>
              <a:spcBef>
                <a:spcPts val="0"/>
              </a:spcBef>
              <a:spcAft>
                <a:spcPts val="0"/>
              </a:spcAft>
              <a:buNone/>
            </a:pPr>
            <a:r>
              <a:rPr b="0" i="0" lang="en-US" sz="1200" u="none" cap="none" strike="noStrike">
                <a:solidFill>
                  <a:schemeClr val="dk1"/>
                </a:solidFill>
                <a:latin typeface="Meiryo"/>
                <a:ea typeface="Meiryo"/>
                <a:cs typeface="Meiryo"/>
                <a:sym typeface="Meiryo"/>
              </a:rPr>
              <a:t>③Line system characteristic</a:t>
            </a:r>
            <a:endParaRPr sz="1900"/>
          </a:p>
        </p:txBody>
      </p:sp>
      <p:sp>
        <p:nvSpPr>
          <p:cNvPr id="1484" name="Google Shape;1484;g33e3027fc13_3_1636"/>
          <p:cNvSpPr/>
          <p:nvPr/>
        </p:nvSpPr>
        <p:spPr>
          <a:xfrm>
            <a:off x="2639380" y="2611699"/>
            <a:ext cx="3020400" cy="511500"/>
          </a:xfrm>
          <a:prstGeom prst="rect">
            <a:avLst/>
          </a:prstGeom>
          <a:noFill/>
          <a:ln>
            <a:noFill/>
          </a:ln>
        </p:spPr>
        <p:txBody>
          <a:bodyPr anchorCtr="0" anchor="ctr" bIns="35975" lIns="35975" spcFirstLastPara="1" rIns="35975" wrap="square" tIns="35975">
            <a:noAutofit/>
          </a:bodyPr>
          <a:lstStyle/>
          <a:p>
            <a:pPr indent="0" lvl="0" marL="0" marR="0" rtl="0" algn="l">
              <a:lnSpc>
                <a:spcPct val="110000"/>
              </a:lnSpc>
              <a:spcBef>
                <a:spcPts val="0"/>
              </a:spcBef>
              <a:spcAft>
                <a:spcPts val="0"/>
              </a:spcAft>
              <a:buNone/>
            </a:pPr>
            <a:r>
              <a:rPr b="0" i="0" lang="en-US" sz="1200" u="none" cap="none" strike="noStrike">
                <a:solidFill>
                  <a:schemeClr val="dk1"/>
                </a:solidFill>
                <a:latin typeface="Meiryo"/>
                <a:ea typeface="Meiryo"/>
                <a:cs typeface="Meiryo"/>
                <a:sym typeface="Meiryo"/>
              </a:rPr>
              <a:t>①Digital signal processing</a:t>
            </a:r>
            <a:endParaRPr sz="1900"/>
          </a:p>
        </p:txBody>
      </p:sp>
      <p:sp>
        <p:nvSpPr>
          <p:cNvPr id="1485" name="Google Shape;1485;g33e3027fc13_3_1636"/>
          <p:cNvSpPr/>
          <p:nvPr/>
        </p:nvSpPr>
        <p:spPr>
          <a:xfrm>
            <a:off x="5378156" y="5652311"/>
            <a:ext cx="2688300" cy="511500"/>
          </a:xfrm>
          <a:prstGeom prst="rect">
            <a:avLst/>
          </a:prstGeom>
          <a:noFill/>
          <a:ln>
            <a:noFill/>
          </a:ln>
        </p:spPr>
        <p:txBody>
          <a:bodyPr anchorCtr="0" anchor="ctr" bIns="35975" lIns="35975" spcFirstLastPara="1" rIns="35975" wrap="square" tIns="35975">
            <a:noAutofit/>
          </a:bodyPr>
          <a:lstStyle/>
          <a:p>
            <a:pPr indent="0" lvl="0" marL="0" marR="0" rtl="0" algn="l">
              <a:lnSpc>
                <a:spcPct val="110000"/>
              </a:lnSpc>
              <a:spcBef>
                <a:spcPts val="0"/>
              </a:spcBef>
              <a:spcAft>
                <a:spcPts val="0"/>
              </a:spcAft>
              <a:buNone/>
            </a:pPr>
            <a:r>
              <a:rPr b="0" i="0" lang="en-US" sz="1200" u="none" cap="none" strike="noStrike">
                <a:solidFill>
                  <a:schemeClr val="dk1"/>
                </a:solidFill>
                <a:latin typeface="Meiryo"/>
                <a:ea typeface="Meiryo"/>
                <a:cs typeface="Meiryo"/>
                <a:sym typeface="Meiryo"/>
              </a:rPr>
              <a:t>②Substrate characteristic</a:t>
            </a:r>
            <a:endParaRPr sz="1900"/>
          </a:p>
        </p:txBody>
      </p:sp>
      <p:pic>
        <p:nvPicPr>
          <p:cNvPr descr="グラフィカル ユーザー インターフェイス, ダイアグラム&#10;&#10;自動的に生成された説明" id="1486" name="Google Shape;1486;g33e3027fc13_3_1636"/>
          <p:cNvPicPr preferRelativeResize="0"/>
          <p:nvPr/>
        </p:nvPicPr>
        <p:blipFill rotWithShape="1">
          <a:blip r:embed="rId5">
            <a:alphaModFix/>
          </a:blip>
          <a:srcRect b="4452" l="4123" r="73861" t="0"/>
          <a:stretch/>
        </p:blipFill>
        <p:spPr>
          <a:xfrm>
            <a:off x="9549855" y="3280449"/>
            <a:ext cx="443727" cy="547905"/>
          </a:xfrm>
          <a:prstGeom prst="rect">
            <a:avLst/>
          </a:prstGeom>
          <a:noFill/>
          <a:ln>
            <a:noFill/>
          </a:ln>
        </p:spPr>
      </p:pic>
      <p:sp>
        <p:nvSpPr>
          <p:cNvPr id="1487" name="Google Shape;1487;g33e3027fc13_3_1636"/>
          <p:cNvSpPr txBox="1"/>
          <p:nvPr/>
        </p:nvSpPr>
        <p:spPr>
          <a:xfrm>
            <a:off x="1022128" y="3399808"/>
            <a:ext cx="2823900" cy="2335500"/>
          </a:xfrm>
          <a:prstGeom prst="rect">
            <a:avLst/>
          </a:prstGeom>
          <a:blipFill rotWithShape="1">
            <a:blip r:embed="rId6">
              <a:alphaModFix/>
            </a:blip>
            <a:stretch>
              <a:fillRect b="0" l="-289" r="0" t="0"/>
            </a:stretch>
          </a:blip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0" i="0" lang="en-US" sz="2400" u="none" cap="none" strike="noStrike">
                <a:latin typeface="Calibri"/>
                <a:ea typeface="Calibri"/>
                <a:cs typeface="Calibri"/>
                <a:sym typeface="Calibri"/>
              </a:rPr>
              <a:t> </a:t>
            </a:r>
            <a:endParaRPr sz="1900"/>
          </a:p>
        </p:txBody>
      </p:sp>
      <p:sp>
        <p:nvSpPr>
          <p:cNvPr id="1488" name="Google Shape;1488;g33e3027fc13_3_1636"/>
          <p:cNvSpPr/>
          <p:nvPr/>
        </p:nvSpPr>
        <p:spPr>
          <a:xfrm>
            <a:off x="1405425" y="5859896"/>
            <a:ext cx="3020400" cy="511500"/>
          </a:xfrm>
          <a:prstGeom prst="rect">
            <a:avLst/>
          </a:prstGeom>
          <a:noFill/>
          <a:ln>
            <a:noFill/>
          </a:ln>
        </p:spPr>
        <p:txBody>
          <a:bodyPr anchorCtr="0" anchor="ctr" bIns="35975" lIns="35975" spcFirstLastPara="1" rIns="35975" wrap="square" tIns="35975">
            <a:noAutofit/>
          </a:bodyPr>
          <a:lstStyle/>
          <a:p>
            <a:pPr indent="0" lvl="0" marL="0" marR="0" rtl="0" algn="l">
              <a:lnSpc>
                <a:spcPct val="110000"/>
              </a:lnSpc>
              <a:spcBef>
                <a:spcPts val="0"/>
              </a:spcBef>
              <a:spcAft>
                <a:spcPts val="0"/>
              </a:spcAft>
              <a:buNone/>
            </a:pPr>
            <a:r>
              <a:t/>
            </a:r>
            <a:endParaRPr sz="1200">
              <a:solidFill>
                <a:schemeClr val="dk1"/>
              </a:solidFill>
              <a:latin typeface="Meiryo"/>
              <a:ea typeface="Meiryo"/>
              <a:cs typeface="Meiryo"/>
              <a:sym typeface="Meiryo"/>
            </a:endParaRPr>
          </a:p>
        </p:txBody>
      </p:sp>
      <p:pic>
        <p:nvPicPr>
          <p:cNvPr id="1489" name="Google Shape;1489;g33e3027fc13_3_1636"/>
          <p:cNvPicPr preferRelativeResize="0"/>
          <p:nvPr/>
        </p:nvPicPr>
        <p:blipFill rotWithShape="1">
          <a:blip r:embed="rId7">
            <a:alphaModFix/>
          </a:blip>
          <a:srcRect b="0" l="0" r="0" t="0"/>
          <a:stretch/>
        </p:blipFill>
        <p:spPr>
          <a:xfrm>
            <a:off x="10287487" y="3287580"/>
            <a:ext cx="1104939" cy="671404"/>
          </a:xfrm>
          <a:prstGeom prst="rect">
            <a:avLst/>
          </a:prstGeom>
          <a:noFill/>
          <a:ln>
            <a:noFill/>
          </a:ln>
        </p:spPr>
      </p:pic>
      <p:pic>
        <p:nvPicPr>
          <p:cNvPr id="1490" name="Google Shape;1490;g33e3027fc13_3_1636"/>
          <p:cNvPicPr preferRelativeResize="0"/>
          <p:nvPr/>
        </p:nvPicPr>
        <p:blipFill rotWithShape="1">
          <a:blip r:embed="rId8">
            <a:alphaModFix/>
          </a:blip>
          <a:srcRect b="0" l="0" r="0" t="0"/>
          <a:stretch/>
        </p:blipFill>
        <p:spPr>
          <a:xfrm>
            <a:off x="1999844" y="3069640"/>
            <a:ext cx="1318853" cy="535784"/>
          </a:xfrm>
          <a:prstGeom prst="rect">
            <a:avLst/>
          </a:prstGeom>
          <a:noFill/>
          <a:ln>
            <a:noFill/>
          </a:ln>
        </p:spPr>
      </p:pic>
      <p:sp>
        <p:nvSpPr>
          <p:cNvPr id="1491" name="Google Shape;1491;g33e3027fc13_3_1636"/>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p>
            <a:pPr indent="0" lvl="0" marL="0" rtl="0" algn="l">
              <a:lnSpc>
                <a:spcPct val="80000"/>
              </a:lnSpc>
              <a:spcBef>
                <a:spcPts val="0"/>
              </a:spcBef>
              <a:spcAft>
                <a:spcPts val="0"/>
              </a:spcAft>
              <a:buClr>
                <a:srgbClr val="D71920"/>
              </a:buClr>
              <a:buSzPts val="3700"/>
              <a:buFont typeface="Arial"/>
              <a:buNone/>
            </a:pPr>
            <a:r>
              <a:rPr lang="en-US"/>
              <a:t>Fast Provisioning with Gaussian Noise Model</a:t>
            </a:r>
            <a:endParaRPr/>
          </a:p>
        </p:txBody>
      </p:sp>
      <p:sp>
        <p:nvSpPr>
          <p:cNvPr id="1492" name="Google Shape;1492;g33e3027fc13_3_1636"/>
          <p:cNvSpPr txBox="1"/>
          <p:nvPr/>
        </p:nvSpPr>
        <p:spPr>
          <a:xfrm>
            <a:off x="8334225" y="5983432"/>
            <a:ext cx="3550800" cy="4002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Collaboration with PoliTo and NEC</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g33e3027fc13_3_1802"/>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Autofit/>
          </a:bodyPr>
          <a:lstStyle/>
          <a:p>
            <a:pPr indent="0" lvl="0" marL="0" rtl="0" algn="l">
              <a:lnSpc>
                <a:spcPct val="80000"/>
              </a:lnSpc>
              <a:spcBef>
                <a:spcPts val="0"/>
              </a:spcBef>
              <a:spcAft>
                <a:spcPts val="0"/>
              </a:spcAft>
              <a:buClr>
                <a:srgbClr val="D71920"/>
              </a:buClr>
              <a:buSzPts val="3700"/>
              <a:buFont typeface="Arial"/>
              <a:buNone/>
            </a:pPr>
            <a:r>
              <a:rPr lang="en-US"/>
              <a:t>Demonstration at IOWN Networking Hub (#5029)</a:t>
            </a:r>
            <a:endParaRPr/>
          </a:p>
        </p:txBody>
      </p:sp>
      <p:sp>
        <p:nvSpPr>
          <p:cNvPr id="1498" name="Google Shape;1498;g33e3027fc13_3_1802"/>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OFC Conference and Exhibition</a:t>
            </a:r>
            <a:endParaRPr/>
          </a:p>
        </p:txBody>
      </p:sp>
      <p:sp>
        <p:nvSpPr>
          <p:cNvPr id="1499" name="Google Shape;1499;g33e3027fc13_3_1802"/>
          <p:cNvSpPr/>
          <p:nvPr/>
        </p:nvSpPr>
        <p:spPr>
          <a:xfrm>
            <a:off x="6391075" y="3066633"/>
            <a:ext cx="1668900" cy="3401100"/>
          </a:xfrm>
          <a:prstGeom prst="rect">
            <a:avLst/>
          </a:prstGeom>
          <a:solidFill>
            <a:srgbClr val="CDF4FC"/>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2000"/>
              <a:buFont typeface="Calibri"/>
              <a:buNone/>
            </a:pPr>
            <a:r>
              <a:t/>
            </a:r>
            <a:endParaRPr b="0" i="0" sz="2000" u="none" cap="none" strike="noStrike">
              <a:solidFill>
                <a:srgbClr val="FFFFFF"/>
              </a:solidFill>
              <a:latin typeface="Meiryo"/>
              <a:ea typeface="Meiryo"/>
              <a:cs typeface="Meiryo"/>
              <a:sym typeface="Meiryo"/>
            </a:endParaRPr>
          </a:p>
        </p:txBody>
      </p:sp>
      <p:sp>
        <p:nvSpPr>
          <p:cNvPr id="1500" name="Google Shape;1500;g33e3027fc13_3_1802"/>
          <p:cNvSpPr/>
          <p:nvPr/>
        </p:nvSpPr>
        <p:spPr>
          <a:xfrm rot="-5400000">
            <a:off x="7362673" y="4687995"/>
            <a:ext cx="685960" cy="58473"/>
          </a:xfrm>
          <a:prstGeom prst="flowChartProcess">
            <a:avLst/>
          </a:prstGeom>
          <a:gradFill>
            <a:gsLst>
              <a:gs pos="0">
                <a:srgbClr val="FFCCFF"/>
              </a:gs>
              <a:gs pos="40000">
                <a:srgbClr val="87A0FF"/>
              </a:gs>
              <a:gs pos="71000">
                <a:srgbClr val="7030A0"/>
              </a:gs>
              <a:gs pos="90000">
                <a:srgbClr val="92D050"/>
              </a:gs>
              <a:gs pos="100000">
                <a:srgbClr val="92D050"/>
              </a:gs>
            </a:gsLst>
            <a:lin ang="5400012"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800">
              <a:solidFill>
                <a:srgbClr val="FFFFFF"/>
              </a:solidFill>
              <a:latin typeface="Meiryo"/>
              <a:ea typeface="Meiryo"/>
              <a:cs typeface="Meiryo"/>
              <a:sym typeface="Meiryo"/>
            </a:endParaRPr>
          </a:p>
        </p:txBody>
      </p:sp>
      <p:sp>
        <p:nvSpPr>
          <p:cNvPr id="1501" name="Google Shape;1501;g33e3027fc13_3_1802"/>
          <p:cNvSpPr/>
          <p:nvPr/>
        </p:nvSpPr>
        <p:spPr>
          <a:xfrm rot="-5400000">
            <a:off x="6573464" y="4650108"/>
            <a:ext cx="685960" cy="58473"/>
          </a:xfrm>
          <a:prstGeom prst="flowChartProcess">
            <a:avLst/>
          </a:prstGeom>
          <a:gradFill>
            <a:gsLst>
              <a:gs pos="0">
                <a:srgbClr val="FFCCFF"/>
              </a:gs>
              <a:gs pos="40000">
                <a:srgbClr val="87A0FF"/>
              </a:gs>
              <a:gs pos="71000">
                <a:srgbClr val="7030A0"/>
              </a:gs>
              <a:gs pos="90000">
                <a:srgbClr val="92D050"/>
              </a:gs>
              <a:gs pos="100000">
                <a:srgbClr val="92D050"/>
              </a:gs>
            </a:gsLst>
            <a:lin ang="5400012"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800">
              <a:solidFill>
                <a:srgbClr val="FFFFFF"/>
              </a:solidFill>
              <a:latin typeface="Meiryo"/>
              <a:ea typeface="Meiryo"/>
              <a:cs typeface="Meiryo"/>
              <a:sym typeface="Meiryo"/>
            </a:endParaRPr>
          </a:p>
        </p:txBody>
      </p:sp>
      <p:sp>
        <p:nvSpPr>
          <p:cNvPr id="1502" name="Google Shape;1502;g33e3027fc13_3_1802"/>
          <p:cNvSpPr/>
          <p:nvPr/>
        </p:nvSpPr>
        <p:spPr>
          <a:xfrm>
            <a:off x="413757" y="1439181"/>
            <a:ext cx="11364300" cy="1239300"/>
          </a:xfrm>
          <a:prstGeom prst="roundRect">
            <a:avLst>
              <a:gd fmla="val 4178" name="adj"/>
            </a:avLst>
          </a:prstGeom>
          <a:solidFill>
            <a:srgbClr val="BEE4FF"/>
          </a:solidFill>
          <a:ln>
            <a:noFill/>
          </a:ln>
        </p:spPr>
        <p:txBody>
          <a:bodyPr anchorCtr="0" anchor="ctr" bIns="36000" lIns="36000" spcFirstLastPara="1" rIns="36000" wrap="square" tIns="36000">
            <a:noAutofit/>
          </a:bodyPr>
          <a:lstStyle/>
          <a:p>
            <a:pPr indent="-177800" lvl="1" marL="177800" marR="0" rtl="0" algn="l">
              <a:lnSpc>
                <a:spcPct val="150000"/>
              </a:lnSpc>
              <a:spcBef>
                <a:spcPts val="0"/>
              </a:spcBef>
              <a:spcAft>
                <a:spcPts val="0"/>
              </a:spcAft>
              <a:buClr>
                <a:srgbClr val="000000"/>
              </a:buClr>
              <a:buSzPts val="1400"/>
              <a:buFont typeface="Noto Sans Symbols"/>
              <a:buChar char="■"/>
            </a:pPr>
            <a:r>
              <a:rPr b="1" i="0" lang="en-US" sz="1400" u="none" cap="none" strike="noStrike">
                <a:solidFill>
                  <a:srgbClr val="000000"/>
                </a:solidFill>
                <a:latin typeface="Arial"/>
                <a:ea typeface="Arial"/>
                <a:cs typeface="Arial"/>
                <a:sym typeface="Arial"/>
              </a:rPr>
              <a:t>End-to-End optical path establishment between remote-transponders at user sites (e.g., DC premise)</a:t>
            </a:r>
            <a:r>
              <a:rPr b="0" i="0" lang="en-US" sz="1400" u="none" cap="none" strike="noStrike">
                <a:solidFill>
                  <a:srgbClr val="000000"/>
                </a:solidFill>
                <a:latin typeface="Arial"/>
                <a:ea typeface="Arial"/>
                <a:cs typeface="Arial"/>
                <a:sym typeface="Arial"/>
              </a:rPr>
              <a:t>. </a:t>
            </a:r>
            <a:endParaRPr sz="1900"/>
          </a:p>
          <a:p>
            <a:pPr indent="-177800" lvl="0" marL="3556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Multi-vender remote-transponder (Switchponder/Muxponder) configurations.</a:t>
            </a:r>
            <a:endParaRPr sz="1900"/>
          </a:p>
          <a:p>
            <a:pPr indent="-177800" lvl="1" marL="81280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TransportPCE/Orchestrator manage L1 (APN-T) and ROADM networks.</a:t>
            </a:r>
            <a:endParaRPr sz="1900"/>
          </a:p>
          <a:p>
            <a:pPr indent="-177800" lvl="1" marL="812800" marR="0" rtl="0" algn="l">
              <a:lnSpc>
                <a:spcPct val="100000"/>
              </a:lnSpc>
              <a:spcBef>
                <a:spcPts val="60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TeraflowSDN controller manages L2/L3 functions on Switchponder.</a:t>
            </a:r>
            <a:endParaRPr sz="1900"/>
          </a:p>
        </p:txBody>
      </p:sp>
      <p:sp>
        <p:nvSpPr>
          <p:cNvPr id="1503" name="Google Shape;1503;g33e3027fc13_3_1802"/>
          <p:cNvSpPr/>
          <p:nvPr/>
        </p:nvSpPr>
        <p:spPr>
          <a:xfrm>
            <a:off x="9312772" y="3097168"/>
            <a:ext cx="1476000" cy="3367500"/>
          </a:xfrm>
          <a:prstGeom prst="rect">
            <a:avLst/>
          </a:prstGeom>
          <a:solidFill>
            <a:srgbClr val="CDF4FC"/>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2000"/>
              <a:buFont typeface="Calibri"/>
              <a:buNone/>
            </a:pPr>
            <a:r>
              <a:t/>
            </a:r>
            <a:endParaRPr b="0" i="0" sz="2000" u="none" cap="none" strike="noStrike">
              <a:solidFill>
                <a:srgbClr val="FFFFFF"/>
              </a:solidFill>
              <a:latin typeface="Meiryo"/>
              <a:ea typeface="Meiryo"/>
              <a:cs typeface="Meiryo"/>
              <a:sym typeface="Meiryo"/>
            </a:endParaRPr>
          </a:p>
        </p:txBody>
      </p:sp>
      <p:sp>
        <p:nvSpPr>
          <p:cNvPr id="1504" name="Google Shape;1504;g33e3027fc13_3_1802"/>
          <p:cNvSpPr/>
          <p:nvPr/>
        </p:nvSpPr>
        <p:spPr>
          <a:xfrm>
            <a:off x="3798015" y="3097168"/>
            <a:ext cx="1476000" cy="3370800"/>
          </a:xfrm>
          <a:prstGeom prst="rect">
            <a:avLst/>
          </a:prstGeom>
          <a:solidFill>
            <a:srgbClr val="CDF4FC"/>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2000"/>
              <a:buFont typeface="Calibri"/>
              <a:buNone/>
            </a:pPr>
            <a:r>
              <a:t/>
            </a:r>
            <a:endParaRPr b="0" i="0" sz="2000" u="none" cap="none" strike="noStrike">
              <a:solidFill>
                <a:srgbClr val="FFFFFF"/>
              </a:solidFill>
              <a:latin typeface="Meiryo"/>
              <a:ea typeface="Meiryo"/>
              <a:cs typeface="Meiryo"/>
              <a:sym typeface="Meiryo"/>
            </a:endParaRPr>
          </a:p>
        </p:txBody>
      </p:sp>
      <p:sp>
        <p:nvSpPr>
          <p:cNvPr id="1505" name="Google Shape;1505;g33e3027fc13_3_1802"/>
          <p:cNvSpPr/>
          <p:nvPr/>
        </p:nvSpPr>
        <p:spPr>
          <a:xfrm>
            <a:off x="5288028" y="4938628"/>
            <a:ext cx="1383300" cy="188100"/>
          </a:xfrm>
          <a:prstGeom prst="ellipse">
            <a:avLst/>
          </a:prstGeom>
          <a:solidFill>
            <a:srgbClr val="FBE8E5"/>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900"/>
              <a:buFont typeface="Meiryo"/>
              <a:buNone/>
            </a:pPr>
            <a:r>
              <a:rPr b="0" i="0" lang="en-US" sz="900" u="none" cap="none" strike="noStrike">
                <a:solidFill>
                  <a:srgbClr val="000000"/>
                </a:solidFill>
                <a:latin typeface="Meiryo"/>
                <a:ea typeface="Meiryo"/>
                <a:cs typeface="Meiryo"/>
                <a:sym typeface="Meiryo"/>
              </a:rPr>
              <a:t>Access domain</a:t>
            </a:r>
            <a:endParaRPr b="0" i="0" sz="900" u="none" cap="none" strike="noStrike">
              <a:solidFill>
                <a:srgbClr val="000000"/>
              </a:solidFill>
              <a:latin typeface="Meiryo"/>
              <a:ea typeface="Meiryo"/>
              <a:cs typeface="Meiryo"/>
              <a:sym typeface="Meiryo"/>
            </a:endParaRPr>
          </a:p>
        </p:txBody>
      </p:sp>
      <p:sp>
        <p:nvSpPr>
          <p:cNvPr id="1506" name="Google Shape;1506;g33e3027fc13_3_1802"/>
          <p:cNvSpPr/>
          <p:nvPr/>
        </p:nvSpPr>
        <p:spPr>
          <a:xfrm>
            <a:off x="6625557" y="3903976"/>
            <a:ext cx="1362900" cy="2298000"/>
          </a:xfrm>
          <a:prstGeom prst="roundRect">
            <a:avLst>
              <a:gd fmla="val 7415" name="adj"/>
            </a:avLst>
          </a:prstGeom>
          <a:noFill/>
          <a:ln cap="flat" cmpd="sng" w="28575">
            <a:solidFill>
              <a:srgbClr val="969696"/>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600"/>
              <a:buFont typeface="Calibri"/>
              <a:buNone/>
            </a:pPr>
            <a:r>
              <a:t/>
            </a:r>
            <a:endParaRPr b="0" i="0" sz="600" u="none" cap="none" strike="noStrike">
              <a:solidFill>
                <a:srgbClr val="FF0000"/>
              </a:solidFill>
              <a:latin typeface="Arial"/>
              <a:ea typeface="Arial"/>
              <a:cs typeface="Arial"/>
              <a:sym typeface="Arial"/>
            </a:endParaRPr>
          </a:p>
        </p:txBody>
      </p:sp>
      <p:sp>
        <p:nvSpPr>
          <p:cNvPr id="1507" name="Google Shape;1507;g33e3027fc13_3_1802"/>
          <p:cNvSpPr/>
          <p:nvPr/>
        </p:nvSpPr>
        <p:spPr>
          <a:xfrm rot="-5400000">
            <a:off x="6566908" y="5358003"/>
            <a:ext cx="685960" cy="58473"/>
          </a:xfrm>
          <a:prstGeom prst="flowChartProcess">
            <a:avLst/>
          </a:prstGeom>
          <a:gradFill>
            <a:gsLst>
              <a:gs pos="0">
                <a:srgbClr val="FFCCFF"/>
              </a:gs>
              <a:gs pos="40000">
                <a:srgbClr val="87A0FF"/>
              </a:gs>
              <a:gs pos="71000">
                <a:srgbClr val="7030A0"/>
              </a:gs>
              <a:gs pos="90000">
                <a:srgbClr val="92D050"/>
              </a:gs>
              <a:gs pos="100000">
                <a:srgbClr val="92D050"/>
              </a:gs>
            </a:gsLst>
            <a:lin ang="5400012"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800">
              <a:solidFill>
                <a:srgbClr val="FFFFFF"/>
              </a:solidFill>
              <a:latin typeface="Meiryo"/>
              <a:ea typeface="Meiryo"/>
              <a:cs typeface="Meiryo"/>
              <a:sym typeface="Meiryo"/>
            </a:endParaRPr>
          </a:p>
        </p:txBody>
      </p:sp>
      <p:sp>
        <p:nvSpPr>
          <p:cNvPr id="1508" name="Google Shape;1508;g33e3027fc13_3_1802"/>
          <p:cNvSpPr/>
          <p:nvPr/>
        </p:nvSpPr>
        <p:spPr>
          <a:xfrm flipH="1" rot="5400000">
            <a:off x="7372785" y="5370161"/>
            <a:ext cx="685960" cy="58473"/>
          </a:xfrm>
          <a:prstGeom prst="flowChartProcess">
            <a:avLst/>
          </a:prstGeom>
          <a:gradFill>
            <a:gsLst>
              <a:gs pos="0">
                <a:srgbClr val="FFCCFF"/>
              </a:gs>
              <a:gs pos="40000">
                <a:srgbClr val="87A0FF"/>
              </a:gs>
              <a:gs pos="71000">
                <a:srgbClr val="7030A0"/>
              </a:gs>
              <a:gs pos="90000">
                <a:srgbClr val="92D050"/>
              </a:gs>
              <a:gs pos="100000">
                <a:srgbClr val="92D050"/>
              </a:gs>
            </a:gsLst>
            <a:lin ang="5400012"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800">
              <a:solidFill>
                <a:srgbClr val="FFFFFF"/>
              </a:solidFill>
              <a:latin typeface="Meiryo"/>
              <a:ea typeface="Meiryo"/>
              <a:cs typeface="Meiryo"/>
              <a:sym typeface="Meiryo"/>
            </a:endParaRPr>
          </a:p>
        </p:txBody>
      </p:sp>
      <p:grpSp>
        <p:nvGrpSpPr>
          <p:cNvPr id="1509" name="Google Shape;1509;g33e3027fc13_3_1802"/>
          <p:cNvGrpSpPr/>
          <p:nvPr/>
        </p:nvGrpSpPr>
        <p:grpSpPr>
          <a:xfrm>
            <a:off x="7073007" y="5022563"/>
            <a:ext cx="244523" cy="138681"/>
            <a:chOff x="4259591" y="3628536"/>
            <a:chExt cx="1081481" cy="338908"/>
          </a:xfrm>
        </p:grpSpPr>
        <p:sp>
          <p:nvSpPr>
            <p:cNvPr id="1510" name="Google Shape;1510;g33e3027fc13_3_1802"/>
            <p:cNvSpPr/>
            <p:nvPr/>
          </p:nvSpPr>
          <p:spPr>
            <a:xfrm>
              <a:off x="4259591" y="3637191"/>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sp>
          <p:nvSpPr>
            <p:cNvPr id="1511" name="Google Shape;1511;g33e3027fc13_3_1802"/>
            <p:cNvSpPr/>
            <p:nvPr/>
          </p:nvSpPr>
          <p:spPr>
            <a:xfrm>
              <a:off x="4259603" y="3872044"/>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sp>
          <p:nvSpPr>
            <p:cNvPr id="1512" name="Google Shape;1512;g33e3027fc13_3_1802"/>
            <p:cNvSpPr/>
            <p:nvPr/>
          </p:nvSpPr>
          <p:spPr>
            <a:xfrm>
              <a:off x="5256772" y="3628536"/>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sp>
          <p:nvSpPr>
            <p:cNvPr id="1513" name="Google Shape;1513;g33e3027fc13_3_1802"/>
            <p:cNvSpPr/>
            <p:nvPr/>
          </p:nvSpPr>
          <p:spPr>
            <a:xfrm>
              <a:off x="5256772" y="3872044"/>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grpSp>
      <p:sp>
        <p:nvSpPr>
          <p:cNvPr id="1514" name="Google Shape;1514;g33e3027fc13_3_1802"/>
          <p:cNvSpPr/>
          <p:nvPr/>
        </p:nvSpPr>
        <p:spPr>
          <a:xfrm>
            <a:off x="6717081" y="4823995"/>
            <a:ext cx="372300" cy="326400"/>
          </a:xfrm>
          <a:prstGeom prst="rect">
            <a:avLst/>
          </a:prstGeom>
          <a:solidFill>
            <a:srgbClr val="F2F2F2"/>
          </a:solidFill>
          <a:ln cap="flat" cmpd="sng" w="12700">
            <a:solidFill>
              <a:srgbClr val="A5A5A5"/>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Open ROADM</a:t>
            </a:r>
            <a:endParaRPr b="0" i="0" sz="400" u="none" cap="none" strike="noStrike">
              <a:solidFill>
                <a:srgbClr val="7F7F7F"/>
              </a:solidFill>
              <a:latin typeface="Meiryo"/>
              <a:ea typeface="Meiryo"/>
              <a:cs typeface="Meiryo"/>
              <a:sym typeface="Meiryo"/>
            </a:endParaRPr>
          </a:p>
        </p:txBody>
      </p:sp>
      <p:cxnSp>
        <p:nvCxnSpPr>
          <p:cNvPr id="1515" name="Google Shape;1515;g33e3027fc13_3_1802"/>
          <p:cNvCxnSpPr>
            <a:endCxn id="1516" idx="2"/>
          </p:cNvCxnSpPr>
          <p:nvPr/>
        </p:nvCxnSpPr>
        <p:spPr>
          <a:xfrm flipH="1" rot="10800000">
            <a:off x="4885264" y="4743593"/>
            <a:ext cx="1846500" cy="68100"/>
          </a:xfrm>
          <a:prstGeom prst="bentConnector2">
            <a:avLst/>
          </a:prstGeom>
          <a:noFill/>
          <a:ln cap="flat" cmpd="sng" w="9525">
            <a:solidFill>
              <a:srgbClr val="1242FE"/>
            </a:solidFill>
            <a:prstDash val="dash"/>
            <a:round/>
            <a:headEnd len="sm" w="sm" type="none"/>
            <a:tailEnd len="sm" w="sm" type="none"/>
          </a:ln>
        </p:spPr>
      </p:cxnSp>
      <p:sp>
        <p:nvSpPr>
          <p:cNvPr id="1517" name="Google Shape;1517;g33e3027fc13_3_1802"/>
          <p:cNvSpPr/>
          <p:nvPr/>
        </p:nvSpPr>
        <p:spPr>
          <a:xfrm flipH="1" rot="10800000">
            <a:off x="7088244" y="4952704"/>
            <a:ext cx="475743" cy="81656"/>
          </a:xfrm>
          <a:prstGeom prst="flowChartProcess">
            <a:avLst/>
          </a:prstGeom>
          <a:gradFill>
            <a:gsLst>
              <a:gs pos="0">
                <a:srgbClr val="FFCCFF"/>
              </a:gs>
              <a:gs pos="40000">
                <a:srgbClr val="87A0FF"/>
              </a:gs>
              <a:gs pos="71000">
                <a:srgbClr val="7030A0"/>
              </a:gs>
              <a:gs pos="90000">
                <a:srgbClr val="92D050"/>
              </a:gs>
              <a:gs pos="100000">
                <a:srgbClr val="92D050"/>
              </a:gs>
            </a:gsLst>
            <a:lin ang="5400012"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800">
              <a:solidFill>
                <a:srgbClr val="FFFFFF"/>
              </a:solidFill>
              <a:latin typeface="Meiryo"/>
              <a:ea typeface="Meiryo"/>
              <a:cs typeface="Meiryo"/>
              <a:sym typeface="Meiryo"/>
            </a:endParaRPr>
          </a:p>
        </p:txBody>
      </p:sp>
      <p:sp>
        <p:nvSpPr>
          <p:cNvPr id="1518" name="Google Shape;1518;g33e3027fc13_3_1802"/>
          <p:cNvSpPr txBox="1"/>
          <p:nvPr/>
        </p:nvSpPr>
        <p:spPr>
          <a:xfrm>
            <a:off x="6901035" y="4474673"/>
            <a:ext cx="783600" cy="430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1" lang="en-US" sz="1000">
                <a:solidFill>
                  <a:srgbClr val="000000"/>
                </a:solidFill>
                <a:latin typeface="Arial"/>
                <a:ea typeface="Arial"/>
                <a:cs typeface="Arial"/>
                <a:sym typeface="Arial"/>
              </a:rPr>
              <a:t>ROADM NW</a:t>
            </a:r>
            <a:endParaRPr sz="1900"/>
          </a:p>
        </p:txBody>
      </p:sp>
      <p:sp>
        <p:nvSpPr>
          <p:cNvPr id="1519" name="Google Shape;1519;g33e3027fc13_3_1802"/>
          <p:cNvSpPr/>
          <p:nvPr/>
        </p:nvSpPr>
        <p:spPr>
          <a:xfrm flipH="1" rot="10800000">
            <a:off x="7076792" y="5694864"/>
            <a:ext cx="487195" cy="85971"/>
          </a:xfrm>
          <a:prstGeom prst="flowChartProcess">
            <a:avLst/>
          </a:prstGeom>
          <a:gradFill>
            <a:gsLst>
              <a:gs pos="0">
                <a:srgbClr val="FFCCFF"/>
              </a:gs>
              <a:gs pos="40000">
                <a:srgbClr val="87A0FF"/>
              </a:gs>
              <a:gs pos="71000">
                <a:srgbClr val="7030A0"/>
              </a:gs>
              <a:gs pos="90000">
                <a:srgbClr val="92D050"/>
              </a:gs>
              <a:gs pos="100000">
                <a:srgbClr val="92D050"/>
              </a:gs>
            </a:gsLst>
            <a:lin ang="5400012"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800">
              <a:solidFill>
                <a:srgbClr val="FFFFFF"/>
              </a:solidFill>
              <a:latin typeface="Meiryo"/>
              <a:ea typeface="Meiryo"/>
              <a:cs typeface="Meiryo"/>
              <a:sym typeface="Meiryo"/>
            </a:endParaRPr>
          </a:p>
        </p:txBody>
      </p:sp>
      <p:sp>
        <p:nvSpPr>
          <p:cNvPr id="1520" name="Google Shape;1520;g33e3027fc13_3_1802"/>
          <p:cNvSpPr/>
          <p:nvPr/>
        </p:nvSpPr>
        <p:spPr>
          <a:xfrm>
            <a:off x="6715681" y="5569761"/>
            <a:ext cx="372300" cy="326400"/>
          </a:xfrm>
          <a:prstGeom prst="rect">
            <a:avLst/>
          </a:prstGeom>
          <a:solidFill>
            <a:srgbClr val="F2F2F2"/>
          </a:solidFill>
          <a:ln cap="flat" cmpd="sng" w="12700">
            <a:solidFill>
              <a:srgbClr val="A5A5A5"/>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Open</a:t>
            </a:r>
            <a:endParaRPr sz="1900"/>
          </a:p>
          <a:p>
            <a:pPr indent="0" lvl="0" marL="0" marR="0" rtl="0" algn="ctr">
              <a:lnSpc>
                <a:spcPct val="110000"/>
              </a:lnSpc>
              <a:spcBef>
                <a:spcPts val="40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ROADM</a:t>
            </a:r>
            <a:endParaRPr b="0" i="0" sz="400" u="none" cap="none" strike="noStrike">
              <a:solidFill>
                <a:srgbClr val="7F7F7F"/>
              </a:solidFill>
              <a:latin typeface="Meiryo"/>
              <a:ea typeface="Meiryo"/>
              <a:cs typeface="Meiryo"/>
              <a:sym typeface="Meiryo"/>
            </a:endParaRPr>
          </a:p>
        </p:txBody>
      </p:sp>
      <p:sp>
        <p:nvSpPr>
          <p:cNvPr id="1521" name="Google Shape;1521;g33e3027fc13_3_1802"/>
          <p:cNvSpPr/>
          <p:nvPr/>
        </p:nvSpPr>
        <p:spPr>
          <a:xfrm>
            <a:off x="7524041" y="5563383"/>
            <a:ext cx="372300" cy="326400"/>
          </a:xfrm>
          <a:prstGeom prst="rect">
            <a:avLst/>
          </a:prstGeom>
          <a:solidFill>
            <a:srgbClr val="F2F2F2"/>
          </a:solidFill>
          <a:ln cap="flat" cmpd="sng" w="12700">
            <a:solidFill>
              <a:srgbClr val="A5A5A5"/>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Open</a:t>
            </a:r>
            <a:endParaRPr sz="1900"/>
          </a:p>
          <a:p>
            <a:pPr indent="0" lvl="0" marL="0" marR="0" rtl="0" algn="ctr">
              <a:lnSpc>
                <a:spcPct val="110000"/>
              </a:lnSpc>
              <a:spcBef>
                <a:spcPts val="40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ROADM</a:t>
            </a:r>
            <a:endParaRPr b="0" i="0" sz="400" u="none" cap="none" strike="noStrike">
              <a:solidFill>
                <a:srgbClr val="7F7F7F"/>
              </a:solidFill>
              <a:latin typeface="Meiryo"/>
              <a:ea typeface="Meiryo"/>
              <a:cs typeface="Meiryo"/>
              <a:sym typeface="Meiryo"/>
            </a:endParaRPr>
          </a:p>
        </p:txBody>
      </p:sp>
      <p:sp>
        <p:nvSpPr>
          <p:cNvPr id="1522" name="Google Shape;1522;g33e3027fc13_3_1802"/>
          <p:cNvSpPr/>
          <p:nvPr/>
        </p:nvSpPr>
        <p:spPr>
          <a:xfrm>
            <a:off x="6434532" y="3130280"/>
            <a:ext cx="1575703" cy="658775"/>
          </a:xfrm>
          <a:prstGeom prst="flowChartMagneticDisk">
            <a:avLst/>
          </a:prstGeom>
          <a:solidFill>
            <a:srgbClr val="FF9900"/>
          </a:solidFill>
          <a:ln cap="flat" cmpd="sng" w="12700">
            <a:solidFill>
              <a:srgbClr val="BEE4FF"/>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100"/>
              <a:buFont typeface="Calibri"/>
              <a:buNone/>
            </a:pPr>
            <a:r>
              <a:t/>
            </a:r>
            <a:endParaRPr b="0" i="0" sz="1100" u="none" cap="none" strike="noStrike">
              <a:solidFill>
                <a:srgbClr val="FFFFFF"/>
              </a:solidFill>
              <a:latin typeface="Meiryo"/>
              <a:ea typeface="Meiryo"/>
              <a:cs typeface="Meiryo"/>
              <a:sym typeface="Meiryo"/>
            </a:endParaRPr>
          </a:p>
          <a:p>
            <a:pPr indent="0" lvl="0" marL="0" marR="0" rtl="0" algn="ctr">
              <a:lnSpc>
                <a:spcPct val="110000"/>
              </a:lnSpc>
              <a:spcBef>
                <a:spcPts val="400"/>
              </a:spcBef>
              <a:spcAft>
                <a:spcPts val="0"/>
              </a:spcAft>
              <a:buClr>
                <a:srgbClr val="FFFFFF"/>
              </a:buClr>
              <a:buSzPts val="1000"/>
              <a:buFont typeface="Meiryo"/>
              <a:buNone/>
            </a:pPr>
            <a:r>
              <a:rPr b="1" i="0" lang="en-US" sz="1000" u="none" cap="none" strike="noStrike">
                <a:solidFill>
                  <a:srgbClr val="FFFFFF"/>
                </a:solidFill>
                <a:latin typeface="Meiryo"/>
                <a:ea typeface="Meiryo"/>
                <a:cs typeface="Meiryo"/>
                <a:sym typeface="Meiryo"/>
              </a:rPr>
              <a:t>Transport PCE / Orch.</a:t>
            </a:r>
            <a:endParaRPr sz="1900"/>
          </a:p>
          <a:p>
            <a:pPr indent="0" lvl="0" marL="0" marR="0" rtl="0" algn="ctr">
              <a:lnSpc>
                <a:spcPct val="110000"/>
              </a:lnSpc>
              <a:spcBef>
                <a:spcPts val="400"/>
              </a:spcBef>
              <a:spcAft>
                <a:spcPts val="0"/>
              </a:spcAft>
              <a:buClr>
                <a:srgbClr val="FFFFFF"/>
              </a:buClr>
              <a:buSzPts val="700"/>
              <a:buFont typeface="Meiryo"/>
              <a:buNone/>
            </a:pPr>
            <a:r>
              <a:rPr b="0" i="0" lang="en-US" sz="700" u="none" cap="none" strike="noStrike">
                <a:solidFill>
                  <a:srgbClr val="FFFFFF"/>
                </a:solidFill>
                <a:latin typeface="Meiryo"/>
                <a:ea typeface="Meiryo"/>
                <a:cs typeface="Meiryo"/>
                <a:sym typeface="Meiryo"/>
              </a:rPr>
              <a:t>(Open DWDM-NW Controller)</a:t>
            </a:r>
            <a:endParaRPr sz="1900"/>
          </a:p>
          <a:p>
            <a:pPr indent="0" lvl="0" marL="0" marR="0" rtl="0" algn="ctr">
              <a:lnSpc>
                <a:spcPct val="110000"/>
              </a:lnSpc>
              <a:spcBef>
                <a:spcPts val="400"/>
              </a:spcBef>
              <a:spcAft>
                <a:spcPts val="0"/>
              </a:spcAft>
              <a:buClr>
                <a:schemeClr val="dk1"/>
              </a:buClr>
              <a:buSzPts val="500"/>
              <a:buFont typeface="Calibri"/>
              <a:buNone/>
            </a:pPr>
            <a:r>
              <a:t/>
            </a:r>
            <a:endParaRPr b="0" i="0" sz="500" u="none" cap="none" strike="noStrike">
              <a:solidFill>
                <a:srgbClr val="FFFFFF"/>
              </a:solidFill>
              <a:latin typeface="Meiryo"/>
              <a:ea typeface="Meiryo"/>
              <a:cs typeface="Meiryo"/>
              <a:sym typeface="Meiryo"/>
            </a:endParaRPr>
          </a:p>
        </p:txBody>
      </p:sp>
      <p:sp>
        <p:nvSpPr>
          <p:cNvPr id="1523" name="Google Shape;1523;g33e3027fc13_3_1802"/>
          <p:cNvSpPr/>
          <p:nvPr/>
        </p:nvSpPr>
        <p:spPr>
          <a:xfrm>
            <a:off x="5227205" y="5560008"/>
            <a:ext cx="1383300" cy="259200"/>
          </a:xfrm>
          <a:prstGeom prst="ellipse">
            <a:avLst/>
          </a:prstGeom>
          <a:solidFill>
            <a:srgbClr val="FBE8E5"/>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900"/>
              <a:buFont typeface="Meiryo"/>
              <a:buNone/>
            </a:pPr>
            <a:r>
              <a:rPr b="0" i="0" lang="en-US" sz="900" u="none" cap="none" strike="noStrike">
                <a:solidFill>
                  <a:srgbClr val="000000"/>
                </a:solidFill>
                <a:latin typeface="Meiryo"/>
                <a:ea typeface="Meiryo"/>
                <a:cs typeface="Meiryo"/>
                <a:sym typeface="Meiryo"/>
              </a:rPr>
              <a:t>Access domain</a:t>
            </a:r>
            <a:endParaRPr b="0" i="0" sz="900" u="none" cap="none" strike="noStrike">
              <a:solidFill>
                <a:srgbClr val="000000"/>
              </a:solidFill>
              <a:latin typeface="Meiryo"/>
              <a:ea typeface="Meiryo"/>
              <a:cs typeface="Meiryo"/>
              <a:sym typeface="Meiryo"/>
            </a:endParaRPr>
          </a:p>
        </p:txBody>
      </p:sp>
      <p:cxnSp>
        <p:nvCxnSpPr>
          <p:cNvPr id="1524" name="Google Shape;1524;g33e3027fc13_3_1802"/>
          <p:cNvCxnSpPr/>
          <p:nvPr/>
        </p:nvCxnSpPr>
        <p:spPr>
          <a:xfrm>
            <a:off x="7898364" y="5702827"/>
            <a:ext cx="1461900" cy="8100"/>
          </a:xfrm>
          <a:prstGeom prst="straightConnector1">
            <a:avLst/>
          </a:prstGeom>
          <a:noFill/>
          <a:ln cap="flat" cmpd="sng" w="9525">
            <a:solidFill>
              <a:srgbClr val="D9371D"/>
            </a:solidFill>
            <a:prstDash val="solid"/>
            <a:round/>
            <a:headEnd len="sm" w="sm" type="none"/>
            <a:tailEnd len="sm" w="sm" type="none"/>
          </a:ln>
        </p:spPr>
      </p:cxnSp>
      <p:sp>
        <p:nvSpPr>
          <p:cNvPr id="1525" name="Google Shape;1525;g33e3027fc13_3_1802"/>
          <p:cNvSpPr/>
          <p:nvPr/>
        </p:nvSpPr>
        <p:spPr>
          <a:xfrm>
            <a:off x="7907327" y="5541624"/>
            <a:ext cx="1383300" cy="256500"/>
          </a:xfrm>
          <a:prstGeom prst="ellipse">
            <a:avLst/>
          </a:prstGeom>
          <a:solidFill>
            <a:srgbClr val="FBE8E5"/>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900"/>
              <a:buFont typeface="Meiryo"/>
              <a:buNone/>
            </a:pPr>
            <a:r>
              <a:rPr b="0" i="0" lang="en-US" sz="900" u="none" cap="none" strike="noStrike">
                <a:solidFill>
                  <a:srgbClr val="000000"/>
                </a:solidFill>
                <a:latin typeface="Meiryo"/>
                <a:ea typeface="Meiryo"/>
                <a:cs typeface="Meiryo"/>
                <a:sym typeface="Meiryo"/>
              </a:rPr>
              <a:t>Access domain</a:t>
            </a:r>
            <a:endParaRPr b="0" i="0" sz="900" u="none" cap="none" strike="noStrike">
              <a:solidFill>
                <a:srgbClr val="000000"/>
              </a:solidFill>
              <a:latin typeface="Meiryo"/>
              <a:ea typeface="Meiryo"/>
              <a:cs typeface="Meiryo"/>
              <a:sym typeface="Meiryo"/>
            </a:endParaRPr>
          </a:p>
        </p:txBody>
      </p:sp>
      <p:sp>
        <p:nvSpPr>
          <p:cNvPr id="1526" name="Google Shape;1526;g33e3027fc13_3_1802"/>
          <p:cNvSpPr/>
          <p:nvPr/>
        </p:nvSpPr>
        <p:spPr>
          <a:xfrm>
            <a:off x="3962565" y="4731373"/>
            <a:ext cx="938700" cy="511500"/>
          </a:xfrm>
          <a:prstGeom prst="rect">
            <a:avLst/>
          </a:prstGeom>
          <a:solidFill>
            <a:srgbClr val="617FFE"/>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900"/>
              <a:buFont typeface="Meiryo"/>
              <a:buNone/>
            </a:pPr>
            <a:r>
              <a:rPr b="0" i="0" lang="en-US" sz="900" u="none" cap="none" strike="noStrike">
                <a:solidFill>
                  <a:srgbClr val="FFFFFF"/>
                </a:solidFill>
                <a:latin typeface="Meiryo"/>
                <a:ea typeface="Meiryo"/>
                <a:cs typeface="Meiryo"/>
                <a:sym typeface="Meiryo"/>
              </a:rPr>
              <a:t>TIP Phoenix</a:t>
            </a:r>
            <a:endParaRPr sz="1900"/>
          </a:p>
          <a:p>
            <a:pPr indent="0" lvl="0" marL="0" marR="0" rtl="0" algn="ctr">
              <a:lnSpc>
                <a:spcPct val="110000"/>
              </a:lnSpc>
              <a:spcBef>
                <a:spcPts val="0"/>
              </a:spcBef>
              <a:spcAft>
                <a:spcPts val="0"/>
              </a:spcAft>
              <a:buClr>
                <a:srgbClr val="FFFFFF"/>
              </a:buClr>
              <a:buSzPts val="900"/>
              <a:buFont typeface="Meiryo"/>
              <a:buNone/>
            </a:pPr>
            <a:r>
              <a:rPr b="0" i="0" lang="en-US" sz="900" u="none" cap="none" strike="noStrike">
                <a:solidFill>
                  <a:srgbClr val="FFFFFF"/>
                </a:solidFill>
                <a:latin typeface="Meiryo"/>
                <a:ea typeface="Meiryo"/>
                <a:cs typeface="Meiryo"/>
                <a:sym typeface="Meiryo"/>
              </a:rPr>
              <a:t>WX-T</a:t>
            </a:r>
            <a:endParaRPr sz="1900"/>
          </a:p>
        </p:txBody>
      </p:sp>
      <p:sp>
        <p:nvSpPr>
          <p:cNvPr id="1527" name="Google Shape;1527;g33e3027fc13_3_1802"/>
          <p:cNvSpPr/>
          <p:nvPr/>
        </p:nvSpPr>
        <p:spPr>
          <a:xfrm>
            <a:off x="4857867" y="5022324"/>
            <a:ext cx="545759" cy="181131"/>
          </a:xfrm>
          <a:prstGeom prst="flowChartProcess">
            <a:avLst/>
          </a:prstGeom>
          <a:solidFill>
            <a:srgbClr val="FFFFCC"/>
          </a:solidFill>
          <a:ln cap="flat" cmpd="sng" w="12700">
            <a:solidFill>
              <a:srgbClr val="00000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700"/>
              <a:buFont typeface="Meiryo"/>
              <a:buNone/>
            </a:pPr>
            <a:r>
              <a:rPr b="0" i="0" lang="en-US" sz="600" u="none" cap="none" strike="noStrike">
                <a:solidFill>
                  <a:srgbClr val="000000"/>
                </a:solidFill>
                <a:latin typeface="Meiryo"/>
                <a:ea typeface="Meiryo"/>
                <a:cs typeface="Meiryo"/>
                <a:sym typeface="Meiryo"/>
              </a:rPr>
              <a:t>CFP2-DCO</a:t>
            </a:r>
            <a:endParaRPr b="0" i="0" sz="600" u="none" cap="none" strike="noStrike">
              <a:solidFill>
                <a:srgbClr val="000000"/>
              </a:solidFill>
              <a:latin typeface="Meiryo"/>
              <a:ea typeface="Meiryo"/>
              <a:cs typeface="Meiryo"/>
              <a:sym typeface="Meiryo"/>
            </a:endParaRPr>
          </a:p>
        </p:txBody>
      </p:sp>
      <p:sp>
        <p:nvSpPr>
          <p:cNvPr id="1528" name="Google Shape;1528;g33e3027fc13_3_1802"/>
          <p:cNvSpPr/>
          <p:nvPr/>
        </p:nvSpPr>
        <p:spPr>
          <a:xfrm>
            <a:off x="9765184" y="4731373"/>
            <a:ext cx="938700" cy="511500"/>
          </a:xfrm>
          <a:prstGeom prst="rect">
            <a:avLst/>
          </a:prstGeom>
          <a:solidFill>
            <a:srgbClr val="617FFE"/>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900"/>
              <a:buFont typeface="Meiryo"/>
              <a:buNone/>
            </a:pPr>
            <a:r>
              <a:rPr b="0" i="0" lang="en-US" sz="900" u="none" cap="none" strike="noStrike">
                <a:solidFill>
                  <a:srgbClr val="FFFFFF"/>
                </a:solidFill>
                <a:latin typeface="Meiryo"/>
                <a:ea typeface="Meiryo"/>
                <a:cs typeface="Meiryo"/>
                <a:sym typeface="Meiryo"/>
              </a:rPr>
              <a:t>TIP Phoenix</a:t>
            </a:r>
            <a:endParaRPr sz="1900"/>
          </a:p>
          <a:p>
            <a:pPr indent="0" lvl="0" marL="0" marR="0" rtl="0" algn="ctr">
              <a:lnSpc>
                <a:spcPct val="110000"/>
              </a:lnSpc>
              <a:spcBef>
                <a:spcPts val="0"/>
              </a:spcBef>
              <a:spcAft>
                <a:spcPts val="0"/>
              </a:spcAft>
              <a:buClr>
                <a:srgbClr val="FFFFFF"/>
              </a:buClr>
              <a:buSzPts val="900"/>
              <a:buFont typeface="Meiryo"/>
              <a:buNone/>
            </a:pPr>
            <a:r>
              <a:rPr b="0" i="0" lang="en-US" sz="900" u="none" cap="none" strike="noStrike">
                <a:solidFill>
                  <a:srgbClr val="FFFFFF"/>
                </a:solidFill>
                <a:latin typeface="Meiryo"/>
                <a:ea typeface="Meiryo"/>
                <a:cs typeface="Meiryo"/>
                <a:sym typeface="Meiryo"/>
              </a:rPr>
              <a:t>WX-T</a:t>
            </a:r>
            <a:endParaRPr sz="1900"/>
          </a:p>
        </p:txBody>
      </p:sp>
      <p:sp>
        <p:nvSpPr>
          <p:cNvPr id="1529" name="Google Shape;1529;g33e3027fc13_3_1802"/>
          <p:cNvSpPr/>
          <p:nvPr/>
        </p:nvSpPr>
        <p:spPr>
          <a:xfrm>
            <a:off x="9247865" y="4898168"/>
            <a:ext cx="545759" cy="181131"/>
          </a:xfrm>
          <a:prstGeom prst="flowChartProcess">
            <a:avLst/>
          </a:prstGeom>
          <a:solidFill>
            <a:srgbClr val="FFFFCC"/>
          </a:solidFill>
          <a:ln cap="flat" cmpd="sng" w="12700">
            <a:solidFill>
              <a:srgbClr val="00000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700"/>
              <a:buFont typeface="Meiryo"/>
              <a:buNone/>
            </a:pPr>
            <a:r>
              <a:rPr b="0" i="0" lang="en-US" sz="600" u="none" cap="none" strike="noStrike">
                <a:solidFill>
                  <a:srgbClr val="000000"/>
                </a:solidFill>
                <a:latin typeface="Meiryo"/>
                <a:ea typeface="Meiryo"/>
                <a:cs typeface="Meiryo"/>
                <a:sym typeface="Meiryo"/>
              </a:rPr>
              <a:t>CFP2-DCO</a:t>
            </a:r>
            <a:endParaRPr b="0" i="0" sz="600" u="none" cap="none" strike="noStrike">
              <a:solidFill>
                <a:srgbClr val="000000"/>
              </a:solidFill>
              <a:latin typeface="Meiryo"/>
              <a:ea typeface="Meiryo"/>
              <a:cs typeface="Meiryo"/>
              <a:sym typeface="Meiryo"/>
            </a:endParaRPr>
          </a:p>
        </p:txBody>
      </p:sp>
      <p:sp>
        <p:nvSpPr>
          <p:cNvPr id="1530" name="Google Shape;1530;g33e3027fc13_3_1802"/>
          <p:cNvSpPr/>
          <p:nvPr/>
        </p:nvSpPr>
        <p:spPr>
          <a:xfrm>
            <a:off x="7864575" y="4894999"/>
            <a:ext cx="1383300" cy="195900"/>
          </a:xfrm>
          <a:prstGeom prst="ellipse">
            <a:avLst/>
          </a:prstGeom>
          <a:solidFill>
            <a:srgbClr val="FBE8E5"/>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900"/>
              <a:buFont typeface="Meiryo"/>
              <a:buNone/>
            </a:pPr>
            <a:r>
              <a:rPr b="0" i="0" lang="en-US" sz="900" u="none" cap="none" strike="noStrike">
                <a:solidFill>
                  <a:srgbClr val="000000"/>
                </a:solidFill>
                <a:latin typeface="Meiryo"/>
                <a:ea typeface="Meiryo"/>
                <a:cs typeface="Meiryo"/>
                <a:sym typeface="Meiryo"/>
              </a:rPr>
              <a:t>Access domain</a:t>
            </a:r>
            <a:endParaRPr b="0" i="0" sz="900" u="none" cap="none" strike="noStrike">
              <a:solidFill>
                <a:srgbClr val="000000"/>
              </a:solidFill>
              <a:latin typeface="Meiryo"/>
              <a:ea typeface="Meiryo"/>
              <a:cs typeface="Meiryo"/>
              <a:sym typeface="Meiryo"/>
            </a:endParaRPr>
          </a:p>
        </p:txBody>
      </p:sp>
      <p:sp>
        <p:nvSpPr>
          <p:cNvPr id="1531" name="Google Shape;1531;g33e3027fc13_3_1802"/>
          <p:cNvSpPr/>
          <p:nvPr/>
        </p:nvSpPr>
        <p:spPr>
          <a:xfrm>
            <a:off x="3959433" y="5524697"/>
            <a:ext cx="938700" cy="511500"/>
          </a:xfrm>
          <a:prstGeom prst="rect">
            <a:avLst/>
          </a:prstGeom>
          <a:solidFill>
            <a:srgbClr val="F1AFA4"/>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1000"/>
              <a:buFont typeface="Meiryo"/>
              <a:buNone/>
            </a:pPr>
            <a:r>
              <a:rPr b="0" i="0" lang="en-US" sz="1000" u="none" cap="none" strike="noStrike">
                <a:solidFill>
                  <a:srgbClr val="FFFFFF"/>
                </a:solidFill>
                <a:latin typeface="Meiryo"/>
                <a:ea typeface="Meiryo"/>
                <a:cs typeface="Meiryo"/>
                <a:sym typeface="Meiryo"/>
              </a:rPr>
              <a:t>OpenROADM</a:t>
            </a:r>
            <a:endParaRPr sz="1900"/>
          </a:p>
          <a:p>
            <a:pPr indent="0" lvl="0" marL="0" marR="0" rtl="0" algn="ctr">
              <a:lnSpc>
                <a:spcPct val="110000"/>
              </a:lnSpc>
              <a:spcBef>
                <a:spcPts val="0"/>
              </a:spcBef>
              <a:spcAft>
                <a:spcPts val="0"/>
              </a:spcAft>
              <a:buClr>
                <a:srgbClr val="FFFFFF"/>
              </a:buClr>
              <a:buSzPts val="1000"/>
              <a:buFont typeface="Meiryo"/>
              <a:buNone/>
            </a:pPr>
            <a:r>
              <a:rPr b="0" i="0" lang="en-US" sz="1000" u="none" cap="none" strike="noStrike">
                <a:solidFill>
                  <a:srgbClr val="FFFFFF"/>
                </a:solidFill>
                <a:latin typeface="Meiryo"/>
                <a:ea typeface="Meiryo"/>
                <a:cs typeface="Meiryo"/>
                <a:sym typeface="Meiryo"/>
              </a:rPr>
              <a:t>Transponder</a:t>
            </a:r>
            <a:endParaRPr b="0" i="0" sz="1100" u="none" cap="none" strike="noStrike">
              <a:solidFill>
                <a:srgbClr val="FFFFFF"/>
              </a:solidFill>
              <a:latin typeface="Meiryo"/>
              <a:ea typeface="Meiryo"/>
              <a:cs typeface="Meiryo"/>
              <a:sym typeface="Meiryo"/>
            </a:endParaRPr>
          </a:p>
        </p:txBody>
      </p:sp>
      <p:sp>
        <p:nvSpPr>
          <p:cNvPr id="1532" name="Google Shape;1532;g33e3027fc13_3_1802"/>
          <p:cNvSpPr/>
          <p:nvPr/>
        </p:nvSpPr>
        <p:spPr>
          <a:xfrm>
            <a:off x="4833827" y="5666472"/>
            <a:ext cx="545759" cy="181131"/>
          </a:xfrm>
          <a:prstGeom prst="flowChartProcess">
            <a:avLst/>
          </a:prstGeom>
          <a:solidFill>
            <a:srgbClr val="FFFFCC"/>
          </a:solidFill>
          <a:ln cap="flat" cmpd="sng" w="12700">
            <a:solidFill>
              <a:srgbClr val="00000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700"/>
              <a:buFont typeface="Meiryo"/>
              <a:buNone/>
            </a:pPr>
            <a:r>
              <a:rPr b="0" i="0" lang="en-US" sz="600" u="none" cap="none" strike="noStrike">
                <a:solidFill>
                  <a:srgbClr val="000000"/>
                </a:solidFill>
                <a:latin typeface="Meiryo"/>
                <a:ea typeface="Meiryo"/>
                <a:cs typeface="Meiryo"/>
                <a:sym typeface="Meiryo"/>
              </a:rPr>
              <a:t>CFP2-DCO</a:t>
            </a:r>
            <a:endParaRPr b="0" i="0" sz="600" u="none" cap="none" strike="noStrike">
              <a:solidFill>
                <a:srgbClr val="000000"/>
              </a:solidFill>
              <a:latin typeface="Meiryo"/>
              <a:ea typeface="Meiryo"/>
              <a:cs typeface="Meiryo"/>
              <a:sym typeface="Meiryo"/>
            </a:endParaRPr>
          </a:p>
        </p:txBody>
      </p:sp>
      <p:sp>
        <p:nvSpPr>
          <p:cNvPr id="1533" name="Google Shape;1533;g33e3027fc13_3_1802"/>
          <p:cNvSpPr/>
          <p:nvPr/>
        </p:nvSpPr>
        <p:spPr>
          <a:xfrm>
            <a:off x="9714876" y="5460009"/>
            <a:ext cx="938700" cy="511500"/>
          </a:xfrm>
          <a:prstGeom prst="rect">
            <a:avLst/>
          </a:prstGeom>
          <a:solidFill>
            <a:srgbClr val="F1AFA4"/>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1000"/>
              <a:buFont typeface="Meiryo"/>
              <a:buNone/>
            </a:pPr>
            <a:r>
              <a:rPr b="0" i="0" lang="en-US" sz="1000" u="none" cap="none" strike="noStrike">
                <a:solidFill>
                  <a:srgbClr val="FFFFFF"/>
                </a:solidFill>
                <a:latin typeface="Meiryo"/>
                <a:ea typeface="Meiryo"/>
                <a:cs typeface="Meiryo"/>
                <a:sym typeface="Meiryo"/>
              </a:rPr>
              <a:t>OpenROADM</a:t>
            </a:r>
            <a:endParaRPr sz="1900"/>
          </a:p>
          <a:p>
            <a:pPr indent="0" lvl="0" marL="0" marR="0" rtl="0" algn="ctr">
              <a:lnSpc>
                <a:spcPct val="110000"/>
              </a:lnSpc>
              <a:spcBef>
                <a:spcPts val="0"/>
              </a:spcBef>
              <a:spcAft>
                <a:spcPts val="0"/>
              </a:spcAft>
              <a:buClr>
                <a:srgbClr val="FFFFFF"/>
              </a:buClr>
              <a:buSzPts val="1000"/>
              <a:buFont typeface="Meiryo"/>
              <a:buNone/>
            </a:pPr>
            <a:r>
              <a:rPr b="0" i="0" lang="en-US" sz="1000" u="none" cap="none" strike="noStrike">
                <a:solidFill>
                  <a:srgbClr val="FFFFFF"/>
                </a:solidFill>
                <a:latin typeface="Meiryo"/>
                <a:ea typeface="Meiryo"/>
                <a:cs typeface="Meiryo"/>
                <a:sym typeface="Meiryo"/>
              </a:rPr>
              <a:t>Transponder</a:t>
            </a:r>
            <a:endParaRPr b="0" i="0" sz="1100" u="none" cap="none" strike="noStrike">
              <a:solidFill>
                <a:srgbClr val="FFFFFF"/>
              </a:solidFill>
              <a:latin typeface="Meiryo"/>
              <a:ea typeface="Meiryo"/>
              <a:cs typeface="Meiryo"/>
              <a:sym typeface="Meiryo"/>
            </a:endParaRPr>
          </a:p>
        </p:txBody>
      </p:sp>
      <p:sp>
        <p:nvSpPr>
          <p:cNvPr id="1534" name="Google Shape;1534;g33e3027fc13_3_1802"/>
          <p:cNvSpPr/>
          <p:nvPr/>
        </p:nvSpPr>
        <p:spPr>
          <a:xfrm>
            <a:off x="9198208" y="5630557"/>
            <a:ext cx="545759" cy="181131"/>
          </a:xfrm>
          <a:prstGeom prst="flowChartProcess">
            <a:avLst/>
          </a:prstGeom>
          <a:solidFill>
            <a:srgbClr val="FFFFCC"/>
          </a:solidFill>
          <a:ln cap="flat" cmpd="sng" w="12700">
            <a:solidFill>
              <a:srgbClr val="00000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700"/>
              <a:buFont typeface="Meiryo"/>
              <a:buNone/>
            </a:pPr>
            <a:r>
              <a:rPr b="0" i="0" lang="en-US" sz="600" u="none" cap="none" strike="noStrike">
                <a:solidFill>
                  <a:srgbClr val="000000"/>
                </a:solidFill>
                <a:latin typeface="Meiryo"/>
                <a:ea typeface="Meiryo"/>
                <a:cs typeface="Meiryo"/>
                <a:sym typeface="Meiryo"/>
              </a:rPr>
              <a:t>CFP2-DCO</a:t>
            </a:r>
            <a:endParaRPr b="0" i="0" sz="600" u="none" cap="none" strike="noStrike">
              <a:solidFill>
                <a:srgbClr val="000000"/>
              </a:solidFill>
              <a:latin typeface="Meiryo"/>
              <a:ea typeface="Meiryo"/>
              <a:cs typeface="Meiryo"/>
              <a:sym typeface="Meiryo"/>
            </a:endParaRPr>
          </a:p>
        </p:txBody>
      </p:sp>
      <p:pic>
        <p:nvPicPr>
          <p:cNvPr id="1535" name="Google Shape;1535;g33e3027fc13_3_1802"/>
          <p:cNvPicPr preferRelativeResize="0"/>
          <p:nvPr/>
        </p:nvPicPr>
        <p:blipFill rotWithShape="1">
          <a:blip r:embed="rId3">
            <a:alphaModFix/>
          </a:blip>
          <a:srcRect b="0" l="0" r="0" t="0"/>
          <a:stretch/>
        </p:blipFill>
        <p:spPr>
          <a:xfrm>
            <a:off x="3831844" y="2722813"/>
            <a:ext cx="823911" cy="370887"/>
          </a:xfrm>
          <a:prstGeom prst="rect">
            <a:avLst/>
          </a:prstGeom>
          <a:noFill/>
          <a:ln>
            <a:noFill/>
          </a:ln>
        </p:spPr>
      </p:pic>
      <p:pic>
        <p:nvPicPr>
          <p:cNvPr id="1536" name="Google Shape;1536;g33e3027fc13_3_1802"/>
          <p:cNvPicPr preferRelativeResize="0"/>
          <p:nvPr/>
        </p:nvPicPr>
        <p:blipFill rotWithShape="1">
          <a:blip r:embed="rId4">
            <a:alphaModFix/>
          </a:blip>
          <a:srcRect b="0" l="0" r="0" t="0"/>
          <a:stretch/>
        </p:blipFill>
        <p:spPr>
          <a:xfrm>
            <a:off x="5545004" y="3434591"/>
            <a:ext cx="459977" cy="177283"/>
          </a:xfrm>
          <a:prstGeom prst="rect">
            <a:avLst/>
          </a:prstGeom>
          <a:noFill/>
          <a:ln>
            <a:noFill/>
          </a:ln>
        </p:spPr>
      </p:pic>
      <p:pic>
        <p:nvPicPr>
          <p:cNvPr descr="Home" id="1537" name="Google Shape;1537;g33e3027fc13_3_1802"/>
          <p:cNvPicPr preferRelativeResize="0"/>
          <p:nvPr/>
        </p:nvPicPr>
        <p:blipFill rotWithShape="1">
          <a:blip r:embed="rId5">
            <a:alphaModFix/>
          </a:blip>
          <a:srcRect b="0" l="0" r="0" t="0"/>
          <a:stretch/>
        </p:blipFill>
        <p:spPr>
          <a:xfrm>
            <a:off x="8118545" y="3082284"/>
            <a:ext cx="273700" cy="349299"/>
          </a:xfrm>
          <a:prstGeom prst="rect">
            <a:avLst/>
          </a:prstGeom>
          <a:noFill/>
          <a:ln>
            <a:noFill/>
          </a:ln>
        </p:spPr>
      </p:pic>
      <p:pic>
        <p:nvPicPr>
          <p:cNvPr id="1538" name="Google Shape;1538;g33e3027fc13_3_1802"/>
          <p:cNvPicPr preferRelativeResize="0"/>
          <p:nvPr/>
        </p:nvPicPr>
        <p:blipFill rotWithShape="1">
          <a:blip r:embed="rId4">
            <a:alphaModFix/>
          </a:blip>
          <a:srcRect b="0" l="0" r="0" t="0"/>
          <a:stretch/>
        </p:blipFill>
        <p:spPr>
          <a:xfrm>
            <a:off x="8488911" y="3467965"/>
            <a:ext cx="459977" cy="177283"/>
          </a:xfrm>
          <a:prstGeom prst="rect">
            <a:avLst/>
          </a:prstGeom>
          <a:noFill/>
          <a:ln>
            <a:noFill/>
          </a:ln>
        </p:spPr>
      </p:pic>
      <p:cxnSp>
        <p:nvCxnSpPr>
          <p:cNvPr id="1539" name="Google Shape;1539;g33e3027fc13_3_1802"/>
          <p:cNvCxnSpPr/>
          <p:nvPr/>
        </p:nvCxnSpPr>
        <p:spPr>
          <a:xfrm flipH="1">
            <a:off x="5395407" y="5096939"/>
            <a:ext cx="1321200" cy="12000"/>
          </a:xfrm>
          <a:prstGeom prst="straightConnector1">
            <a:avLst/>
          </a:prstGeom>
          <a:noFill/>
          <a:ln cap="flat" cmpd="sng" w="41275">
            <a:solidFill>
              <a:srgbClr val="FF9900"/>
            </a:solidFill>
            <a:prstDash val="solid"/>
            <a:round/>
            <a:headEnd len="sm" w="sm" type="none"/>
            <a:tailEnd len="sm" w="sm" type="none"/>
          </a:ln>
        </p:spPr>
      </p:cxnSp>
      <p:cxnSp>
        <p:nvCxnSpPr>
          <p:cNvPr id="1540" name="Google Shape;1540;g33e3027fc13_3_1802"/>
          <p:cNvCxnSpPr>
            <a:stCxn id="1520" idx="1"/>
            <a:endCxn id="1532" idx="3"/>
          </p:cNvCxnSpPr>
          <p:nvPr/>
        </p:nvCxnSpPr>
        <p:spPr>
          <a:xfrm flipH="1">
            <a:off x="5379481" y="5732961"/>
            <a:ext cx="1336200" cy="24000"/>
          </a:xfrm>
          <a:prstGeom prst="straightConnector1">
            <a:avLst/>
          </a:prstGeom>
          <a:noFill/>
          <a:ln cap="flat" cmpd="sng" w="41275">
            <a:solidFill>
              <a:srgbClr val="FF9900"/>
            </a:solidFill>
            <a:prstDash val="solid"/>
            <a:round/>
            <a:headEnd len="sm" w="sm" type="none"/>
            <a:tailEnd len="sm" w="sm" type="none"/>
          </a:ln>
        </p:spPr>
      </p:cxnSp>
      <p:cxnSp>
        <p:nvCxnSpPr>
          <p:cNvPr id="1541" name="Google Shape;1541;g33e3027fc13_3_1802"/>
          <p:cNvCxnSpPr>
            <a:stCxn id="1534" idx="1"/>
            <a:endCxn id="1521" idx="3"/>
          </p:cNvCxnSpPr>
          <p:nvPr/>
        </p:nvCxnSpPr>
        <p:spPr>
          <a:xfrm flipH="1">
            <a:off x="7896208" y="5721123"/>
            <a:ext cx="1302000" cy="5400"/>
          </a:xfrm>
          <a:prstGeom prst="straightConnector1">
            <a:avLst/>
          </a:prstGeom>
          <a:noFill/>
          <a:ln cap="flat" cmpd="sng" w="41275">
            <a:solidFill>
              <a:srgbClr val="FF9900"/>
            </a:solidFill>
            <a:prstDash val="solid"/>
            <a:round/>
            <a:headEnd len="sm" w="sm" type="none"/>
            <a:tailEnd len="sm" w="sm" type="none"/>
          </a:ln>
        </p:spPr>
      </p:cxnSp>
      <p:cxnSp>
        <p:nvCxnSpPr>
          <p:cNvPr id="1542" name="Google Shape;1542;g33e3027fc13_3_1802"/>
          <p:cNvCxnSpPr/>
          <p:nvPr/>
        </p:nvCxnSpPr>
        <p:spPr>
          <a:xfrm rot="10800000">
            <a:off x="7892108" y="5042267"/>
            <a:ext cx="1359600" cy="1500"/>
          </a:xfrm>
          <a:prstGeom prst="straightConnector1">
            <a:avLst/>
          </a:prstGeom>
          <a:noFill/>
          <a:ln cap="flat" cmpd="sng" w="41275">
            <a:solidFill>
              <a:srgbClr val="FF9900"/>
            </a:solidFill>
            <a:prstDash val="solid"/>
            <a:round/>
            <a:headEnd len="sm" w="sm" type="none"/>
            <a:tailEnd len="sm" w="sm" type="none"/>
          </a:ln>
        </p:spPr>
      </p:cxnSp>
      <p:cxnSp>
        <p:nvCxnSpPr>
          <p:cNvPr id="1543" name="Google Shape;1543;g33e3027fc13_3_1802"/>
          <p:cNvCxnSpPr>
            <a:endCxn id="1544" idx="2"/>
          </p:cNvCxnSpPr>
          <p:nvPr/>
        </p:nvCxnSpPr>
        <p:spPr>
          <a:xfrm flipH="1" rot="10800000">
            <a:off x="4901199" y="5546327"/>
            <a:ext cx="1833900" cy="98400"/>
          </a:xfrm>
          <a:prstGeom prst="bentConnector2">
            <a:avLst/>
          </a:prstGeom>
          <a:noFill/>
          <a:ln cap="flat" cmpd="sng" w="9525">
            <a:solidFill>
              <a:srgbClr val="1242FE"/>
            </a:solidFill>
            <a:prstDash val="dash"/>
            <a:round/>
            <a:headEnd len="sm" w="sm" type="none"/>
            <a:tailEnd len="sm" w="sm" type="none"/>
          </a:ln>
        </p:spPr>
      </p:cxnSp>
      <p:cxnSp>
        <p:nvCxnSpPr>
          <p:cNvPr id="1545" name="Google Shape;1545;g33e3027fc13_3_1802"/>
          <p:cNvCxnSpPr>
            <a:endCxn id="1546" idx="2"/>
          </p:cNvCxnSpPr>
          <p:nvPr/>
        </p:nvCxnSpPr>
        <p:spPr>
          <a:xfrm rot="10800000">
            <a:off x="7846243" y="4727075"/>
            <a:ext cx="1870800" cy="110100"/>
          </a:xfrm>
          <a:prstGeom prst="bentConnector2">
            <a:avLst/>
          </a:prstGeom>
          <a:noFill/>
          <a:ln cap="flat" cmpd="sng" w="9525">
            <a:solidFill>
              <a:srgbClr val="1242FE"/>
            </a:solidFill>
            <a:prstDash val="dash"/>
            <a:round/>
            <a:headEnd len="sm" w="sm" type="none"/>
            <a:tailEnd len="sm" w="sm" type="none"/>
          </a:ln>
        </p:spPr>
      </p:cxnSp>
      <p:sp>
        <p:nvSpPr>
          <p:cNvPr id="1516" name="Google Shape;1516;g33e3027fc13_3_1802"/>
          <p:cNvSpPr/>
          <p:nvPr/>
        </p:nvSpPr>
        <p:spPr>
          <a:xfrm>
            <a:off x="6687364" y="4649693"/>
            <a:ext cx="88800" cy="93900"/>
          </a:xfrm>
          <a:prstGeom prst="rect">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400"/>
              <a:buFont typeface="Calibri"/>
              <a:buNone/>
            </a:pPr>
            <a:r>
              <a:t/>
            </a:r>
            <a:endParaRPr b="0" i="0" sz="1400" u="none" cap="none" strike="noStrike">
              <a:solidFill>
                <a:srgbClr val="FFFFFF"/>
              </a:solidFill>
              <a:latin typeface="Meiryo"/>
              <a:ea typeface="Meiryo"/>
              <a:cs typeface="Meiryo"/>
              <a:sym typeface="Meiryo"/>
            </a:endParaRPr>
          </a:p>
        </p:txBody>
      </p:sp>
      <p:sp>
        <p:nvSpPr>
          <p:cNvPr id="1546" name="Google Shape;1546;g33e3027fc13_3_1802"/>
          <p:cNvSpPr/>
          <p:nvPr/>
        </p:nvSpPr>
        <p:spPr>
          <a:xfrm>
            <a:off x="7801843" y="4633175"/>
            <a:ext cx="88800" cy="93900"/>
          </a:xfrm>
          <a:prstGeom prst="rect">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400"/>
              <a:buFont typeface="Calibri"/>
              <a:buNone/>
            </a:pPr>
            <a:r>
              <a:t/>
            </a:r>
            <a:endParaRPr b="0" i="0" sz="1400" u="none" cap="none" strike="noStrike">
              <a:solidFill>
                <a:srgbClr val="FFFFFF"/>
              </a:solidFill>
              <a:latin typeface="Meiryo"/>
              <a:ea typeface="Meiryo"/>
              <a:cs typeface="Meiryo"/>
              <a:sym typeface="Meiryo"/>
            </a:endParaRPr>
          </a:p>
        </p:txBody>
      </p:sp>
      <p:sp>
        <p:nvSpPr>
          <p:cNvPr id="1544" name="Google Shape;1544;g33e3027fc13_3_1802"/>
          <p:cNvSpPr/>
          <p:nvPr/>
        </p:nvSpPr>
        <p:spPr>
          <a:xfrm>
            <a:off x="6690699" y="5452427"/>
            <a:ext cx="88800" cy="93900"/>
          </a:xfrm>
          <a:prstGeom prst="rect">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400"/>
              <a:buFont typeface="Calibri"/>
              <a:buNone/>
            </a:pPr>
            <a:r>
              <a:t/>
            </a:r>
            <a:endParaRPr b="0" i="0" sz="1400" u="none" cap="none" strike="noStrike">
              <a:solidFill>
                <a:srgbClr val="FFFFFF"/>
              </a:solidFill>
              <a:latin typeface="Meiryo"/>
              <a:ea typeface="Meiryo"/>
              <a:cs typeface="Meiryo"/>
              <a:sym typeface="Meiryo"/>
            </a:endParaRPr>
          </a:p>
        </p:txBody>
      </p:sp>
      <p:sp>
        <p:nvSpPr>
          <p:cNvPr id="1547" name="Google Shape;1547;g33e3027fc13_3_1802"/>
          <p:cNvSpPr/>
          <p:nvPr/>
        </p:nvSpPr>
        <p:spPr>
          <a:xfrm>
            <a:off x="7508000" y="4812852"/>
            <a:ext cx="372300" cy="326400"/>
          </a:xfrm>
          <a:prstGeom prst="rect">
            <a:avLst/>
          </a:prstGeom>
          <a:solidFill>
            <a:srgbClr val="F2F2F2"/>
          </a:solidFill>
          <a:ln cap="flat" cmpd="sng" w="12700">
            <a:solidFill>
              <a:srgbClr val="A5A5A5"/>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Open ROADM</a:t>
            </a:r>
            <a:endParaRPr b="0" i="0" sz="400" u="none" cap="none" strike="noStrike">
              <a:solidFill>
                <a:srgbClr val="7F7F7F"/>
              </a:solidFill>
              <a:latin typeface="Meiryo"/>
              <a:ea typeface="Meiryo"/>
              <a:cs typeface="Meiryo"/>
              <a:sym typeface="Meiryo"/>
            </a:endParaRPr>
          </a:p>
        </p:txBody>
      </p:sp>
      <p:sp>
        <p:nvSpPr>
          <p:cNvPr id="1548" name="Google Shape;1548;g33e3027fc13_3_1802"/>
          <p:cNvSpPr/>
          <p:nvPr/>
        </p:nvSpPr>
        <p:spPr>
          <a:xfrm>
            <a:off x="7849573" y="5396729"/>
            <a:ext cx="88800" cy="93900"/>
          </a:xfrm>
          <a:prstGeom prst="rect">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400"/>
              <a:buFont typeface="Calibri"/>
              <a:buNone/>
            </a:pPr>
            <a:r>
              <a:t/>
            </a:r>
            <a:endParaRPr b="0" i="0" sz="1400" u="none" cap="none" strike="noStrike">
              <a:solidFill>
                <a:srgbClr val="FFFFFF"/>
              </a:solidFill>
              <a:latin typeface="Meiryo"/>
              <a:ea typeface="Meiryo"/>
              <a:cs typeface="Meiryo"/>
              <a:sym typeface="Meiryo"/>
            </a:endParaRPr>
          </a:p>
        </p:txBody>
      </p:sp>
      <p:cxnSp>
        <p:nvCxnSpPr>
          <p:cNvPr id="1549" name="Google Shape;1549;g33e3027fc13_3_1802"/>
          <p:cNvCxnSpPr>
            <a:endCxn id="1548" idx="2"/>
          </p:cNvCxnSpPr>
          <p:nvPr/>
        </p:nvCxnSpPr>
        <p:spPr>
          <a:xfrm rot="10800000">
            <a:off x="7893973" y="5490629"/>
            <a:ext cx="1749600" cy="68100"/>
          </a:xfrm>
          <a:prstGeom prst="bentConnector2">
            <a:avLst/>
          </a:prstGeom>
          <a:noFill/>
          <a:ln cap="flat" cmpd="sng" w="9525">
            <a:solidFill>
              <a:srgbClr val="1242FE"/>
            </a:solidFill>
            <a:prstDash val="dash"/>
            <a:round/>
            <a:headEnd len="sm" w="sm" type="none"/>
            <a:tailEnd len="sm" w="sm" type="none"/>
          </a:ln>
        </p:spPr>
      </p:cxnSp>
      <p:sp>
        <p:nvSpPr>
          <p:cNvPr id="1550" name="Google Shape;1550;g33e3027fc13_3_1802"/>
          <p:cNvSpPr/>
          <p:nvPr/>
        </p:nvSpPr>
        <p:spPr>
          <a:xfrm>
            <a:off x="9436753" y="3152964"/>
            <a:ext cx="1222380" cy="631259"/>
          </a:xfrm>
          <a:prstGeom prst="flowChartMagneticDisk">
            <a:avLst/>
          </a:prstGeom>
          <a:solidFill>
            <a:srgbClr val="1242FE"/>
          </a:solidFill>
          <a:ln cap="flat" cmpd="sng" w="12700">
            <a:solidFill>
              <a:srgbClr val="BEE4FF"/>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100"/>
              <a:buFont typeface="Calibri"/>
              <a:buNone/>
            </a:pPr>
            <a:r>
              <a:t/>
            </a:r>
            <a:endParaRPr b="0" i="0" sz="1100" u="none" cap="none" strike="noStrike">
              <a:solidFill>
                <a:srgbClr val="FFFFFF"/>
              </a:solidFill>
              <a:latin typeface="Meiryo"/>
              <a:ea typeface="Meiryo"/>
              <a:cs typeface="Meiryo"/>
              <a:sym typeface="Meiryo"/>
            </a:endParaRPr>
          </a:p>
        </p:txBody>
      </p:sp>
      <p:sp>
        <p:nvSpPr>
          <p:cNvPr id="1551" name="Google Shape;1551;g33e3027fc13_3_1802"/>
          <p:cNvSpPr/>
          <p:nvPr/>
        </p:nvSpPr>
        <p:spPr>
          <a:xfrm rot="-5400000">
            <a:off x="5741223" y="3190926"/>
            <a:ext cx="179100" cy="1113300"/>
          </a:xfrm>
          <a:prstGeom prst="upDownArrow">
            <a:avLst>
              <a:gd fmla="val 50000" name="adj1"/>
              <a:gd fmla="val 50000" name="adj2"/>
            </a:avLst>
          </a:prstGeom>
          <a:solidFill>
            <a:srgbClr val="008770"/>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100"/>
              <a:buFont typeface="Calibri"/>
              <a:buNone/>
            </a:pPr>
            <a:r>
              <a:t/>
            </a:r>
            <a:endParaRPr b="0" i="0" sz="1100" u="none" cap="none" strike="noStrike">
              <a:solidFill>
                <a:srgbClr val="FFFFFF"/>
              </a:solidFill>
              <a:latin typeface="Meiryo"/>
              <a:ea typeface="Meiryo"/>
              <a:cs typeface="Meiryo"/>
              <a:sym typeface="Meiryo"/>
            </a:endParaRPr>
          </a:p>
        </p:txBody>
      </p:sp>
      <p:sp>
        <p:nvSpPr>
          <p:cNvPr id="1552" name="Google Shape;1552;g33e3027fc13_3_1802"/>
          <p:cNvSpPr/>
          <p:nvPr/>
        </p:nvSpPr>
        <p:spPr>
          <a:xfrm rot="-5400000">
            <a:off x="8618929" y="3145715"/>
            <a:ext cx="182700" cy="1207200"/>
          </a:xfrm>
          <a:prstGeom prst="upDownArrow">
            <a:avLst>
              <a:gd fmla="val 50000" name="adj1"/>
              <a:gd fmla="val 50000" name="adj2"/>
            </a:avLst>
          </a:prstGeom>
          <a:solidFill>
            <a:srgbClr val="008770"/>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100"/>
              <a:buFont typeface="Calibri"/>
              <a:buNone/>
            </a:pPr>
            <a:r>
              <a:t/>
            </a:r>
            <a:endParaRPr b="0" i="0" sz="1100" u="none" cap="none" strike="noStrike">
              <a:solidFill>
                <a:srgbClr val="FFFFFF"/>
              </a:solidFill>
              <a:latin typeface="Meiryo"/>
              <a:ea typeface="Meiryo"/>
              <a:cs typeface="Meiryo"/>
              <a:sym typeface="Meiryo"/>
            </a:endParaRPr>
          </a:p>
        </p:txBody>
      </p:sp>
      <p:pic>
        <p:nvPicPr>
          <p:cNvPr id="1553" name="Google Shape;1553;g33e3027fc13_3_1802"/>
          <p:cNvPicPr preferRelativeResize="0"/>
          <p:nvPr/>
        </p:nvPicPr>
        <p:blipFill rotWithShape="1">
          <a:blip r:embed="rId3">
            <a:alphaModFix/>
          </a:blip>
          <a:srcRect b="0" l="0" r="0" t="0"/>
          <a:stretch/>
        </p:blipFill>
        <p:spPr>
          <a:xfrm>
            <a:off x="9983944" y="2751224"/>
            <a:ext cx="757219" cy="340864"/>
          </a:xfrm>
          <a:prstGeom prst="rect">
            <a:avLst/>
          </a:prstGeom>
          <a:noFill/>
          <a:ln>
            <a:noFill/>
          </a:ln>
        </p:spPr>
      </p:pic>
      <p:sp>
        <p:nvSpPr>
          <p:cNvPr id="1554" name="Google Shape;1554;g33e3027fc13_3_1802"/>
          <p:cNvSpPr/>
          <p:nvPr/>
        </p:nvSpPr>
        <p:spPr>
          <a:xfrm>
            <a:off x="3933125" y="3152337"/>
            <a:ext cx="1222380" cy="631259"/>
          </a:xfrm>
          <a:prstGeom prst="flowChartMagneticDisk">
            <a:avLst/>
          </a:prstGeom>
          <a:solidFill>
            <a:srgbClr val="1242FE"/>
          </a:solidFill>
          <a:ln cap="flat" cmpd="sng" w="12700">
            <a:solidFill>
              <a:srgbClr val="BEE4FF"/>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100"/>
              <a:buFont typeface="Calibri"/>
              <a:buNone/>
            </a:pPr>
            <a:r>
              <a:t/>
            </a:r>
            <a:endParaRPr b="0" i="0" sz="1100" u="none" cap="none" strike="noStrike">
              <a:solidFill>
                <a:srgbClr val="FFFFFF"/>
              </a:solidFill>
              <a:latin typeface="Meiryo"/>
              <a:ea typeface="Meiryo"/>
              <a:cs typeface="Meiryo"/>
              <a:sym typeface="Meiryo"/>
            </a:endParaRPr>
          </a:p>
        </p:txBody>
      </p:sp>
      <p:grpSp>
        <p:nvGrpSpPr>
          <p:cNvPr id="1555" name="Google Shape;1555;g33e3027fc13_3_1802"/>
          <p:cNvGrpSpPr/>
          <p:nvPr/>
        </p:nvGrpSpPr>
        <p:grpSpPr>
          <a:xfrm>
            <a:off x="7088014" y="4321104"/>
            <a:ext cx="244523" cy="138681"/>
            <a:chOff x="4259591" y="3628536"/>
            <a:chExt cx="1081481" cy="338908"/>
          </a:xfrm>
        </p:grpSpPr>
        <p:sp>
          <p:nvSpPr>
            <p:cNvPr id="1556" name="Google Shape;1556;g33e3027fc13_3_1802"/>
            <p:cNvSpPr/>
            <p:nvPr/>
          </p:nvSpPr>
          <p:spPr>
            <a:xfrm>
              <a:off x="4259591" y="3637191"/>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sp>
          <p:nvSpPr>
            <p:cNvPr id="1557" name="Google Shape;1557;g33e3027fc13_3_1802"/>
            <p:cNvSpPr/>
            <p:nvPr/>
          </p:nvSpPr>
          <p:spPr>
            <a:xfrm>
              <a:off x="4259603" y="3872044"/>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sp>
          <p:nvSpPr>
            <p:cNvPr id="1558" name="Google Shape;1558;g33e3027fc13_3_1802"/>
            <p:cNvSpPr/>
            <p:nvPr/>
          </p:nvSpPr>
          <p:spPr>
            <a:xfrm>
              <a:off x="5256772" y="3628536"/>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sp>
          <p:nvSpPr>
            <p:cNvPr id="1559" name="Google Shape;1559;g33e3027fc13_3_1802"/>
            <p:cNvSpPr/>
            <p:nvPr/>
          </p:nvSpPr>
          <p:spPr>
            <a:xfrm>
              <a:off x="5256772" y="3872044"/>
              <a:ext cx="84300" cy="954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
                <a:solidFill>
                  <a:srgbClr val="FFFFFF"/>
                </a:solidFill>
                <a:latin typeface="Calibri"/>
                <a:ea typeface="Calibri"/>
                <a:cs typeface="Calibri"/>
                <a:sym typeface="Calibri"/>
              </a:endParaRPr>
            </a:p>
          </p:txBody>
        </p:sp>
      </p:grpSp>
      <p:sp>
        <p:nvSpPr>
          <p:cNvPr id="1560" name="Google Shape;1560;g33e3027fc13_3_1802"/>
          <p:cNvSpPr/>
          <p:nvPr/>
        </p:nvSpPr>
        <p:spPr>
          <a:xfrm>
            <a:off x="6732088" y="4122536"/>
            <a:ext cx="372300" cy="326400"/>
          </a:xfrm>
          <a:prstGeom prst="rect">
            <a:avLst/>
          </a:prstGeom>
          <a:solidFill>
            <a:srgbClr val="F2F2F2"/>
          </a:solidFill>
          <a:ln cap="flat" cmpd="sng" w="12700">
            <a:solidFill>
              <a:srgbClr val="A5A5A5"/>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Open ROADM</a:t>
            </a:r>
            <a:endParaRPr b="0" i="0" sz="400" u="none" cap="none" strike="noStrike">
              <a:solidFill>
                <a:srgbClr val="7F7F7F"/>
              </a:solidFill>
              <a:latin typeface="Meiryo"/>
              <a:ea typeface="Meiryo"/>
              <a:cs typeface="Meiryo"/>
              <a:sym typeface="Meiryo"/>
            </a:endParaRPr>
          </a:p>
        </p:txBody>
      </p:sp>
      <p:sp>
        <p:nvSpPr>
          <p:cNvPr id="1561" name="Google Shape;1561;g33e3027fc13_3_1802"/>
          <p:cNvSpPr/>
          <p:nvPr/>
        </p:nvSpPr>
        <p:spPr>
          <a:xfrm flipH="1" rot="10800000">
            <a:off x="7103251" y="4251245"/>
            <a:ext cx="475743" cy="81656"/>
          </a:xfrm>
          <a:prstGeom prst="flowChartProcess">
            <a:avLst/>
          </a:prstGeom>
          <a:gradFill>
            <a:gsLst>
              <a:gs pos="0">
                <a:srgbClr val="FFCCFF"/>
              </a:gs>
              <a:gs pos="40000">
                <a:srgbClr val="87A0FF"/>
              </a:gs>
              <a:gs pos="71000">
                <a:srgbClr val="7030A0"/>
              </a:gs>
              <a:gs pos="90000">
                <a:srgbClr val="92D050"/>
              </a:gs>
              <a:gs pos="100000">
                <a:srgbClr val="92D050"/>
              </a:gs>
            </a:gsLst>
            <a:lin ang="5400012"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800">
              <a:solidFill>
                <a:srgbClr val="FFFFFF"/>
              </a:solidFill>
              <a:latin typeface="Meiryo"/>
              <a:ea typeface="Meiryo"/>
              <a:cs typeface="Meiryo"/>
              <a:sym typeface="Meiryo"/>
            </a:endParaRPr>
          </a:p>
        </p:txBody>
      </p:sp>
      <p:sp>
        <p:nvSpPr>
          <p:cNvPr id="1562" name="Google Shape;1562;g33e3027fc13_3_1802"/>
          <p:cNvSpPr/>
          <p:nvPr/>
        </p:nvSpPr>
        <p:spPr>
          <a:xfrm>
            <a:off x="6702371" y="3948233"/>
            <a:ext cx="88800" cy="93900"/>
          </a:xfrm>
          <a:prstGeom prst="rect">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400"/>
              <a:buFont typeface="Calibri"/>
              <a:buNone/>
            </a:pPr>
            <a:r>
              <a:t/>
            </a:r>
            <a:endParaRPr b="0" i="0" sz="1400" u="none" cap="none" strike="noStrike">
              <a:solidFill>
                <a:srgbClr val="FFFFFF"/>
              </a:solidFill>
              <a:latin typeface="Meiryo"/>
              <a:ea typeface="Meiryo"/>
              <a:cs typeface="Meiryo"/>
              <a:sym typeface="Meiryo"/>
            </a:endParaRPr>
          </a:p>
        </p:txBody>
      </p:sp>
      <p:sp>
        <p:nvSpPr>
          <p:cNvPr id="1563" name="Google Shape;1563;g33e3027fc13_3_1802"/>
          <p:cNvSpPr/>
          <p:nvPr/>
        </p:nvSpPr>
        <p:spPr>
          <a:xfrm>
            <a:off x="7523005" y="4111393"/>
            <a:ext cx="372300" cy="326400"/>
          </a:xfrm>
          <a:prstGeom prst="rect">
            <a:avLst/>
          </a:prstGeom>
          <a:solidFill>
            <a:srgbClr val="F2F2F2"/>
          </a:solidFill>
          <a:ln cap="flat" cmpd="sng" w="12700">
            <a:solidFill>
              <a:srgbClr val="A5A5A5"/>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7F7F7F"/>
              </a:buClr>
              <a:buSzPts val="400"/>
              <a:buFont typeface="Meiryo"/>
              <a:buNone/>
            </a:pPr>
            <a:r>
              <a:rPr b="0" i="0" lang="en-US" sz="400" u="none" cap="none" strike="noStrike">
                <a:solidFill>
                  <a:srgbClr val="7F7F7F"/>
                </a:solidFill>
                <a:latin typeface="Meiryo"/>
                <a:ea typeface="Meiryo"/>
                <a:cs typeface="Meiryo"/>
                <a:sym typeface="Meiryo"/>
              </a:rPr>
              <a:t>Open ROADM</a:t>
            </a:r>
            <a:endParaRPr b="0" i="0" sz="400" u="none" cap="none" strike="noStrike">
              <a:solidFill>
                <a:srgbClr val="7F7F7F"/>
              </a:solidFill>
              <a:latin typeface="Meiryo"/>
              <a:ea typeface="Meiryo"/>
              <a:cs typeface="Meiryo"/>
              <a:sym typeface="Meiryo"/>
            </a:endParaRPr>
          </a:p>
        </p:txBody>
      </p:sp>
      <p:sp>
        <p:nvSpPr>
          <p:cNvPr id="1564" name="Google Shape;1564;g33e3027fc13_3_1802"/>
          <p:cNvSpPr/>
          <p:nvPr/>
        </p:nvSpPr>
        <p:spPr>
          <a:xfrm>
            <a:off x="5310873" y="4104313"/>
            <a:ext cx="1383300" cy="253200"/>
          </a:xfrm>
          <a:prstGeom prst="ellipse">
            <a:avLst/>
          </a:prstGeom>
          <a:solidFill>
            <a:srgbClr val="FBE8E5"/>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900"/>
              <a:buFont typeface="Meiryo"/>
              <a:buNone/>
            </a:pPr>
            <a:r>
              <a:rPr b="0" i="0" lang="en-US" sz="900" u="none" cap="none" strike="noStrike">
                <a:solidFill>
                  <a:srgbClr val="000000"/>
                </a:solidFill>
                <a:latin typeface="Meiryo"/>
                <a:ea typeface="Meiryo"/>
                <a:cs typeface="Meiryo"/>
                <a:sym typeface="Meiryo"/>
              </a:rPr>
              <a:t>Access domain</a:t>
            </a:r>
            <a:endParaRPr b="0" i="0" sz="900" u="none" cap="none" strike="noStrike">
              <a:solidFill>
                <a:srgbClr val="000000"/>
              </a:solidFill>
              <a:latin typeface="Meiryo"/>
              <a:ea typeface="Meiryo"/>
              <a:cs typeface="Meiryo"/>
              <a:sym typeface="Meiryo"/>
            </a:endParaRPr>
          </a:p>
        </p:txBody>
      </p:sp>
      <p:cxnSp>
        <p:nvCxnSpPr>
          <p:cNvPr id="1565" name="Google Shape;1565;g33e3027fc13_3_1802"/>
          <p:cNvCxnSpPr>
            <a:endCxn id="1566" idx="2"/>
          </p:cNvCxnSpPr>
          <p:nvPr/>
        </p:nvCxnSpPr>
        <p:spPr>
          <a:xfrm flipH="1" rot="10800000">
            <a:off x="4915128" y="4049604"/>
            <a:ext cx="1833300" cy="82500"/>
          </a:xfrm>
          <a:prstGeom prst="bentConnector2">
            <a:avLst/>
          </a:prstGeom>
          <a:noFill/>
          <a:ln cap="flat" cmpd="sng" w="9525">
            <a:solidFill>
              <a:srgbClr val="1242FE"/>
            </a:solidFill>
            <a:prstDash val="dash"/>
            <a:round/>
            <a:headEnd len="sm" w="sm" type="none"/>
            <a:tailEnd len="sm" w="sm" type="none"/>
          </a:ln>
        </p:spPr>
      </p:cxnSp>
      <p:sp>
        <p:nvSpPr>
          <p:cNvPr id="1567" name="Google Shape;1567;g33e3027fc13_3_1802"/>
          <p:cNvSpPr/>
          <p:nvPr/>
        </p:nvSpPr>
        <p:spPr>
          <a:xfrm>
            <a:off x="3962565" y="4038788"/>
            <a:ext cx="938700" cy="511500"/>
          </a:xfrm>
          <a:prstGeom prst="rect">
            <a:avLst/>
          </a:prstGeom>
          <a:solidFill>
            <a:srgbClr val="0996B6"/>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1000"/>
              <a:buFont typeface="Meiryo"/>
              <a:buNone/>
            </a:pPr>
            <a:r>
              <a:rPr b="0" i="0" lang="en-US" sz="900" u="none" cap="none" strike="noStrike">
                <a:solidFill>
                  <a:srgbClr val="FFFFFF"/>
                </a:solidFill>
                <a:latin typeface="Meiryo"/>
                <a:ea typeface="Meiryo"/>
                <a:cs typeface="Meiryo"/>
                <a:sym typeface="Meiryo"/>
              </a:rPr>
              <a:t>TIP-OOPT</a:t>
            </a:r>
            <a:endParaRPr sz="900"/>
          </a:p>
          <a:p>
            <a:pPr indent="0" lvl="0" marL="0" marR="0" rtl="0" algn="ctr">
              <a:lnSpc>
                <a:spcPct val="110000"/>
              </a:lnSpc>
              <a:spcBef>
                <a:spcPts val="0"/>
              </a:spcBef>
              <a:spcAft>
                <a:spcPts val="0"/>
              </a:spcAft>
              <a:buClr>
                <a:srgbClr val="FFFFFF"/>
              </a:buClr>
              <a:buSzPts val="1000"/>
              <a:buFont typeface="Meiryo"/>
              <a:buNone/>
            </a:pPr>
            <a:r>
              <a:rPr b="0" i="0" lang="en-US" sz="900" u="none" cap="none" strike="noStrike">
                <a:solidFill>
                  <a:srgbClr val="FFFFFF"/>
                </a:solidFill>
                <a:latin typeface="Meiryo"/>
                <a:ea typeface="Meiryo"/>
                <a:cs typeface="Meiryo"/>
                <a:sym typeface="Meiryo"/>
              </a:rPr>
              <a:t>MANTRA</a:t>
            </a:r>
            <a:br>
              <a:rPr b="0" i="0" lang="en-US" sz="900" u="none" cap="none" strike="noStrike">
                <a:solidFill>
                  <a:srgbClr val="FFFFFF"/>
                </a:solidFill>
                <a:latin typeface="Meiryo"/>
                <a:ea typeface="Meiryo"/>
                <a:cs typeface="Meiryo"/>
                <a:sym typeface="Meiryo"/>
              </a:rPr>
            </a:br>
            <a:r>
              <a:rPr b="0" i="0" lang="en-US" sz="900" u="none" cap="none" strike="noStrike">
                <a:solidFill>
                  <a:srgbClr val="FFFFFF"/>
                </a:solidFill>
                <a:latin typeface="Meiryo"/>
                <a:ea typeface="Meiryo"/>
                <a:cs typeface="Meiryo"/>
                <a:sym typeface="Meiryo"/>
              </a:rPr>
              <a:t>Switchponder</a:t>
            </a:r>
            <a:endParaRPr sz="1800"/>
          </a:p>
        </p:txBody>
      </p:sp>
      <p:sp>
        <p:nvSpPr>
          <p:cNvPr id="1568" name="Google Shape;1568;g33e3027fc13_3_1802"/>
          <p:cNvSpPr/>
          <p:nvPr/>
        </p:nvSpPr>
        <p:spPr>
          <a:xfrm>
            <a:off x="4857559" y="4194233"/>
            <a:ext cx="545759" cy="181131"/>
          </a:xfrm>
          <a:prstGeom prst="flowChartProcess">
            <a:avLst/>
          </a:prstGeom>
          <a:solidFill>
            <a:srgbClr val="FFFFCC"/>
          </a:solidFill>
          <a:ln cap="flat" cmpd="sng" w="12700">
            <a:solidFill>
              <a:srgbClr val="00000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QSFP-DD</a:t>
            </a:r>
            <a:endParaRPr b="0" i="0" sz="700" u="none" cap="none" strike="noStrike">
              <a:solidFill>
                <a:srgbClr val="000000"/>
              </a:solidFill>
              <a:latin typeface="Meiryo"/>
              <a:ea typeface="Meiryo"/>
              <a:cs typeface="Meiryo"/>
              <a:sym typeface="Meiryo"/>
            </a:endParaRPr>
          </a:p>
        </p:txBody>
      </p:sp>
      <p:cxnSp>
        <p:nvCxnSpPr>
          <p:cNvPr id="1569" name="Google Shape;1569;g33e3027fc13_3_1802"/>
          <p:cNvCxnSpPr>
            <a:stCxn id="1560" idx="1"/>
            <a:endCxn id="1568" idx="3"/>
          </p:cNvCxnSpPr>
          <p:nvPr/>
        </p:nvCxnSpPr>
        <p:spPr>
          <a:xfrm rot="10800000">
            <a:off x="5403388" y="4284836"/>
            <a:ext cx="1328700" cy="900"/>
          </a:xfrm>
          <a:prstGeom prst="straightConnector1">
            <a:avLst/>
          </a:prstGeom>
          <a:noFill/>
          <a:ln cap="flat" cmpd="sng" w="41275">
            <a:solidFill>
              <a:srgbClr val="FF9900"/>
            </a:solidFill>
            <a:prstDash val="solid"/>
            <a:round/>
            <a:headEnd len="sm" w="sm" type="none"/>
            <a:tailEnd len="sm" w="sm" type="none"/>
          </a:ln>
        </p:spPr>
      </p:cxnSp>
      <p:sp>
        <p:nvSpPr>
          <p:cNvPr id="1566" name="Google Shape;1566;g33e3027fc13_3_1802"/>
          <p:cNvSpPr/>
          <p:nvPr/>
        </p:nvSpPr>
        <p:spPr>
          <a:xfrm>
            <a:off x="6704028" y="3955704"/>
            <a:ext cx="88800" cy="93900"/>
          </a:xfrm>
          <a:prstGeom prst="rect">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400"/>
              <a:buFont typeface="Calibri"/>
              <a:buNone/>
            </a:pPr>
            <a:r>
              <a:t/>
            </a:r>
            <a:endParaRPr b="0" i="0" sz="1400" u="none" cap="none" strike="noStrike">
              <a:solidFill>
                <a:srgbClr val="FFFFFF"/>
              </a:solidFill>
              <a:latin typeface="Meiryo"/>
              <a:ea typeface="Meiryo"/>
              <a:cs typeface="Meiryo"/>
              <a:sym typeface="Meiryo"/>
            </a:endParaRPr>
          </a:p>
        </p:txBody>
      </p:sp>
      <p:sp>
        <p:nvSpPr>
          <p:cNvPr id="1570" name="Google Shape;1570;g33e3027fc13_3_1802"/>
          <p:cNvSpPr/>
          <p:nvPr/>
        </p:nvSpPr>
        <p:spPr>
          <a:xfrm>
            <a:off x="9765184" y="4005681"/>
            <a:ext cx="938700" cy="511500"/>
          </a:xfrm>
          <a:prstGeom prst="rect">
            <a:avLst/>
          </a:prstGeom>
          <a:solidFill>
            <a:srgbClr val="0996B6"/>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1000"/>
              <a:buFont typeface="Meiryo"/>
              <a:buNone/>
            </a:pPr>
            <a:r>
              <a:rPr b="0" i="0" lang="en-US" sz="900" u="none" cap="none" strike="noStrike">
                <a:solidFill>
                  <a:srgbClr val="FFFFFF"/>
                </a:solidFill>
                <a:latin typeface="Meiryo"/>
                <a:ea typeface="Meiryo"/>
                <a:cs typeface="Meiryo"/>
                <a:sym typeface="Meiryo"/>
              </a:rPr>
              <a:t>TIP-OOPT</a:t>
            </a:r>
            <a:endParaRPr sz="1800"/>
          </a:p>
          <a:p>
            <a:pPr indent="0" lvl="0" marL="0" marR="0" rtl="0" algn="ctr">
              <a:lnSpc>
                <a:spcPct val="110000"/>
              </a:lnSpc>
              <a:spcBef>
                <a:spcPts val="0"/>
              </a:spcBef>
              <a:spcAft>
                <a:spcPts val="0"/>
              </a:spcAft>
              <a:buClr>
                <a:srgbClr val="FFFFFF"/>
              </a:buClr>
              <a:buSzPts val="1000"/>
              <a:buFont typeface="Meiryo"/>
              <a:buNone/>
            </a:pPr>
            <a:r>
              <a:rPr b="0" i="0" lang="en-US" sz="900" u="none" cap="none" strike="noStrike">
                <a:solidFill>
                  <a:srgbClr val="FFFFFF"/>
                </a:solidFill>
                <a:latin typeface="Meiryo"/>
                <a:ea typeface="Meiryo"/>
                <a:cs typeface="Meiryo"/>
                <a:sym typeface="Meiryo"/>
              </a:rPr>
              <a:t>MANTRA</a:t>
            </a:r>
            <a:br>
              <a:rPr b="0" i="0" lang="en-US" sz="900" u="none" cap="none" strike="noStrike">
                <a:solidFill>
                  <a:srgbClr val="FFFFFF"/>
                </a:solidFill>
                <a:latin typeface="Meiryo"/>
                <a:ea typeface="Meiryo"/>
                <a:cs typeface="Meiryo"/>
                <a:sym typeface="Meiryo"/>
              </a:rPr>
            </a:br>
            <a:r>
              <a:rPr b="0" i="0" lang="en-US" sz="900" u="none" cap="none" strike="noStrike">
                <a:solidFill>
                  <a:srgbClr val="FFFFFF"/>
                </a:solidFill>
                <a:latin typeface="Meiryo"/>
                <a:ea typeface="Meiryo"/>
                <a:cs typeface="Meiryo"/>
                <a:sym typeface="Meiryo"/>
              </a:rPr>
              <a:t>Switchponder</a:t>
            </a:r>
            <a:endParaRPr sz="1800"/>
          </a:p>
        </p:txBody>
      </p:sp>
      <p:sp>
        <p:nvSpPr>
          <p:cNvPr id="1571" name="Google Shape;1571;g33e3027fc13_3_1802"/>
          <p:cNvSpPr/>
          <p:nvPr/>
        </p:nvSpPr>
        <p:spPr>
          <a:xfrm>
            <a:off x="9235504" y="4169532"/>
            <a:ext cx="545759" cy="181131"/>
          </a:xfrm>
          <a:prstGeom prst="flowChartProcess">
            <a:avLst/>
          </a:prstGeom>
          <a:solidFill>
            <a:srgbClr val="FFFFCC"/>
          </a:solidFill>
          <a:ln cap="flat" cmpd="sng" w="12700">
            <a:solidFill>
              <a:srgbClr val="00000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QSFP-DD</a:t>
            </a:r>
            <a:endParaRPr b="0" i="0" sz="700" u="none" cap="none" strike="noStrike">
              <a:solidFill>
                <a:srgbClr val="000000"/>
              </a:solidFill>
              <a:latin typeface="Meiryo"/>
              <a:ea typeface="Meiryo"/>
              <a:cs typeface="Meiryo"/>
              <a:sym typeface="Meiryo"/>
            </a:endParaRPr>
          </a:p>
        </p:txBody>
      </p:sp>
      <p:sp>
        <p:nvSpPr>
          <p:cNvPr id="1572" name="Google Shape;1572;g33e3027fc13_3_1802"/>
          <p:cNvSpPr/>
          <p:nvPr/>
        </p:nvSpPr>
        <p:spPr>
          <a:xfrm>
            <a:off x="7886059" y="4092172"/>
            <a:ext cx="1383300" cy="241500"/>
          </a:xfrm>
          <a:prstGeom prst="ellipse">
            <a:avLst/>
          </a:prstGeom>
          <a:solidFill>
            <a:srgbClr val="FBE8E5"/>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000000"/>
              </a:buClr>
              <a:buSzPts val="900"/>
              <a:buFont typeface="Meiryo"/>
              <a:buNone/>
            </a:pPr>
            <a:r>
              <a:rPr b="0" i="0" lang="en-US" sz="900" u="none" cap="none" strike="noStrike">
                <a:solidFill>
                  <a:srgbClr val="000000"/>
                </a:solidFill>
                <a:latin typeface="Meiryo"/>
                <a:ea typeface="Meiryo"/>
                <a:cs typeface="Meiryo"/>
                <a:sym typeface="Meiryo"/>
              </a:rPr>
              <a:t>Access domain</a:t>
            </a:r>
            <a:endParaRPr b="0" i="0" sz="900" u="none" cap="none" strike="noStrike">
              <a:solidFill>
                <a:srgbClr val="000000"/>
              </a:solidFill>
              <a:latin typeface="Meiryo"/>
              <a:ea typeface="Meiryo"/>
              <a:cs typeface="Meiryo"/>
              <a:sym typeface="Meiryo"/>
            </a:endParaRPr>
          </a:p>
        </p:txBody>
      </p:sp>
      <p:cxnSp>
        <p:nvCxnSpPr>
          <p:cNvPr id="1573" name="Google Shape;1573;g33e3027fc13_3_1802"/>
          <p:cNvCxnSpPr/>
          <p:nvPr/>
        </p:nvCxnSpPr>
        <p:spPr>
          <a:xfrm rot="10800000">
            <a:off x="7898267" y="4283385"/>
            <a:ext cx="1359600" cy="1500"/>
          </a:xfrm>
          <a:prstGeom prst="straightConnector1">
            <a:avLst/>
          </a:prstGeom>
          <a:noFill/>
          <a:ln cap="flat" cmpd="sng" w="41275">
            <a:solidFill>
              <a:srgbClr val="FF9900"/>
            </a:solidFill>
            <a:prstDash val="solid"/>
            <a:round/>
            <a:headEnd len="sm" w="sm" type="none"/>
            <a:tailEnd len="sm" w="sm" type="none"/>
          </a:ln>
        </p:spPr>
      </p:cxnSp>
      <p:cxnSp>
        <p:nvCxnSpPr>
          <p:cNvPr id="1574" name="Google Shape;1574;g33e3027fc13_3_1802"/>
          <p:cNvCxnSpPr>
            <a:endCxn id="1575" idx="2"/>
          </p:cNvCxnSpPr>
          <p:nvPr/>
        </p:nvCxnSpPr>
        <p:spPr>
          <a:xfrm rot="10800000">
            <a:off x="7860987" y="4026617"/>
            <a:ext cx="1859700" cy="105300"/>
          </a:xfrm>
          <a:prstGeom prst="bentConnector2">
            <a:avLst/>
          </a:prstGeom>
          <a:noFill/>
          <a:ln cap="flat" cmpd="sng" w="9525">
            <a:solidFill>
              <a:srgbClr val="1242FE"/>
            </a:solidFill>
            <a:prstDash val="dash"/>
            <a:round/>
            <a:headEnd len="sm" w="sm" type="none"/>
            <a:tailEnd len="sm" w="sm" type="none"/>
          </a:ln>
        </p:spPr>
      </p:cxnSp>
      <p:sp>
        <p:nvSpPr>
          <p:cNvPr id="1575" name="Google Shape;1575;g33e3027fc13_3_1802"/>
          <p:cNvSpPr/>
          <p:nvPr/>
        </p:nvSpPr>
        <p:spPr>
          <a:xfrm>
            <a:off x="7816587" y="3932717"/>
            <a:ext cx="88800" cy="93900"/>
          </a:xfrm>
          <a:prstGeom prst="rect">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1400"/>
              <a:buFont typeface="Calibri"/>
              <a:buNone/>
            </a:pPr>
            <a:r>
              <a:t/>
            </a:r>
            <a:endParaRPr b="0" i="0" sz="1400" u="none" cap="none" strike="noStrike">
              <a:solidFill>
                <a:srgbClr val="FFFFFF"/>
              </a:solidFill>
              <a:latin typeface="Meiryo"/>
              <a:ea typeface="Meiryo"/>
              <a:cs typeface="Meiryo"/>
              <a:sym typeface="Meiryo"/>
            </a:endParaRPr>
          </a:p>
        </p:txBody>
      </p:sp>
      <p:sp>
        <p:nvSpPr>
          <p:cNvPr id="1576" name="Google Shape;1576;g33e3027fc13_3_1802"/>
          <p:cNvSpPr/>
          <p:nvPr/>
        </p:nvSpPr>
        <p:spPr>
          <a:xfrm>
            <a:off x="3926919" y="3411651"/>
            <a:ext cx="1217100" cy="292800"/>
          </a:xfrm>
          <a:prstGeom prst="rect">
            <a:avLst/>
          </a:prstGeom>
          <a:no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900"/>
              <a:buFont typeface="Meiryo"/>
              <a:buNone/>
            </a:pPr>
            <a:r>
              <a:rPr b="1" i="0" lang="en-US" sz="900" u="none" cap="none" strike="noStrike">
                <a:solidFill>
                  <a:srgbClr val="FFFFFF"/>
                </a:solidFill>
                <a:latin typeface="Meiryo"/>
                <a:ea typeface="Meiryo"/>
                <a:cs typeface="Meiryo"/>
                <a:sym typeface="Meiryo"/>
              </a:rPr>
              <a:t>Teraflow</a:t>
            </a:r>
            <a:endParaRPr sz="1900"/>
          </a:p>
          <a:p>
            <a:pPr indent="0" lvl="0" marL="0" marR="0" rtl="0" algn="ctr">
              <a:lnSpc>
                <a:spcPct val="110000"/>
              </a:lnSpc>
              <a:spcBef>
                <a:spcPts val="0"/>
              </a:spcBef>
              <a:spcAft>
                <a:spcPts val="0"/>
              </a:spcAft>
              <a:buClr>
                <a:srgbClr val="FFFFFF"/>
              </a:buClr>
              <a:buSzPts val="900"/>
              <a:buFont typeface="Meiryo"/>
              <a:buNone/>
            </a:pPr>
            <a:r>
              <a:rPr b="0" i="0" lang="en-US" sz="900" u="none" cap="none" strike="noStrike">
                <a:solidFill>
                  <a:srgbClr val="FFFFFF"/>
                </a:solidFill>
                <a:latin typeface="Meiryo"/>
                <a:ea typeface="Meiryo"/>
                <a:cs typeface="Meiryo"/>
                <a:sym typeface="Meiryo"/>
              </a:rPr>
              <a:t>L2/L3 Controller</a:t>
            </a:r>
            <a:endParaRPr sz="1900"/>
          </a:p>
        </p:txBody>
      </p:sp>
      <p:sp>
        <p:nvSpPr>
          <p:cNvPr id="1577" name="Google Shape;1577;g33e3027fc13_3_1802"/>
          <p:cNvSpPr/>
          <p:nvPr/>
        </p:nvSpPr>
        <p:spPr>
          <a:xfrm>
            <a:off x="9439385" y="3409388"/>
            <a:ext cx="1217100" cy="292800"/>
          </a:xfrm>
          <a:prstGeom prst="rect">
            <a:avLst/>
          </a:prstGeom>
          <a:no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rgbClr val="FFFFFF"/>
              </a:buClr>
              <a:buSzPts val="900"/>
              <a:buFont typeface="Meiryo"/>
              <a:buNone/>
            </a:pPr>
            <a:r>
              <a:rPr b="1" i="0" lang="en-US" sz="900" u="none" cap="none" strike="noStrike">
                <a:solidFill>
                  <a:srgbClr val="FFFFFF"/>
                </a:solidFill>
                <a:latin typeface="Meiryo"/>
                <a:ea typeface="Meiryo"/>
                <a:cs typeface="Meiryo"/>
                <a:sym typeface="Meiryo"/>
              </a:rPr>
              <a:t>Teraflow</a:t>
            </a:r>
            <a:endParaRPr sz="1900"/>
          </a:p>
          <a:p>
            <a:pPr indent="0" lvl="0" marL="0" marR="0" rtl="0" algn="ctr">
              <a:lnSpc>
                <a:spcPct val="110000"/>
              </a:lnSpc>
              <a:spcBef>
                <a:spcPts val="0"/>
              </a:spcBef>
              <a:spcAft>
                <a:spcPts val="0"/>
              </a:spcAft>
              <a:buClr>
                <a:srgbClr val="FFFFFF"/>
              </a:buClr>
              <a:buSzPts val="900"/>
              <a:buFont typeface="Meiryo"/>
              <a:buNone/>
            </a:pPr>
            <a:r>
              <a:rPr b="0" i="0" lang="en-US" sz="900" u="none" cap="none" strike="noStrike">
                <a:solidFill>
                  <a:srgbClr val="FFFFFF"/>
                </a:solidFill>
                <a:latin typeface="Meiryo"/>
                <a:ea typeface="Meiryo"/>
                <a:cs typeface="Meiryo"/>
                <a:sym typeface="Meiryo"/>
              </a:rPr>
              <a:t>L2/L3 Controller</a:t>
            </a:r>
            <a:endParaRPr sz="1900"/>
          </a:p>
        </p:txBody>
      </p:sp>
      <p:cxnSp>
        <p:nvCxnSpPr>
          <p:cNvPr id="1578" name="Google Shape;1578;g33e3027fc13_3_1802"/>
          <p:cNvCxnSpPr>
            <a:stCxn id="1554" idx="3"/>
            <a:endCxn id="1567" idx="1"/>
          </p:cNvCxnSpPr>
          <p:nvPr/>
        </p:nvCxnSpPr>
        <p:spPr>
          <a:xfrm rot="5400000">
            <a:off x="3998015" y="3748196"/>
            <a:ext cx="510900" cy="581700"/>
          </a:xfrm>
          <a:prstGeom prst="curvedConnector4">
            <a:avLst>
              <a:gd fmla="val 24960" name="adj1"/>
              <a:gd fmla="val 139331" name="adj2"/>
            </a:avLst>
          </a:prstGeom>
          <a:noFill/>
          <a:ln cap="flat" cmpd="sng" w="9525">
            <a:solidFill>
              <a:srgbClr val="001672"/>
            </a:solidFill>
            <a:prstDash val="dash"/>
            <a:round/>
            <a:headEnd len="sm" w="sm" type="none"/>
            <a:tailEnd len="sm" w="sm" type="none"/>
          </a:ln>
        </p:spPr>
      </p:cxnSp>
      <p:cxnSp>
        <p:nvCxnSpPr>
          <p:cNvPr id="1579" name="Google Shape;1579;g33e3027fc13_3_1802"/>
          <p:cNvCxnSpPr>
            <a:stCxn id="1554" idx="3"/>
            <a:endCxn id="1526" idx="1"/>
          </p:cNvCxnSpPr>
          <p:nvPr/>
        </p:nvCxnSpPr>
        <p:spPr>
          <a:xfrm rot="5400000">
            <a:off x="3651665" y="4094546"/>
            <a:ext cx="1203600" cy="581700"/>
          </a:xfrm>
          <a:prstGeom prst="curvedConnector4">
            <a:avLst>
              <a:gd fmla="val 10092" name="adj1"/>
              <a:gd fmla="val 139331" name="adj2"/>
            </a:avLst>
          </a:prstGeom>
          <a:noFill/>
          <a:ln cap="flat" cmpd="sng" w="9525">
            <a:solidFill>
              <a:srgbClr val="001672"/>
            </a:solidFill>
            <a:prstDash val="dash"/>
            <a:round/>
            <a:headEnd len="sm" w="sm" type="none"/>
            <a:tailEnd len="sm" w="sm" type="none"/>
          </a:ln>
        </p:spPr>
      </p:cxnSp>
      <p:cxnSp>
        <p:nvCxnSpPr>
          <p:cNvPr id="1580" name="Google Shape;1580;g33e3027fc13_3_1802"/>
          <p:cNvCxnSpPr>
            <a:stCxn id="1550" idx="3"/>
            <a:endCxn id="1570" idx="3"/>
          </p:cNvCxnSpPr>
          <p:nvPr/>
        </p:nvCxnSpPr>
        <p:spPr>
          <a:xfrm flipH="1" rot="-5400000">
            <a:off x="10137193" y="3694973"/>
            <a:ext cx="477300" cy="655800"/>
          </a:xfrm>
          <a:prstGeom prst="curvedConnector4">
            <a:avLst>
              <a:gd fmla="val 23204" name="adj1"/>
              <a:gd fmla="val 134823" name="adj2"/>
            </a:avLst>
          </a:prstGeom>
          <a:noFill/>
          <a:ln cap="flat" cmpd="sng" w="9525">
            <a:solidFill>
              <a:srgbClr val="001672"/>
            </a:solidFill>
            <a:prstDash val="dash"/>
            <a:round/>
            <a:headEnd len="sm" w="sm" type="none"/>
            <a:tailEnd len="sm" w="sm" type="none"/>
          </a:ln>
        </p:spPr>
      </p:cxnSp>
      <p:cxnSp>
        <p:nvCxnSpPr>
          <p:cNvPr id="1581" name="Google Shape;1581;g33e3027fc13_3_1802"/>
          <p:cNvCxnSpPr>
            <a:stCxn id="1550" idx="3"/>
            <a:endCxn id="1528" idx="3"/>
          </p:cNvCxnSpPr>
          <p:nvPr/>
        </p:nvCxnSpPr>
        <p:spPr>
          <a:xfrm flipH="1" rot="-5400000">
            <a:off x="9774343" y="4057823"/>
            <a:ext cx="1203000" cy="655800"/>
          </a:xfrm>
          <a:prstGeom prst="curvedConnector4">
            <a:avLst>
              <a:gd fmla="val 8486" name="adj1"/>
              <a:gd fmla="val 134823" name="adj2"/>
            </a:avLst>
          </a:prstGeom>
          <a:noFill/>
          <a:ln cap="flat" cmpd="sng" w="9525">
            <a:solidFill>
              <a:srgbClr val="001672"/>
            </a:solidFill>
            <a:prstDash val="dash"/>
            <a:round/>
            <a:headEnd len="sm" w="sm" type="none"/>
            <a:tailEnd len="sm" w="sm" type="none"/>
          </a:ln>
        </p:spPr>
      </p:cxnSp>
      <p:cxnSp>
        <p:nvCxnSpPr>
          <p:cNvPr id="1582" name="Google Shape;1582;g33e3027fc13_3_1802"/>
          <p:cNvCxnSpPr>
            <a:stCxn id="1522" idx="3"/>
            <a:endCxn id="1568" idx="0"/>
          </p:cNvCxnSpPr>
          <p:nvPr/>
        </p:nvCxnSpPr>
        <p:spPr>
          <a:xfrm flipH="1">
            <a:off x="5130483" y="3789055"/>
            <a:ext cx="2091900" cy="405300"/>
          </a:xfrm>
          <a:prstGeom prst="straightConnector1">
            <a:avLst/>
          </a:prstGeom>
          <a:noFill/>
          <a:ln cap="flat" cmpd="sng" w="9525">
            <a:solidFill>
              <a:srgbClr val="FF0000"/>
            </a:solidFill>
            <a:prstDash val="dash"/>
            <a:round/>
            <a:headEnd len="med" w="med" type="triangle"/>
            <a:tailEnd len="med" w="med" type="triangle"/>
          </a:ln>
        </p:spPr>
      </p:cxnSp>
      <p:cxnSp>
        <p:nvCxnSpPr>
          <p:cNvPr id="1583" name="Google Shape;1583;g33e3027fc13_3_1802"/>
          <p:cNvCxnSpPr>
            <a:stCxn id="1522" idx="3"/>
            <a:endCxn id="1527" idx="0"/>
          </p:cNvCxnSpPr>
          <p:nvPr/>
        </p:nvCxnSpPr>
        <p:spPr>
          <a:xfrm flipH="1">
            <a:off x="5130783" y="3789055"/>
            <a:ext cx="2091600" cy="1233300"/>
          </a:xfrm>
          <a:prstGeom prst="straightConnector1">
            <a:avLst/>
          </a:prstGeom>
          <a:noFill/>
          <a:ln cap="flat" cmpd="sng" w="9525">
            <a:solidFill>
              <a:srgbClr val="FF0000"/>
            </a:solidFill>
            <a:prstDash val="dash"/>
            <a:round/>
            <a:headEnd len="med" w="med" type="triangle"/>
            <a:tailEnd len="med" w="med" type="triangle"/>
          </a:ln>
        </p:spPr>
      </p:cxnSp>
      <p:cxnSp>
        <p:nvCxnSpPr>
          <p:cNvPr id="1584" name="Google Shape;1584;g33e3027fc13_3_1802"/>
          <p:cNvCxnSpPr>
            <a:stCxn id="1522" idx="3"/>
            <a:endCxn id="1532" idx="0"/>
          </p:cNvCxnSpPr>
          <p:nvPr/>
        </p:nvCxnSpPr>
        <p:spPr>
          <a:xfrm flipH="1">
            <a:off x="5106783" y="3789055"/>
            <a:ext cx="2115600" cy="1877400"/>
          </a:xfrm>
          <a:prstGeom prst="straightConnector1">
            <a:avLst/>
          </a:prstGeom>
          <a:noFill/>
          <a:ln cap="flat" cmpd="sng" w="9525">
            <a:solidFill>
              <a:srgbClr val="FF0000"/>
            </a:solidFill>
            <a:prstDash val="dash"/>
            <a:round/>
            <a:headEnd len="med" w="med" type="triangle"/>
            <a:tailEnd len="med" w="med" type="triangle"/>
          </a:ln>
        </p:spPr>
      </p:cxnSp>
      <p:cxnSp>
        <p:nvCxnSpPr>
          <p:cNvPr id="1585" name="Google Shape;1585;g33e3027fc13_3_1802"/>
          <p:cNvCxnSpPr>
            <a:stCxn id="1522" idx="3"/>
            <a:endCxn id="1571" idx="0"/>
          </p:cNvCxnSpPr>
          <p:nvPr/>
        </p:nvCxnSpPr>
        <p:spPr>
          <a:xfrm>
            <a:off x="7222383" y="3789055"/>
            <a:ext cx="2286000" cy="380400"/>
          </a:xfrm>
          <a:prstGeom prst="straightConnector1">
            <a:avLst/>
          </a:prstGeom>
          <a:noFill/>
          <a:ln cap="flat" cmpd="sng" w="9525">
            <a:solidFill>
              <a:srgbClr val="FF0000"/>
            </a:solidFill>
            <a:prstDash val="dash"/>
            <a:round/>
            <a:headEnd len="med" w="med" type="triangle"/>
            <a:tailEnd len="med" w="med" type="triangle"/>
          </a:ln>
        </p:spPr>
      </p:cxnSp>
      <p:cxnSp>
        <p:nvCxnSpPr>
          <p:cNvPr id="1586" name="Google Shape;1586;g33e3027fc13_3_1802"/>
          <p:cNvCxnSpPr>
            <a:stCxn id="1522" idx="3"/>
            <a:endCxn id="1529" idx="0"/>
          </p:cNvCxnSpPr>
          <p:nvPr/>
        </p:nvCxnSpPr>
        <p:spPr>
          <a:xfrm>
            <a:off x="7222383" y="3789055"/>
            <a:ext cx="2298300" cy="1109100"/>
          </a:xfrm>
          <a:prstGeom prst="straightConnector1">
            <a:avLst/>
          </a:prstGeom>
          <a:noFill/>
          <a:ln cap="flat" cmpd="sng" w="9525">
            <a:solidFill>
              <a:srgbClr val="FF0000"/>
            </a:solidFill>
            <a:prstDash val="dash"/>
            <a:round/>
            <a:headEnd len="med" w="med" type="triangle"/>
            <a:tailEnd len="med" w="med" type="triangle"/>
          </a:ln>
        </p:spPr>
      </p:cxnSp>
      <p:cxnSp>
        <p:nvCxnSpPr>
          <p:cNvPr id="1587" name="Google Shape;1587;g33e3027fc13_3_1802"/>
          <p:cNvCxnSpPr>
            <a:stCxn id="1522" idx="3"/>
            <a:endCxn id="1534" idx="0"/>
          </p:cNvCxnSpPr>
          <p:nvPr/>
        </p:nvCxnSpPr>
        <p:spPr>
          <a:xfrm>
            <a:off x="7222383" y="3789055"/>
            <a:ext cx="2248800" cy="1841400"/>
          </a:xfrm>
          <a:prstGeom prst="straightConnector1">
            <a:avLst/>
          </a:prstGeom>
          <a:noFill/>
          <a:ln cap="flat" cmpd="sng" w="9525">
            <a:solidFill>
              <a:srgbClr val="FF0000"/>
            </a:solidFill>
            <a:prstDash val="dash"/>
            <a:round/>
            <a:headEnd len="med" w="med" type="triangle"/>
            <a:tailEnd len="med" w="med" type="triangle"/>
          </a:ln>
        </p:spPr>
      </p:cxnSp>
      <p:pic>
        <p:nvPicPr>
          <p:cNvPr descr="OpenConfig" id="1588" name="Google Shape;1588;g33e3027fc13_3_1802"/>
          <p:cNvPicPr preferRelativeResize="0"/>
          <p:nvPr/>
        </p:nvPicPr>
        <p:blipFill rotWithShape="1">
          <a:blip r:embed="rId6">
            <a:alphaModFix/>
          </a:blip>
          <a:srcRect b="0" l="0" r="0" t="0"/>
          <a:stretch/>
        </p:blipFill>
        <p:spPr>
          <a:xfrm>
            <a:off x="4106589" y="5208995"/>
            <a:ext cx="654036" cy="147583"/>
          </a:xfrm>
          <a:prstGeom prst="rect">
            <a:avLst/>
          </a:prstGeom>
          <a:noFill/>
          <a:ln>
            <a:noFill/>
          </a:ln>
        </p:spPr>
      </p:pic>
      <p:pic>
        <p:nvPicPr>
          <p:cNvPr descr="OpenConfig" id="1589" name="Google Shape;1589;g33e3027fc13_3_1802"/>
          <p:cNvPicPr preferRelativeResize="0"/>
          <p:nvPr/>
        </p:nvPicPr>
        <p:blipFill rotWithShape="1">
          <a:blip r:embed="rId6">
            <a:alphaModFix/>
          </a:blip>
          <a:srcRect b="0" l="0" r="0" t="0"/>
          <a:stretch/>
        </p:blipFill>
        <p:spPr>
          <a:xfrm>
            <a:off x="4101716" y="4524347"/>
            <a:ext cx="654036" cy="147583"/>
          </a:xfrm>
          <a:prstGeom prst="rect">
            <a:avLst/>
          </a:prstGeom>
          <a:noFill/>
          <a:ln>
            <a:noFill/>
          </a:ln>
        </p:spPr>
      </p:pic>
      <p:pic>
        <p:nvPicPr>
          <p:cNvPr descr="OpenConfig" id="1590" name="Google Shape;1590;g33e3027fc13_3_1802"/>
          <p:cNvPicPr preferRelativeResize="0"/>
          <p:nvPr/>
        </p:nvPicPr>
        <p:blipFill rotWithShape="1">
          <a:blip r:embed="rId6">
            <a:alphaModFix/>
          </a:blip>
          <a:srcRect b="0" l="0" r="0" t="0"/>
          <a:stretch/>
        </p:blipFill>
        <p:spPr>
          <a:xfrm>
            <a:off x="4157877" y="6000689"/>
            <a:ext cx="654036" cy="147583"/>
          </a:xfrm>
          <a:prstGeom prst="rect">
            <a:avLst/>
          </a:prstGeom>
          <a:noFill/>
          <a:ln>
            <a:noFill/>
          </a:ln>
        </p:spPr>
      </p:pic>
      <p:sp>
        <p:nvSpPr>
          <p:cNvPr id="1591" name="Google Shape;1591;g33e3027fc13_3_1802"/>
          <p:cNvSpPr/>
          <p:nvPr/>
        </p:nvSpPr>
        <p:spPr>
          <a:xfrm>
            <a:off x="547684" y="2871691"/>
            <a:ext cx="3158700" cy="801900"/>
          </a:xfrm>
          <a:prstGeom prst="wedgeRectCallout">
            <a:avLst>
              <a:gd fmla="val 65688" name="adj1"/>
              <a:gd fmla="val 19851" name="adj2"/>
            </a:avLst>
          </a:prstGeom>
          <a:solidFill>
            <a:srgbClr val="B0BDFE"/>
          </a:solidFill>
          <a:ln>
            <a:noFill/>
          </a:ln>
        </p:spPr>
        <p:txBody>
          <a:bodyPr anchorCtr="0" anchor="ctr" bIns="36000" lIns="36000" spcFirstLastPara="1" rIns="36000" wrap="square" tIns="36000">
            <a:noAutofit/>
          </a:bodyPr>
          <a:lstStyle/>
          <a:p>
            <a:pPr indent="0" lvl="0" marL="0" marR="0" rtl="0" algn="l">
              <a:lnSpc>
                <a:spcPct val="100000"/>
              </a:lnSpc>
              <a:spcBef>
                <a:spcPts val="0"/>
              </a:spcBef>
              <a:spcAft>
                <a:spcPts val="0"/>
              </a:spcAft>
              <a:buClr>
                <a:srgbClr val="000000"/>
              </a:buClr>
              <a:buSzPts val="1400"/>
              <a:buFont typeface="Meiryo"/>
              <a:buNone/>
            </a:pPr>
            <a:r>
              <a:rPr b="0" i="0" lang="en-US" sz="1300" u="none" cap="none" strike="noStrike">
                <a:solidFill>
                  <a:srgbClr val="000000"/>
                </a:solidFill>
                <a:latin typeface="Meiryo"/>
                <a:ea typeface="Meiryo"/>
                <a:cs typeface="Meiryo"/>
                <a:sym typeface="Meiryo"/>
              </a:rPr>
              <a:t>Manage </a:t>
            </a:r>
            <a:r>
              <a:rPr b="1" i="0" lang="en-US" sz="1300" u="none" cap="none" strike="noStrike">
                <a:solidFill>
                  <a:srgbClr val="000000"/>
                </a:solidFill>
                <a:latin typeface="Meiryo"/>
                <a:ea typeface="Meiryo"/>
                <a:cs typeface="Meiryo"/>
                <a:sym typeface="Meiryo"/>
              </a:rPr>
              <a:t>L2/L3 functions</a:t>
            </a:r>
            <a:r>
              <a:rPr b="0" i="0" lang="en-US" sz="1300" u="none" cap="none" strike="noStrike">
                <a:solidFill>
                  <a:srgbClr val="000000"/>
                </a:solidFill>
                <a:latin typeface="Meiryo"/>
                <a:ea typeface="Meiryo"/>
                <a:cs typeface="Meiryo"/>
                <a:sym typeface="Meiryo"/>
              </a:rPr>
              <a:t>.</a:t>
            </a:r>
            <a:endParaRPr sz="1800"/>
          </a:p>
          <a:p>
            <a:pPr indent="0" lvl="0" marL="0" marR="0" rtl="0" algn="l">
              <a:lnSpc>
                <a:spcPct val="100000"/>
              </a:lnSpc>
              <a:spcBef>
                <a:spcPts val="0"/>
              </a:spcBef>
              <a:spcAft>
                <a:spcPts val="0"/>
              </a:spcAft>
              <a:buClr>
                <a:srgbClr val="000000"/>
              </a:buClr>
              <a:buSzPts val="1400"/>
              <a:buFont typeface="Meiryo"/>
              <a:buNone/>
            </a:pPr>
            <a:r>
              <a:rPr b="0" i="0" lang="en-US" sz="1300" u="none" cap="none" strike="noStrike">
                <a:solidFill>
                  <a:srgbClr val="000000"/>
                </a:solidFill>
                <a:latin typeface="Meiryo"/>
                <a:ea typeface="Meiryo"/>
                <a:cs typeface="Meiryo"/>
                <a:sym typeface="Meiryo"/>
              </a:rPr>
              <a:t>Each component is realized by container.</a:t>
            </a:r>
            <a:endParaRPr sz="1800"/>
          </a:p>
        </p:txBody>
      </p:sp>
      <p:pic>
        <p:nvPicPr>
          <p:cNvPr descr="OpenConfig" id="1592" name="Google Shape;1592;g33e3027fc13_3_1802"/>
          <p:cNvPicPr preferRelativeResize="0"/>
          <p:nvPr/>
        </p:nvPicPr>
        <p:blipFill rotWithShape="1">
          <a:blip r:embed="rId6">
            <a:alphaModFix/>
          </a:blip>
          <a:srcRect b="0" l="0" r="0" t="0"/>
          <a:stretch/>
        </p:blipFill>
        <p:spPr>
          <a:xfrm>
            <a:off x="9907465" y="4507680"/>
            <a:ext cx="654036" cy="147583"/>
          </a:xfrm>
          <a:prstGeom prst="rect">
            <a:avLst/>
          </a:prstGeom>
          <a:noFill/>
          <a:ln>
            <a:noFill/>
          </a:ln>
        </p:spPr>
      </p:pic>
      <p:pic>
        <p:nvPicPr>
          <p:cNvPr descr="OpenConfig" id="1593" name="Google Shape;1593;g33e3027fc13_3_1802"/>
          <p:cNvPicPr preferRelativeResize="0"/>
          <p:nvPr/>
        </p:nvPicPr>
        <p:blipFill rotWithShape="1">
          <a:blip r:embed="rId6">
            <a:alphaModFix/>
          </a:blip>
          <a:srcRect b="0" l="0" r="0" t="0"/>
          <a:stretch/>
        </p:blipFill>
        <p:spPr>
          <a:xfrm>
            <a:off x="9907465" y="5211680"/>
            <a:ext cx="654036" cy="147583"/>
          </a:xfrm>
          <a:prstGeom prst="rect">
            <a:avLst/>
          </a:prstGeom>
          <a:noFill/>
          <a:ln>
            <a:noFill/>
          </a:ln>
        </p:spPr>
      </p:pic>
      <p:pic>
        <p:nvPicPr>
          <p:cNvPr descr="OpenConfig" id="1594" name="Google Shape;1594;g33e3027fc13_3_1802"/>
          <p:cNvPicPr preferRelativeResize="0"/>
          <p:nvPr/>
        </p:nvPicPr>
        <p:blipFill rotWithShape="1">
          <a:blip r:embed="rId6">
            <a:alphaModFix/>
          </a:blip>
          <a:srcRect b="0" l="0" r="0" t="0"/>
          <a:stretch/>
        </p:blipFill>
        <p:spPr>
          <a:xfrm>
            <a:off x="9920356" y="5959883"/>
            <a:ext cx="654036" cy="147583"/>
          </a:xfrm>
          <a:prstGeom prst="rect">
            <a:avLst/>
          </a:prstGeom>
          <a:noFill/>
          <a:ln>
            <a:noFill/>
          </a:ln>
        </p:spPr>
      </p:pic>
      <p:sp>
        <p:nvSpPr>
          <p:cNvPr id="1595" name="Google Shape;1595;g33e3027fc13_3_1802"/>
          <p:cNvSpPr/>
          <p:nvPr/>
        </p:nvSpPr>
        <p:spPr>
          <a:xfrm>
            <a:off x="5229621" y="2733823"/>
            <a:ext cx="2616300" cy="344100"/>
          </a:xfrm>
          <a:prstGeom prst="wedgeRectCallout">
            <a:avLst>
              <a:gd fmla="val 29255" name="adj1"/>
              <a:gd fmla="val 102909" name="adj2"/>
            </a:avLst>
          </a:prstGeom>
          <a:solidFill>
            <a:srgbClr val="FCCC8C"/>
          </a:solidFill>
          <a:ln>
            <a:noFill/>
          </a:ln>
        </p:spPr>
        <p:txBody>
          <a:bodyPr anchorCtr="0" anchor="ctr" bIns="36000" lIns="36000" spcFirstLastPara="1" rIns="36000" wrap="square" tIns="36000">
            <a:noAutofit/>
          </a:bodyPr>
          <a:lstStyle/>
          <a:p>
            <a:pPr indent="0" lvl="0" marL="0" marR="0" rtl="0" algn="l">
              <a:lnSpc>
                <a:spcPct val="100000"/>
              </a:lnSpc>
              <a:spcBef>
                <a:spcPts val="0"/>
              </a:spcBef>
              <a:spcAft>
                <a:spcPts val="0"/>
              </a:spcAft>
              <a:buClr>
                <a:srgbClr val="000000"/>
              </a:buClr>
              <a:buSzPts val="1400"/>
              <a:buFont typeface="Meiryo"/>
              <a:buNone/>
            </a:pPr>
            <a:r>
              <a:rPr b="0" i="0" lang="en-US" sz="1300" u="none" cap="none" strike="noStrike">
                <a:solidFill>
                  <a:srgbClr val="000000"/>
                </a:solidFill>
                <a:latin typeface="Meiryo"/>
                <a:ea typeface="Meiryo"/>
                <a:cs typeface="Meiryo"/>
                <a:sym typeface="Meiryo"/>
              </a:rPr>
              <a:t>Control/monitor </a:t>
            </a:r>
            <a:r>
              <a:rPr b="1" i="0" lang="en-US" sz="1300" u="none" cap="none" strike="noStrike">
                <a:solidFill>
                  <a:srgbClr val="000000"/>
                </a:solidFill>
                <a:latin typeface="Meiryo"/>
                <a:ea typeface="Meiryo"/>
                <a:cs typeface="Meiryo"/>
                <a:sym typeface="Meiryo"/>
              </a:rPr>
              <a:t>L1(APN-T)</a:t>
            </a:r>
            <a:r>
              <a:rPr b="0" i="0" lang="en-US" sz="1300" u="none" cap="none" strike="noStrike">
                <a:solidFill>
                  <a:srgbClr val="000000"/>
                </a:solidFill>
                <a:latin typeface="Meiryo"/>
                <a:ea typeface="Meiryo"/>
                <a:cs typeface="Meiryo"/>
                <a:sym typeface="Meiryo"/>
              </a:rPr>
              <a:t>.</a:t>
            </a:r>
            <a:endParaRPr sz="1800"/>
          </a:p>
        </p:txBody>
      </p:sp>
      <p:sp>
        <p:nvSpPr>
          <p:cNvPr id="1596" name="Google Shape;1596;g33e3027fc13_3_1802"/>
          <p:cNvSpPr/>
          <p:nvPr/>
        </p:nvSpPr>
        <p:spPr>
          <a:xfrm>
            <a:off x="1359569" y="3824392"/>
            <a:ext cx="1368900" cy="307500"/>
          </a:xfrm>
          <a:prstGeom prst="downArrow">
            <a:avLst>
              <a:gd fmla="val 50000" name="adj1"/>
              <a:gd fmla="val 50000" name="adj2"/>
            </a:avLst>
          </a:prstGeom>
          <a:solidFill>
            <a:srgbClr val="C8C8C8"/>
          </a:solidFill>
          <a:ln>
            <a:noFill/>
          </a:ln>
        </p:spPr>
        <p:txBody>
          <a:bodyPr anchorCtr="0" anchor="ctr" bIns="36000" lIns="36000" spcFirstLastPara="1" rIns="36000" wrap="square" tIns="36000">
            <a:noAutofit/>
          </a:bodyPr>
          <a:lstStyle/>
          <a:p>
            <a:pPr indent="0" lvl="0" marL="0" marR="0" rtl="0" algn="ctr">
              <a:lnSpc>
                <a:spcPct val="110000"/>
              </a:lnSpc>
              <a:spcBef>
                <a:spcPts val="0"/>
              </a:spcBef>
              <a:spcAft>
                <a:spcPts val="0"/>
              </a:spcAft>
              <a:buClr>
                <a:schemeClr val="dk1"/>
              </a:buClr>
              <a:buSzPts val="2000"/>
              <a:buFont typeface="Calibri"/>
              <a:buNone/>
            </a:pPr>
            <a:r>
              <a:t/>
            </a:r>
            <a:endParaRPr b="0" i="0" sz="2000" u="none" cap="none" strike="noStrike">
              <a:solidFill>
                <a:srgbClr val="FFFFFF"/>
              </a:solidFill>
              <a:latin typeface="Meiryo"/>
              <a:ea typeface="Meiryo"/>
              <a:cs typeface="Meiryo"/>
              <a:sym typeface="Meiryo"/>
            </a:endParaRPr>
          </a:p>
        </p:txBody>
      </p:sp>
      <p:sp>
        <p:nvSpPr>
          <p:cNvPr id="1597" name="Google Shape;1597;g33e3027fc13_3_1802"/>
          <p:cNvSpPr txBox="1"/>
          <p:nvPr/>
        </p:nvSpPr>
        <p:spPr>
          <a:xfrm>
            <a:off x="413757" y="4274660"/>
            <a:ext cx="3317700" cy="12312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1" lang="en-US" sz="1200" u="sng">
                <a:solidFill>
                  <a:srgbClr val="000000"/>
                </a:solidFill>
                <a:latin typeface="Meiryo"/>
                <a:ea typeface="Meiryo"/>
                <a:cs typeface="Meiryo"/>
                <a:sym typeface="Meiryo"/>
              </a:rPr>
              <a:t>Feasibility of remote-transponder</a:t>
            </a:r>
            <a:endParaRPr sz="1900"/>
          </a:p>
          <a:p>
            <a:pPr indent="-177800" lvl="0" marL="177800" marR="0" rtl="0" algn="l">
              <a:spcBef>
                <a:spcPts val="0"/>
              </a:spcBef>
              <a:spcAft>
                <a:spcPts val="0"/>
              </a:spcAft>
              <a:buClr>
                <a:srgbClr val="000000"/>
              </a:buClr>
              <a:buSzPts val="1200"/>
              <a:buFont typeface="Arial"/>
              <a:buChar char="•"/>
            </a:pPr>
            <a:r>
              <a:rPr lang="en-US" sz="1200">
                <a:solidFill>
                  <a:srgbClr val="000000"/>
                </a:solidFill>
                <a:latin typeface="Meiryo"/>
                <a:ea typeface="Meiryo"/>
                <a:cs typeface="Meiryo"/>
                <a:sym typeface="Meiryo"/>
              </a:rPr>
              <a:t>Multi-vendor multi-type equipment configurations.</a:t>
            </a:r>
            <a:endParaRPr sz="1900"/>
          </a:p>
          <a:p>
            <a:pPr indent="-177800" lvl="0" marL="177800" marR="0" rtl="0" algn="l">
              <a:spcBef>
                <a:spcPts val="0"/>
              </a:spcBef>
              <a:spcAft>
                <a:spcPts val="0"/>
              </a:spcAft>
              <a:buClr>
                <a:srgbClr val="000000"/>
              </a:buClr>
              <a:buSzPts val="1200"/>
              <a:buFont typeface="Arial"/>
              <a:buChar char="•"/>
            </a:pPr>
            <a:r>
              <a:rPr lang="en-US" sz="1200">
                <a:solidFill>
                  <a:srgbClr val="000000"/>
                </a:solidFill>
                <a:latin typeface="Meiryo"/>
                <a:ea typeface="Meiryo"/>
                <a:cs typeface="Meiryo"/>
                <a:sym typeface="Meiryo"/>
              </a:rPr>
              <a:t>L1 management by APN-C.</a:t>
            </a:r>
            <a:endParaRPr sz="1900"/>
          </a:p>
          <a:p>
            <a:pPr indent="-177800" lvl="0" marL="177800" marR="0" rtl="0" algn="l">
              <a:spcBef>
                <a:spcPts val="0"/>
              </a:spcBef>
              <a:spcAft>
                <a:spcPts val="0"/>
              </a:spcAft>
              <a:buClr>
                <a:srgbClr val="000000"/>
              </a:buClr>
              <a:buSzPts val="1200"/>
              <a:buFont typeface="Arial"/>
              <a:buChar char="•"/>
            </a:pPr>
            <a:r>
              <a:rPr lang="en-US" sz="1200">
                <a:solidFill>
                  <a:srgbClr val="000000"/>
                </a:solidFill>
                <a:latin typeface="Meiryo"/>
                <a:ea typeface="Meiryo"/>
                <a:cs typeface="Meiryo"/>
                <a:sym typeface="Meiryo"/>
              </a:rPr>
              <a:t>L2/L3 management by L2/L3 controller.</a:t>
            </a:r>
            <a:endParaRPr sz="1900"/>
          </a:p>
        </p:txBody>
      </p:sp>
      <p:sp>
        <p:nvSpPr>
          <p:cNvPr id="1598" name="Google Shape;1598;g33e3027fc13_3_1802"/>
          <p:cNvSpPr txBox="1"/>
          <p:nvPr/>
        </p:nvSpPr>
        <p:spPr>
          <a:xfrm>
            <a:off x="3959433" y="6518015"/>
            <a:ext cx="1263900" cy="307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1" lang="en-US" sz="1200" u="sng">
                <a:solidFill>
                  <a:srgbClr val="000000"/>
                </a:solidFill>
                <a:latin typeface="Meiryo"/>
                <a:ea typeface="Meiryo"/>
                <a:cs typeface="Meiryo"/>
                <a:sym typeface="Meiryo"/>
              </a:rPr>
              <a:t>DC Premise</a:t>
            </a:r>
            <a:endParaRPr sz="1200">
              <a:solidFill>
                <a:srgbClr val="000000"/>
              </a:solidFill>
              <a:latin typeface="Meiryo"/>
              <a:ea typeface="Meiryo"/>
              <a:cs typeface="Meiryo"/>
              <a:sym typeface="Meiryo"/>
            </a:endParaRPr>
          </a:p>
        </p:txBody>
      </p:sp>
      <p:sp>
        <p:nvSpPr>
          <p:cNvPr id="1599" name="Google Shape;1599;g33e3027fc13_3_1802"/>
          <p:cNvSpPr txBox="1"/>
          <p:nvPr/>
        </p:nvSpPr>
        <p:spPr>
          <a:xfrm>
            <a:off x="9547931" y="6523045"/>
            <a:ext cx="1263900" cy="307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1" lang="en-US" sz="1200" u="sng">
                <a:solidFill>
                  <a:srgbClr val="000000"/>
                </a:solidFill>
                <a:latin typeface="Meiryo"/>
                <a:ea typeface="Meiryo"/>
                <a:cs typeface="Meiryo"/>
                <a:sym typeface="Meiryo"/>
              </a:rPr>
              <a:t>DC Premise</a:t>
            </a:r>
            <a:endParaRPr sz="1200">
              <a:solidFill>
                <a:srgbClr val="000000"/>
              </a:solidFill>
              <a:latin typeface="Meiryo"/>
              <a:ea typeface="Meiryo"/>
              <a:cs typeface="Meiryo"/>
              <a:sym typeface="Meiryo"/>
            </a:endParaRPr>
          </a:p>
        </p:txBody>
      </p:sp>
      <p:sp>
        <p:nvSpPr>
          <p:cNvPr id="1600" name="Google Shape;1600;g33e3027fc13_3_1802"/>
          <p:cNvSpPr txBox="1"/>
          <p:nvPr/>
        </p:nvSpPr>
        <p:spPr>
          <a:xfrm>
            <a:off x="6342037" y="6550224"/>
            <a:ext cx="1717500" cy="307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1" lang="en-US" sz="1200" u="sng">
                <a:solidFill>
                  <a:srgbClr val="000000"/>
                </a:solidFill>
                <a:latin typeface="Meiryo"/>
                <a:ea typeface="Meiryo"/>
                <a:cs typeface="Meiryo"/>
                <a:sym typeface="Meiryo"/>
              </a:rPr>
              <a:t>Carrier Premise</a:t>
            </a:r>
            <a:endParaRPr sz="1200">
              <a:solidFill>
                <a:srgbClr val="000000"/>
              </a:solidFill>
              <a:latin typeface="Meiryo"/>
              <a:ea typeface="Meiryo"/>
              <a:cs typeface="Meiryo"/>
              <a:sym typeface="Meiry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sp>
        <p:nvSpPr>
          <p:cNvPr id="1605" name="Google Shape;1605;g33e3027fc13_3_1909"/>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p>
            <a:pPr indent="0" lvl="0" marL="0" rtl="0" algn="l">
              <a:lnSpc>
                <a:spcPct val="80000"/>
              </a:lnSpc>
              <a:spcBef>
                <a:spcPts val="0"/>
              </a:spcBef>
              <a:spcAft>
                <a:spcPts val="0"/>
              </a:spcAft>
              <a:buClr>
                <a:srgbClr val="D71920"/>
              </a:buClr>
              <a:buSzPts val="3700"/>
              <a:buFont typeface="Arial"/>
              <a:buNone/>
            </a:pPr>
            <a:r>
              <a:rPr lang="en-US"/>
              <a:t>Digital Twin Technology (Under Development)</a:t>
            </a:r>
            <a:endParaRPr/>
          </a:p>
        </p:txBody>
      </p:sp>
      <p:sp>
        <p:nvSpPr>
          <p:cNvPr id="1606" name="Google Shape;1606;g33e3027fc13_3_1909"/>
          <p:cNvSpPr txBox="1"/>
          <p:nvPr>
            <p:ph idx="1" type="body"/>
          </p:nvPr>
        </p:nvSpPr>
        <p:spPr>
          <a:xfrm>
            <a:off x="512233" y="1633305"/>
            <a:ext cx="11167500" cy="1032300"/>
          </a:xfrm>
          <a:prstGeom prst="rect">
            <a:avLst/>
          </a:prstGeom>
          <a:noFill/>
          <a:ln>
            <a:noFill/>
          </a:ln>
        </p:spPr>
        <p:txBody>
          <a:bodyPr anchorCtr="0" anchor="t" bIns="60925" lIns="121900" spcFirstLastPara="1" rIns="121900" wrap="square" tIns="60925">
            <a:normAutofit/>
          </a:bodyPr>
          <a:lstStyle/>
          <a:p>
            <a:pPr indent="0" lvl="0" marL="0" rtl="0" algn="l">
              <a:lnSpc>
                <a:spcPct val="70000"/>
              </a:lnSpc>
              <a:spcBef>
                <a:spcPts val="0"/>
              </a:spcBef>
              <a:spcAft>
                <a:spcPts val="0"/>
              </a:spcAft>
              <a:buClr>
                <a:srgbClr val="034EA2"/>
              </a:buClr>
              <a:buSzPts val="2700"/>
              <a:buNone/>
            </a:pPr>
            <a:r>
              <a:rPr lang="en-US" sz="2600"/>
              <a:t>Methods and an architecture to conduct measurements and optimize newly installed optical fiber line systems semi-automatically.</a:t>
            </a:r>
            <a:endParaRPr sz="2600"/>
          </a:p>
        </p:txBody>
      </p:sp>
      <p:sp>
        <p:nvSpPr>
          <p:cNvPr id="1607" name="Google Shape;1607;g33e3027fc13_3_1909"/>
          <p:cNvSpPr txBox="1"/>
          <p:nvPr>
            <p:ph idx="10" type="dt"/>
          </p:nvPr>
        </p:nvSpPr>
        <p:spPr>
          <a:xfrm>
            <a:off x="512245" y="6356351"/>
            <a:ext cx="2743200" cy="3660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OFC Conference and Exhibition</a:t>
            </a:r>
            <a:endParaRPr/>
          </a:p>
        </p:txBody>
      </p:sp>
      <p:grpSp>
        <p:nvGrpSpPr>
          <p:cNvPr id="1608" name="Google Shape;1608;g33e3027fc13_3_1909"/>
          <p:cNvGrpSpPr/>
          <p:nvPr/>
        </p:nvGrpSpPr>
        <p:grpSpPr>
          <a:xfrm>
            <a:off x="4391977" y="4974039"/>
            <a:ext cx="1545975" cy="999948"/>
            <a:chOff x="7082693" y="313664"/>
            <a:chExt cx="2061300" cy="1333264"/>
          </a:xfrm>
        </p:grpSpPr>
        <p:sp>
          <p:nvSpPr>
            <p:cNvPr id="1609" name="Google Shape;1609;g33e3027fc13_3_1909"/>
            <p:cNvSpPr/>
            <p:nvPr/>
          </p:nvSpPr>
          <p:spPr>
            <a:xfrm>
              <a:off x="7170916" y="313664"/>
              <a:ext cx="1864500" cy="1002300"/>
            </a:xfrm>
            <a:prstGeom prst="rect">
              <a:avLst/>
            </a:prstGeom>
            <a:solidFill>
              <a:srgbClr val="C8C8C8"/>
            </a:solidFill>
            <a:ln>
              <a:noFill/>
            </a:ln>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sp>
          <p:nvSpPr>
            <p:cNvPr id="1610" name="Google Shape;1610;g33e3027fc13_3_1909"/>
            <p:cNvSpPr/>
            <p:nvPr/>
          </p:nvSpPr>
          <p:spPr>
            <a:xfrm>
              <a:off x="7262513" y="414957"/>
              <a:ext cx="1694100" cy="795000"/>
            </a:xfrm>
            <a:prstGeom prst="roundRect">
              <a:avLst>
                <a:gd fmla="val 16667" name="adj"/>
              </a:avLst>
            </a:prstGeom>
            <a:solidFill>
              <a:srgbClr val="FFFFFF"/>
            </a:solidFill>
            <a:ln>
              <a:noFill/>
            </a:ln>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sp>
          <p:nvSpPr>
            <p:cNvPr id="1611" name="Google Shape;1611;g33e3027fc13_3_1909"/>
            <p:cNvSpPr/>
            <p:nvPr/>
          </p:nvSpPr>
          <p:spPr>
            <a:xfrm>
              <a:off x="7082693" y="1340028"/>
              <a:ext cx="2061300" cy="306900"/>
            </a:xfrm>
            <a:prstGeom prst="trapezoid">
              <a:avLst>
                <a:gd fmla="val 25000" name="adj"/>
              </a:avLst>
            </a:prstGeom>
            <a:solidFill>
              <a:srgbClr val="C8C8C8"/>
            </a:solidFill>
            <a:ln>
              <a:noFill/>
            </a:ln>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grpSp>
      <p:cxnSp>
        <p:nvCxnSpPr>
          <p:cNvPr id="1612" name="Google Shape;1612;g33e3027fc13_3_1909"/>
          <p:cNvCxnSpPr/>
          <p:nvPr/>
        </p:nvCxnSpPr>
        <p:spPr>
          <a:xfrm rot="10800000">
            <a:off x="5158807" y="4163599"/>
            <a:ext cx="169200" cy="0"/>
          </a:xfrm>
          <a:prstGeom prst="straightConnector1">
            <a:avLst/>
          </a:prstGeom>
          <a:noFill/>
          <a:ln cap="flat" cmpd="sng" w="9525">
            <a:solidFill>
              <a:srgbClr val="001672"/>
            </a:solidFill>
            <a:prstDash val="solid"/>
            <a:round/>
            <a:headEnd len="sm" w="sm" type="none"/>
            <a:tailEnd len="sm" w="sm" type="none"/>
          </a:ln>
        </p:spPr>
      </p:cxnSp>
      <p:cxnSp>
        <p:nvCxnSpPr>
          <p:cNvPr id="1613" name="Google Shape;1613;g33e3027fc13_3_1909"/>
          <p:cNvCxnSpPr/>
          <p:nvPr/>
        </p:nvCxnSpPr>
        <p:spPr>
          <a:xfrm rot="10800000">
            <a:off x="5158807" y="4418435"/>
            <a:ext cx="169200" cy="0"/>
          </a:xfrm>
          <a:prstGeom prst="straightConnector1">
            <a:avLst/>
          </a:prstGeom>
          <a:noFill/>
          <a:ln cap="flat" cmpd="sng" w="9525">
            <a:solidFill>
              <a:srgbClr val="001672"/>
            </a:solidFill>
            <a:prstDash val="solid"/>
            <a:round/>
            <a:headEnd len="sm" w="sm" type="none"/>
            <a:tailEnd len="sm" w="sm" type="none"/>
          </a:ln>
        </p:spPr>
      </p:cxnSp>
      <p:cxnSp>
        <p:nvCxnSpPr>
          <p:cNvPr id="1614" name="Google Shape;1614;g33e3027fc13_3_1909"/>
          <p:cNvCxnSpPr/>
          <p:nvPr/>
        </p:nvCxnSpPr>
        <p:spPr>
          <a:xfrm>
            <a:off x="928567" y="4290144"/>
            <a:ext cx="4155300" cy="0"/>
          </a:xfrm>
          <a:prstGeom prst="straightConnector1">
            <a:avLst/>
          </a:prstGeom>
          <a:noFill/>
          <a:ln cap="flat" cmpd="sng" w="12700">
            <a:solidFill>
              <a:srgbClr val="001973"/>
            </a:solidFill>
            <a:prstDash val="solid"/>
            <a:round/>
            <a:headEnd len="sm" w="sm" type="none"/>
            <a:tailEnd len="sm" w="sm" type="none"/>
          </a:ln>
        </p:spPr>
      </p:cxnSp>
      <p:grpSp>
        <p:nvGrpSpPr>
          <p:cNvPr id="1615" name="Google Shape;1615;g33e3027fc13_3_1909"/>
          <p:cNvGrpSpPr/>
          <p:nvPr/>
        </p:nvGrpSpPr>
        <p:grpSpPr>
          <a:xfrm>
            <a:off x="1465151" y="5204517"/>
            <a:ext cx="2653947" cy="330572"/>
            <a:chOff x="1408073" y="3167269"/>
            <a:chExt cx="3538596" cy="996600"/>
          </a:xfrm>
        </p:grpSpPr>
        <p:cxnSp>
          <p:nvCxnSpPr>
            <p:cNvPr id="1616" name="Google Shape;1616;g33e3027fc13_3_1909"/>
            <p:cNvCxnSpPr/>
            <p:nvPr/>
          </p:nvCxnSpPr>
          <p:spPr>
            <a:xfrm>
              <a:off x="2359049" y="3167269"/>
              <a:ext cx="0" cy="630900"/>
            </a:xfrm>
            <a:prstGeom prst="straightConnector1">
              <a:avLst/>
            </a:prstGeom>
            <a:noFill/>
            <a:ln cap="flat" cmpd="sng" w="28575">
              <a:solidFill>
                <a:srgbClr val="006FBB"/>
              </a:solidFill>
              <a:prstDash val="solid"/>
              <a:round/>
              <a:headEnd len="sm" w="sm" type="none"/>
              <a:tailEnd len="sm" w="sm" type="none"/>
            </a:ln>
          </p:spPr>
        </p:cxnSp>
        <p:cxnSp>
          <p:nvCxnSpPr>
            <p:cNvPr id="1617" name="Google Shape;1617;g33e3027fc13_3_1909"/>
            <p:cNvCxnSpPr/>
            <p:nvPr/>
          </p:nvCxnSpPr>
          <p:spPr>
            <a:xfrm>
              <a:off x="3846473" y="3167269"/>
              <a:ext cx="0" cy="996600"/>
            </a:xfrm>
            <a:prstGeom prst="straightConnector1">
              <a:avLst/>
            </a:prstGeom>
            <a:noFill/>
            <a:ln cap="flat" cmpd="sng" w="28575">
              <a:solidFill>
                <a:srgbClr val="006FBB"/>
              </a:solidFill>
              <a:prstDash val="solid"/>
              <a:round/>
              <a:headEnd len="sm" w="sm" type="none"/>
              <a:tailEnd len="sm" w="sm" type="none"/>
            </a:ln>
          </p:spPr>
        </p:cxnSp>
        <p:cxnSp>
          <p:nvCxnSpPr>
            <p:cNvPr id="1618" name="Google Shape;1618;g33e3027fc13_3_1909"/>
            <p:cNvCxnSpPr/>
            <p:nvPr/>
          </p:nvCxnSpPr>
          <p:spPr>
            <a:xfrm flipH="1">
              <a:off x="4465265" y="3167269"/>
              <a:ext cx="3000" cy="411600"/>
            </a:xfrm>
            <a:prstGeom prst="straightConnector1">
              <a:avLst/>
            </a:prstGeom>
            <a:noFill/>
            <a:ln cap="flat" cmpd="sng" w="28575">
              <a:solidFill>
                <a:srgbClr val="006FBB"/>
              </a:solidFill>
              <a:prstDash val="solid"/>
              <a:round/>
              <a:headEnd len="sm" w="sm" type="none"/>
              <a:tailEnd len="sm" w="sm" type="none"/>
            </a:ln>
          </p:spPr>
        </p:cxnSp>
        <p:cxnSp>
          <p:nvCxnSpPr>
            <p:cNvPr id="1619" name="Google Shape;1619;g33e3027fc13_3_1909"/>
            <p:cNvCxnSpPr/>
            <p:nvPr/>
          </p:nvCxnSpPr>
          <p:spPr>
            <a:xfrm>
              <a:off x="1408073" y="3167269"/>
              <a:ext cx="951000" cy="630900"/>
            </a:xfrm>
            <a:prstGeom prst="straightConnector1">
              <a:avLst/>
            </a:prstGeom>
            <a:noFill/>
            <a:ln cap="flat" cmpd="sng" w="28575">
              <a:solidFill>
                <a:srgbClr val="006FBB"/>
              </a:solidFill>
              <a:prstDash val="solid"/>
              <a:round/>
              <a:headEnd len="sm" w="sm" type="none"/>
              <a:tailEnd len="sm" w="sm" type="none"/>
            </a:ln>
          </p:spPr>
        </p:cxnSp>
        <p:cxnSp>
          <p:nvCxnSpPr>
            <p:cNvPr id="1620" name="Google Shape;1620;g33e3027fc13_3_1909"/>
            <p:cNvCxnSpPr/>
            <p:nvPr/>
          </p:nvCxnSpPr>
          <p:spPr>
            <a:xfrm>
              <a:off x="2359050" y="3167269"/>
              <a:ext cx="1490400" cy="996600"/>
            </a:xfrm>
            <a:prstGeom prst="straightConnector1">
              <a:avLst/>
            </a:prstGeom>
            <a:noFill/>
            <a:ln cap="flat" cmpd="sng" w="28575">
              <a:solidFill>
                <a:srgbClr val="006FBB"/>
              </a:solidFill>
              <a:prstDash val="solid"/>
              <a:round/>
              <a:headEnd len="sm" w="sm" type="none"/>
              <a:tailEnd len="sm" w="sm" type="none"/>
            </a:ln>
          </p:spPr>
        </p:cxnSp>
        <p:cxnSp>
          <p:nvCxnSpPr>
            <p:cNvPr id="1621" name="Google Shape;1621;g33e3027fc13_3_1909"/>
            <p:cNvCxnSpPr/>
            <p:nvPr/>
          </p:nvCxnSpPr>
          <p:spPr>
            <a:xfrm>
              <a:off x="3846473" y="3171841"/>
              <a:ext cx="621900" cy="402300"/>
            </a:xfrm>
            <a:prstGeom prst="straightConnector1">
              <a:avLst/>
            </a:prstGeom>
            <a:noFill/>
            <a:ln cap="flat" cmpd="sng" w="28575">
              <a:solidFill>
                <a:srgbClr val="006FBB"/>
              </a:solidFill>
              <a:prstDash val="solid"/>
              <a:round/>
              <a:headEnd len="sm" w="sm" type="none"/>
              <a:tailEnd len="sm" w="sm" type="none"/>
            </a:ln>
          </p:spPr>
        </p:cxnSp>
        <p:cxnSp>
          <p:nvCxnSpPr>
            <p:cNvPr id="1622" name="Google Shape;1622;g33e3027fc13_3_1909"/>
            <p:cNvCxnSpPr/>
            <p:nvPr/>
          </p:nvCxnSpPr>
          <p:spPr>
            <a:xfrm>
              <a:off x="4462169" y="3167269"/>
              <a:ext cx="484500" cy="377700"/>
            </a:xfrm>
            <a:prstGeom prst="straightConnector1">
              <a:avLst/>
            </a:prstGeom>
            <a:noFill/>
            <a:ln cap="flat" cmpd="sng" w="28575">
              <a:solidFill>
                <a:srgbClr val="006FBB"/>
              </a:solidFill>
              <a:prstDash val="solid"/>
              <a:round/>
              <a:headEnd len="sm" w="sm" type="none"/>
              <a:tailEnd len="sm" w="sm" type="none"/>
            </a:ln>
          </p:spPr>
        </p:cxnSp>
      </p:grpSp>
      <p:sp>
        <p:nvSpPr>
          <p:cNvPr id="1623" name="Google Shape;1623;g33e3027fc13_3_1909"/>
          <p:cNvSpPr/>
          <p:nvPr/>
        </p:nvSpPr>
        <p:spPr>
          <a:xfrm rot="5400000">
            <a:off x="1410486" y="4211755"/>
            <a:ext cx="243900" cy="150300"/>
          </a:xfrm>
          <a:prstGeom prst="triangle">
            <a:avLst>
              <a:gd fmla="val 50000" name="adj"/>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sp>
        <p:nvSpPr>
          <p:cNvPr id="1624" name="Google Shape;1624;g33e3027fc13_3_1909"/>
          <p:cNvSpPr/>
          <p:nvPr/>
        </p:nvSpPr>
        <p:spPr>
          <a:xfrm rot="5400000">
            <a:off x="2123718" y="4211755"/>
            <a:ext cx="243900" cy="150300"/>
          </a:xfrm>
          <a:prstGeom prst="triangle">
            <a:avLst>
              <a:gd fmla="val 50000" name="adj"/>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sp>
        <p:nvSpPr>
          <p:cNvPr id="1625" name="Google Shape;1625;g33e3027fc13_3_1909"/>
          <p:cNvSpPr/>
          <p:nvPr/>
        </p:nvSpPr>
        <p:spPr>
          <a:xfrm rot="5400000">
            <a:off x="3250946" y="4211755"/>
            <a:ext cx="243900" cy="150300"/>
          </a:xfrm>
          <a:prstGeom prst="triangle">
            <a:avLst>
              <a:gd fmla="val 50000" name="adj"/>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sp>
        <p:nvSpPr>
          <p:cNvPr id="1626" name="Google Shape;1626;g33e3027fc13_3_1909"/>
          <p:cNvSpPr txBox="1"/>
          <p:nvPr/>
        </p:nvSpPr>
        <p:spPr>
          <a:xfrm>
            <a:off x="1577755" y="3256009"/>
            <a:ext cx="25839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800" u="sng">
                <a:solidFill>
                  <a:srgbClr val="000000"/>
                </a:solidFill>
                <a:latin typeface="Meiryo"/>
                <a:ea typeface="Meiryo"/>
                <a:cs typeface="Meiryo"/>
                <a:sym typeface="Meiryo"/>
              </a:rPr>
              <a:t>OLS Calibration</a:t>
            </a:r>
            <a:endParaRPr sz="1800"/>
          </a:p>
          <a:p>
            <a:pPr indent="0" lvl="0" marL="0" marR="0" rtl="0" algn="l">
              <a:spcBef>
                <a:spcPts val="0"/>
              </a:spcBef>
              <a:spcAft>
                <a:spcPts val="0"/>
              </a:spcAft>
              <a:buNone/>
            </a:pPr>
            <a:r>
              <a:rPr lang="en-US" sz="800">
                <a:solidFill>
                  <a:srgbClr val="000000"/>
                </a:solidFill>
                <a:latin typeface="Meiryo"/>
                <a:ea typeface="Meiryo"/>
                <a:cs typeface="Meiryo"/>
                <a:sym typeface="Meiryo"/>
              </a:rPr>
              <a:t>Estimate noise figure, connector loss, effective area, loss coefficient profile, etc.</a:t>
            </a:r>
            <a:endParaRPr sz="800">
              <a:solidFill>
                <a:srgbClr val="000000"/>
              </a:solidFill>
              <a:latin typeface="Meiryo"/>
              <a:ea typeface="Meiryo"/>
              <a:cs typeface="Meiryo"/>
              <a:sym typeface="Meiryo"/>
            </a:endParaRPr>
          </a:p>
        </p:txBody>
      </p:sp>
      <p:cxnSp>
        <p:nvCxnSpPr>
          <p:cNvPr id="1627" name="Google Shape;1627;g33e3027fc13_3_1909"/>
          <p:cNvCxnSpPr>
            <a:stCxn id="1626" idx="2"/>
            <a:endCxn id="1623" idx="1"/>
          </p:cNvCxnSpPr>
          <p:nvPr/>
        </p:nvCxnSpPr>
        <p:spPr>
          <a:xfrm flipH="1">
            <a:off x="1532305" y="3748609"/>
            <a:ext cx="1337400" cy="477300"/>
          </a:xfrm>
          <a:prstGeom prst="straightConnector1">
            <a:avLst/>
          </a:prstGeom>
          <a:noFill/>
          <a:ln cap="flat" cmpd="sng" w="9525">
            <a:solidFill>
              <a:srgbClr val="001672"/>
            </a:solidFill>
            <a:prstDash val="solid"/>
            <a:round/>
            <a:headEnd len="sm" w="sm" type="none"/>
            <a:tailEnd len="med" w="med" type="triangle"/>
          </a:ln>
        </p:spPr>
      </p:cxnSp>
      <p:cxnSp>
        <p:nvCxnSpPr>
          <p:cNvPr id="1628" name="Google Shape;1628;g33e3027fc13_3_1909"/>
          <p:cNvCxnSpPr>
            <a:stCxn id="1626" idx="2"/>
            <a:endCxn id="1624" idx="1"/>
          </p:cNvCxnSpPr>
          <p:nvPr/>
        </p:nvCxnSpPr>
        <p:spPr>
          <a:xfrm flipH="1">
            <a:off x="2245705" y="3748609"/>
            <a:ext cx="624000" cy="477300"/>
          </a:xfrm>
          <a:prstGeom prst="straightConnector1">
            <a:avLst/>
          </a:prstGeom>
          <a:noFill/>
          <a:ln cap="flat" cmpd="sng" w="9525">
            <a:solidFill>
              <a:srgbClr val="001672"/>
            </a:solidFill>
            <a:prstDash val="solid"/>
            <a:round/>
            <a:headEnd len="sm" w="sm" type="none"/>
            <a:tailEnd len="med" w="med" type="triangle"/>
          </a:ln>
        </p:spPr>
      </p:cxnSp>
      <p:cxnSp>
        <p:nvCxnSpPr>
          <p:cNvPr id="1629" name="Google Shape;1629;g33e3027fc13_3_1909"/>
          <p:cNvCxnSpPr>
            <a:stCxn id="1626" idx="2"/>
            <a:endCxn id="1625" idx="2"/>
          </p:cNvCxnSpPr>
          <p:nvPr/>
        </p:nvCxnSpPr>
        <p:spPr>
          <a:xfrm>
            <a:off x="2869705" y="3748609"/>
            <a:ext cx="428100" cy="416400"/>
          </a:xfrm>
          <a:prstGeom prst="straightConnector1">
            <a:avLst/>
          </a:prstGeom>
          <a:noFill/>
          <a:ln cap="flat" cmpd="sng" w="9525">
            <a:solidFill>
              <a:srgbClr val="001672"/>
            </a:solidFill>
            <a:prstDash val="solid"/>
            <a:round/>
            <a:headEnd len="sm" w="sm" type="none"/>
            <a:tailEnd len="med" w="med" type="triangle"/>
          </a:ln>
        </p:spPr>
      </p:cxnSp>
      <p:sp>
        <p:nvSpPr>
          <p:cNvPr id="1630" name="Google Shape;1630;g33e3027fc13_3_1909"/>
          <p:cNvSpPr txBox="1"/>
          <p:nvPr/>
        </p:nvSpPr>
        <p:spPr>
          <a:xfrm>
            <a:off x="4265176" y="3273437"/>
            <a:ext cx="2925300" cy="5388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900" u="sng">
                <a:solidFill>
                  <a:srgbClr val="000000"/>
                </a:solidFill>
                <a:latin typeface="Meiryo"/>
                <a:ea typeface="Meiryo"/>
                <a:cs typeface="Meiryo"/>
                <a:sym typeface="Meiryo"/>
              </a:rPr>
              <a:t>Digital Longitudinal Monitoring (DLM)</a:t>
            </a:r>
            <a:endParaRPr sz="1900"/>
          </a:p>
          <a:p>
            <a:pPr indent="0" lvl="0" marL="0" marR="0" rtl="0" algn="l">
              <a:spcBef>
                <a:spcPts val="0"/>
              </a:spcBef>
              <a:spcAft>
                <a:spcPts val="0"/>
              </a:spcAft>
              <a:buNone/>
            </a:pPr>
            <a:r>
              <a:rPr lang="en-US" sz="900">
                <a:solidFill>
                  <a:srgbClr val="000000"/>
                </a:solidFill>
                <a:latin typeface="Meiryo"/>
                <a:ea typeface="Meiryo"/>
                <a:cs typeface="Meiryo"/>
                <a:sym typeface="Meiryo"/>
              </a:rPr>
              <a:t>Estimate power profile, chromatic dispersion, gamma x power, etc.</a:t>
            </a:r>
            <a:endParaRPr sz="900">
              <a:solidFill>
                <a:srgbClr val="000000"/>
              </a:solidFill>
              <a:latin typeface="Meiryo"/>
              <a:ea typeface="Meiryo"/>
              <a:cs typeface="Meiryo"/>
              <a:sym typeface="Meiryo"/>
            </a:endParaRPr>
          </a:p>
        </p:txBody>
      </p:sp>
      <p:sp>
        <p:nvSpPr>
          <p:cNvPr id="1631" name="Google Shape;1631;g33e3027fc13_3_1909"/>
          <p:cNvSpPr/>
          <p:nvPr/>
        </p:nvSpPr>
        <p:spPr>
          <a:xfrm rot="5400000">
            <a:off x="3727183" y="4211755"/>
            <a:ext cx="243900" cy="150300"/>
          </a:xfrm>
          <a:prstGeom prst="triangle">
            <a:avLst>
              <a:gd fmla="val 50000" name="adj"/>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cxnSp>
        <p:nvCxnSpPr>
          <p:cNvPr id="1632" name="Google Shape;1632;g33e3027fc13_3_1909"/>
          <p:cNvCxnSpPr>
            <a:stCxn id="1626" idx="2"/>
            <a:endCxn id="1631" idx="2"/>
          </p:cNvCxnSpPr>
          <p:nvPr/>
        </p:nvCxnSpPr>
        <p:spPr>
          <a:xfrm>
            <a:off x="2869705" y="3748609"/>
            <a:ext cx="904200" cy="416400"/>
          </a:xfrm>
          <a:prstGeom prst="straightConnector1">
            <a:avLst/>
          </a:prstGeom>
          <a:noFill/>
          <a:ln cap="flat" cmpd="sng" w="9525">
            <a:solidFill>
              <a:srgbClr val="001672"/>
            </a:solidFill>
            <a:prstDash val="solid"/>
            <a:round/>
            <a:headEnd len="sm" w="sm" type="none"/>
            <a:tailEnd len="med" w="med" type="triangle"/>
          </a:ln>
        </p:spPr>
      </p:cxnSp>
      <p:sp>
        <p:nvSpPr>
          <p:cNvPr id="1633" name="Google Shape;1633;g33e3027fc13_3_1909"/>
          <p:cNvSpPr/>
          <p:nvPr/>
        </p:nvSpPr>
        <p:spPr>
          <a:xfrm flipH="1" rot="-5400000">
            <a:off x="4923114" y="4243059"/>
            <a:ext cx="413100" cy="100800"/>
          </a:xfrm>
          <a:prstGeom prst="trapezoid">
            <a:avLst>
              <a:gd fmla="val 25000" name="adj"/>
            </a:avLst>
          </a:prstGeom>
          <a:solidFill>
            <a:srgbClr val="FFFFFF"/>
          </a:solidFill>
          <a:ln cap="flat" cmpd="sng" w="19050">
            <a:solidFill>
              <a:srgbClr val="000000"/>
            </a:solidFill>
            <a:prstDash val="solid"/>
            <a:round/>
            <a:headEnd len="sm" w="sm" type="none"/>
            <a:tailEnd len="sm" w="sm" type="none"/>
          </a:ln>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rgbClr val="000000"/>
              </a:buClr>
              <a:buSzPts val="700"/>
              <a:buFont typeface="Meiryo"/>
              <a:buNone/>
            </a:pPr>
            <a:r>
              <a:rPr b="0" i="0" lang="en-US" sz="600" u="none" cap="none" strike="noStrike">
                <a:solidFill>
                  <a:srgbClr val="000000"/>
                </a:solidFill>
                <a:latin typeface="Meiryo"/>
                <a:ea typeface="Meiryo"/>
                <a:cs typeface="Meiryo"/>
                <a:sym typeface="Meiryo"/>
              </a:rPr>
              <a:t>DEMUX</a:t>
            </a:r>
            <a:endParaRPr b="0" i="0" sz="600" u="none" cap="none" strike="noStrike">
              <a:solidFill>
                <a:srgbClr val="000000"/>
              </a:solidFill>
              <a:latin typeface="Meiryo"/>
              <a:ea typeface="Meiryo"/>
              <a:cs typeface="Meiryo"/>
              <a:sym typeface="Meiryo"/>
            </a:endParaRPr>
          </a:p>
        </p:txBody>
      </p:sp>
      <p:sp>
        <p:nvSpPr>
          <p:cNvPr id="1634" name="Google Shape;1634;g33e3027fc13_3_1909"/>
          <p:cNvSpPr/>
          <p:nvPr/>
        </p:nvSpPr>
        <p:spPr>
          <a:xfrm>
            <a:off x="5283268" y="3977679"/>
            <a:ext cx="531300" cy="606300"/>
          </a:xfrm>
          <a:prstGeom prst="rect">
            <a:avLst/>
          </a:prstGeom>
          <a:noFill/>
          <a:ln cap="flat" cmpd="sng" w="12700">
            <a:solidFill>
              <a:srgbClr val="000000"/>
            </a:solidFill>
            <a:prstDash val="solid"/>
            <a:round/>
            <a:headEnd len="sm" w="sm" type="none"/>
            <a:tailEnd len="sm" w="sm" type="none"/>
          </a:ln>
        </p:spPr>
        <p:txBody>
          <a:bodyPr anchorCtr="0" anchor="t" bIns="27000" lIns="27000" spcFirstLastPara="1" rIns="27000" wrap="square" tIns="27000">
            <a:noAutofit/>
          </a:bodyPr>
          <a:lstStyle/>
          <a:p>
            <a:pPr indent="0" lvl="0" marL="0" marR="0" rtl="0" algn="r">
              <a:lnSpc>
                <a:spcPct val="110000"/>
              </a:lnSpc>
              <a:spcBef>
                <a:spcPts val="0"/>
              </a:spcBef>
              <a:spcAft>
                <a:spcPts val="0"/>
              </a:spcAft>
              <a:buClr>
                <a:schemeClr val="dk1"/>
              </a:buClr>
              <a:buSzPts val="1100"/>
              <a:buFont typeface="Calibri"/>
              <a:buNone/>
            </a:pPr>
            <a:r>
              <a:t/>
            </a:r>
            <a:endParaRPr b="0" i="0" sz="1100" u="none" cap="none" strike="noStrike">
              <a:solidFill>
                <a:srgbClr val="000000"/>
              </a:solidFill>
              <a:latin typeface="Meiryo"/>
              <a:ea typeface="Meiryo"/>
              <a:cs typeface="Meiryo"/>
              <a:sym typeface="Meiryo"/>
            </a:endParaRPr>
          </a:p>
        </p:txBody>
      </p:sp>
      <p:sp>
        <p:nvSpPr>
          <p:cNvPr id="1635" name="Google Shape;1635;g33e3027fc13_3_1909"/>
          <p:cNvSpPr/>
          <p:nvPr/>
        </p:nvSpPr>
        <p:spPr>
          <a:xfrm>
            <a:off x="4090719" y="4315936"/>
            <a:ext cx="348916" cy="89122"/>
          </a:xfrm>
          <a:custGeom>
            <a:rect b="b" l="l" r="r" t="t"/>
            <a:pathLst>
              <a:path extrusionOk="0" h="118830" w="465221">
                <a:moveTo>
                  <a:pt x="0" y="46640"/>
                </a:moveTo>
                <a:lnTo>
                  <a:pt x="56147" y="6535"/>
                </a:lnTo>
                <a:lnTo>
                  <a:pt x="56147" y="6535"/>
                </a:lnTo>
                <a:cubicBezTo>
                  <a:pt x="69515" y="6535"/>
                  <a:pt x="100263" y="-8170"/>
                  <a:pt x="136358" y="6535"/>
                </a:cubicBezTo>
                <a:cubicBezTo>
                  <a:pt x="172453" y="21240"/>
                  <a:pt x="217906" y="76051"/>
                  <a:pt x="272716" y="94767"/>
                </a:cubicBezTo>
                <a:cubicBezTo>
                  <a:pt x="327527" y="113483"/>
                  <a:pt x="396374" y="116156"/>
                  <a:pt x="465221" y="118830"/>
                </a:cubicBezTo>
              </a:path>
            </a:pathLst>
          </a:custGeom>
          <a:noFill/>
          <a:ln cap="flat" cmpd="sng" w="12700">
            <a:solidFill>
              <a:srgbClr val="001973"/>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636" name="Google Shape;1636;g33e3027fc13_3_1909"/>
          <p:cNvSpPr/>
          <p:nvPr/>
        </p:nvSpPr>
        <p:spPr>
          <a:xfrm>
            <a:off x="4439796" y="4328329"/>
            <a:ext cx="246300" cy="152700"/>
          </a:xfrm>
          <a:prstGeom prst="rect">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0" spcFirstLastPara="1" rIns="0" wrap="square" tIns="27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OSA</a:t>
            </a:r>
            <a:endParaRPr b="0" i="0" sz="700" u="none" cap="none" strike="noStrike">
              <a:solidFill>
                <a:srgbClr val="000000"/>
              </a:solidFill>
              <a:latin typeface="Meiryo"/>
              <a:ea typeface="Meiryo"/>
              <a:cs typeface="Meiryo"/>
              <a:sym typeface="Meiryo"/>
            </a:endParaRPr>
          </a:p>
        </p:txBody>
      </p:sp>
      <p:sp>
        <p:nvSpPr>
          <p:cNvPr id="1637" name="Google Shape;1637;g33e3027fc13_3_1909"/>
          <p:cNvSpPr/>
          <p:nvPr/>
        </p:nvSpPr>
        <p:spPr>
          <a:xfrm>
            <a:off x="4120703" y="4258145"/>
            <a:ext cx="92400" cy="82500"/>
          </a:xfrm>
          <a:prstGeom prst="ellipse">
            <a:avLst/>
          </a:prstGeom>
          <a:noFill/>
          <a:ln cap="flat" cmpd="sng" w="12700">
            <a:solidFill>
              <a:srgbClr val="000000"/>
            </a:solidFill>
            <a:prstDash val="solid"/>
            <a:round/>
            <a:headEnd len="sm" w="sm" type="none"/>
            <a:tailEnd len="sm" w="sm" type="none"/>
          </a:ln>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sp>
        <p:nvSpPr>
          <p:cNvPr id="1638" name="Google Shape;1638;g33e3027fc13_3_1909"/>
          <p:cNvSpPr/>
          <p:nvPr/>
        </p:nvSpPr>
        <p:spPr>
          <a:xfrm flipH="1">
            <a:off x="1059303" y="4315936"/>
            <a:ext cx="348916" cy="89122"/>
          </a:xfrm>
          <a:custGeom>
            <a:rect b="b" l="l" r="r" t="t"/>
            <a:pathLst>
              <a:path extrusionOk="0" h="118830" w="465221">
                <a:moveTo>
                  <a:pt x="0" y="46640"/>
                </a:moveTo>
                <a:lnTo>
                  <a:pt x="56147" y="6535"/>
                </a:lnTo>
                <a:lnTo>
                  <a:pt x="56147" y="6535"/>
                </a:lnTo>
                <a:cubicBezTo>
                  <a:pt x="69515" y="6535"/>
                  <a:pt x="100263" y="-8170"/>
                  <a:pt x="136358" y="6535"/>
                </a:cubicBezTo>
                <a:cubicBezTo>
                  <a:pt x="172453" y="21240"/>
                  <a:pt x="217906" y="76051"/>
                  <a:pt x="272716" y="94767"/>
                </a:cubicBezTo>
                <a:cubicBezTo>
                  <a:pt x="327527" y="113483"/>
                  <a:pt x="396374" y="116156"/>
                  <a:pt x="465221" y="118830"/>
                </a:cubicBezTo>
              </a:path>
            </a:pathLst>
          </a:custGeom>
          <a:noFill/>
          <a:ln cap="flat" cmpd="sng" w="12700">
            <a:solidFill>
              <a:srgbClr val="001973"/>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639" name="Google Shape;1639;g33e3027fc13_3_1909"/>
          <p:cNvSpPr/>
          <p:nvPr/>
        </p:nvSpPr>
        <p:spPr>
          <a:xfrm>
            <a:off x="543005" y="4328329"/>
            <a:ext cx="588300" cy="152700"/>
          </a:xfrm>
          <a:prstGeom prst="rect">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0" spcFirstLastPara="1" rIns="0" wrap="square" tIns="27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WDM source</a:t>
            </a:r>
            <a:endParaRPr b="0" i="0" sz="700" u="none" cap="none" strike="noStrike">
              <a:solidFill>
                <a:srgbClr val="000000"/>
              </a:solidFill>
              <a:latin typeface="Meiryo"/>
              <a:ea typeface="Meiryo"/>
              <a:cs typeface="Meiryo"/>
              <a:sym typeface="Meiryo"/>
            </a:endParaRPr>
          </a:p>
        </p:txBody>
      </p:sp>
      <p:sp>
        <p:nvSpPr>
          <p:cNvPr id="1640" name="Google Shape;1640;g33e3027fc13_3_1909"/>
          <p:cNvSpPr/>
          <p:nvPr/>
        </p:nvSpPr>
        <p:spPr>
          <a:xfrm>
            <a:off x="1287807" y="4258145"/>
            <a:ext cx="92400" cy="82500"/>
          </a:xfrm>
          <a:prstGeom prst="ellipse">
            <a:avLst/>
          </a:prstGeom>
          <a:noFill/>
          <a:ln cap="flat" cmpd="sng" w="12700">
            <a:solidFill>
              <a:srgbClr val="000000"/>
            </a:solidFill>
            <a:prstDash val="solid"/>
            <a:round/>
            <a:headEnd len="sm" w="sm" type="none"/>
            <a:tailEnd len="sm" w="sm" type="none"/>
          </a:ln>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FFFFFF"/>
              </a:solidFill>
              <a:latin typeface="Meiryo"/>
              <a:ea typeface="Meiryo"/>
              <a:cs typeface="Meiryo"/>
              <a:sym typeface="Meiryo"/>
            </a:endParaRPr>
          </a:p>
        </p:txBody>
      </p:sp>
      <p:cxnSp>
        <p:nvCxnSpPr>
          <p:cNvPr id="1641" name="Google Shape;1641;g33e3027fc13_3_1909"/>
          <p:cNvCxnSpPr>
            <a:stCxn id="1626" idx="2"/>
            <a:endCxn id="1636" idx="0"/>
          </p:cNvCxnSpPr>
          <p:nvPr/>
        </p:nvCxnSpPr>
        <p:spPr>
          <a:xfrm>
            <a:off x="2869705" y="3748609"/>
            <a:ext cx="1693200" cy="579600"/>
          </a:xfrm>
          <a:prstGeom prst="straightConnector1">
            <a:avLst/>
          </a:prstGeom>
          <a:noFill/>
          <a:ln cap="flat" cmpd="sng" w="9525">
            <a:solidFill>
              <a:srgbClr val="001672"/>
            </a:solidFill>
            <a:prstDash val="solid"/>
            <a:round/>
            <a:headEnd len="sm" w="sm" type="none"/>
            <a:tailEnd len="med" w="med" type="triangle"/>
          </a:ln>
        </p:spPr>
      </p:cxnSp>
      <p:cxnSp>
        <p:nvCxnSpPr>
          <p:cNvPr id="1642" name="Google Shape;1642;g33e3027fc13_3_1909"/>
          <p:cNvCxnSpPr>
            <a:stCxn id="1626" idx="2"/>
            <a:endCxn id="1639" idx="0"/>
          </p:cNvCxnSpPr>
          <p:nvPr/>
        </p:nvCxnSpPr>
        <p:spPr>
          <a:xfrm flipH="1">
            <a:off x="837205" y="3748609"/>
            <a:ext cx="2032500" cy="579600"/>
          </a:xfrm>
          <a:prstGeom prst="straightConnector1">
            <a:avLst/>
          </a:prstGeom>
          <a:noFill/>
          <a:ln cap="flat" cmpd="sng" w="9525">
            <a:solidFill>
              <a:srgbClr val="001672"/>
            </a:solidFill>
            <a:prstDash val="solid"/>
            <a:round/>
            <a:headEnd len="sm" w="sm" type="none"/>
            <a:tailEnd len="med" w="med" type="triangle"/>
          </a:ln>
        </p:spPr>
      </p:cxnSp>
      <p:cxnSp>
        <p:nvCxnSpPr>
          <p:cNvPr id="1643" name="Google Shape;1643;g33e3027fc13_3_1909"/>
          <p:cNvCxnSpPr>
            <a:endCxn id="1644" idx="0"/>
          </p:cNvCxnSpPr>
          <p:nvPr/>
        </p:nvCxnSpPr>
        <p:spPr>
          <a:xfrm>
            <a:off x="5270178" y="3718652"/>
            <a:ext cx="212100" cy="336000"/>
          </a:xfrm>
          <a:prstGeom prst="straightConnector1">
            <a:avLst/>
          </a:prstGeom>
          <a:noFill/>
          <a:ln cap="flat" cmpd="sng" w="9525">
            <a:solidFill>
              <a:srgbClr val="001672"/>
            </a:solidFill>
            <a:prstDash val="solid"/>
            <a:round/>
            <a:headEnd len="sm" w="sm" type="none"/>
            <a:tailEnd len="med" w="med" type="triangle"/>
          </a:ln>
        </p:spPr>
      </p:cxnSp>
      <p:sp>
        <p:nvSpPr>
          <p:cNvPr id="1645" name="Google Shape;1645;g33e3027fc13_3_1909"/>
          <p:cNvSpPr/>
          <p:nvPr/>
        </p:nvSpPr>
        <p:spPr>
          <a:xfrm>
            <a:off x="1321596" y="2971096"/>
            <a:ext cx="6615600" cy="867300"/>
          </a:xfrm>
          <a:prstGeom prst="rect">
            <a:avLst/>
          </a:prstGeom>
          <a:noFill/>
          <a:ln cap="flat" cmpd="sng" w="12700">
            <a:solidFill>
              <a:srgbClr val="FF0000"/>
            </a:solidFill>
            <a:prstDash val="dash"/>
            <a:round/>
            <a:headEnd len="sm" w="sm" type="none"/>
            <a:tailEnd len="sm" w="sm" type="none"/>
          </a:ln>
        </p:spPr>
        <p:txBody>
          <a:bodyPr anchorCtr="0" anchor="t" bIns="27000" lIns="27000" spcFirstLastPara="1" rIns="27000" wrap="square" tIns="27000">
            <a:noAutofit/>
          </a:bodyPr>
          <a:lstStyle/>
          <a:p>
            <a:pPr indent="0" lvl="0" marL="0" marR="0" rtl="0" algn="l">
              <a:lnSpc>
                <a:spcPct val="110000"/>
              </a:lnSpc>
              <a:spcBef>
                <a:spcPts val="0"/>
              </a:spcBef>
              <a:spcAft>
                <a:spcPts val="0"/>
              </a:spcAft>
              <a:buClr>
                <a:srgbClr val="FF0000"/>
              </a:buClr>
              <a:buSzPts val="1200"/>
              <a:buFont typeface="Meiryo"/>
              <a:buNone/>
            </a:pPr>
            <a:r>
              <a:rPr b="0" i="0" lang="en-US" sz="1200" u="none" cap="none" strike="noStrike">
                <a:solidFill>
                  <a:srgbClr val="FF0000"/>
                </a:solidFill>
                <a:latin typeface="Meiryo"/>
                <a:ea typeface="Meiryo"/>
                <a:cs typeface="Meiryo"/>
                <a:sym typeface="Meiryo"/>
              </a:rPr>
              <a:t> </a:t>
            </a:r>
            <a:r>
              <a:rPr b="1" i="0" lang="en-US" sz="1200" u="sng" cap="none" strike="noStrike">
                <a:solidFill>
                  <a:srgbClr val="FF0000"/>
                </a:solidFill>
                <a:latin typeface="Meiryo"/>
                <a:ea typeface="Meiryo"/>
                <a:cs typeface="Meiryo"/>
                <a:sym typeface="Meiryo"/>
              </a:rPr>
              <a:t>Integrated physical-aware methods</a:t>
            </a:r>
            <a:endParaRPr b="1" i="0" sz="1200" u="sng" cap="none" strike="noStrike">
              <a:solidFill>
                <a:srgbClr val="FF0000"/>
              </a:solidFill>
              <a:latin typeface="Meiryo"/>
              <a:ea typeface="Meiryo"/>
              <a:cs typeface="Meiryo"/>
              <a:sym typeface="Meiryo"/>
            </a:endParaRPr>
          </a:p>
        </p:txBody>
      </p:sp>
      <p:sp>
        <p:nvSpPr>
          <p:cNvPr id="1646" name="Google Shape;1646;g33e3027fc13_3_1909"/>
          <p:cNvSpPr/>
          <p:nvPr/>
        </p:nvSpPr>
        <p:spPr>
          <a:xfrm>
            <a:off x="1321596" y="4706469"/>
            <a:ext cx="4674300" cy="1359300"/>
          </a:xfrm>
          <a:prstGeom prst="rect">
            <a:avLst/>
          </a:prstGeom>
          <a:noFill/>
          <a:ln cap="flat" cmpd="sng" w="12700">
            <a:solidFill>
              <a:srgbClr val="FF0000"/>
            </a:solidFill>
            <a:prstDash val="dash"/>
            <a:round/>
            <a:headEnd len="sm" w="sm" type="none"/>
            <a:tailEnd len="sm" w="sm" type="none"/>
          </a:ln>
        </p:spPr>
        <p:txBody>
          <a:bodyPr anchorCtr="0" anchor="b" bIns="27000" lIns="27000" spcFirstLastPara="1" rIns="27000" wrap="square" tIns="27000">
            <a:noAutofit/>
          </a:bodyPr>
          <a:lstStyle/>
          <a:p>
            <a:pPr indent="0" lvl="0" marL="0" marR="0" rtl="0" algn="l">
              <a:lnSpc>
                <a:spcPct val="110000"/>
              </a:lnSpc>
              <a:spcBef>
                <a:spcPts val="0"/>
              </a:spcBef>
              <a:spcAft>
                <a:spcPts val="0"/>
              </a:spcAft>
              <a:buClr>
                <a:srgbClr val="FF0000"/>
              </a:buClr>
              <a:buSzPts val="1200"/>
              <a:buFont typeface="Meiryo"/>
              <a:buNone/>
            </a:pPr>
            <a:r>
              <a:rPr b="0" i="0" lang="en-US" sz="1200" u="none" cap="none" strike="noStrike">
                <a:solidFill>
                  <a:srgbClr val="FF0000"/>
                </a:solidFill>
                <a:latin typeface="Meiryo"/>
                <a:ea typeface="Meiryo"/>
                <a:cs typeface="Meiryo"/>
                <a:sym typeface="Meiryo"/>
              </a:rPr>
              <a:t> </a:t>
            </a:r>
            <a:r>
              <a:rPr b="1" i="0" lang="en-US" sz="1200" u="sng" cap="none" strike="noStrike">
                <a:solidFill>
                  <a:srgbClr val="FF0000"/>
                </a:solidFill>
                <a:latin typeface="Meiryo"/>
                <a:ea typeface="Meiryo"/>
                <a:cs typeface="Meiryo"/>
                <a:sym typeface="Meiryo"/>
              </a:rPr>
              <a:t>Physical parameters visualization</a:t>
            </a:r>
            <a:endParaRPr sz="1900"/>
          </a:p>
        </p:txBody>
      </p:sp>
      <p:sp>
        <p:nvSpPr>
          <p:cNvPr id="1647" name="Google Shape;1647;g33e3027fc13_3_1909"/>
          <p:cNvSpPr txBox="1"/>
          <p:nvPr/>
        </p:nvSpPr>
        <p:spPr>
          <a:xfrm>
            <a:off x="2358965" y="4779587"/>
            <a:ext cx="1244100" cy="261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900" u="sng">
                <a:solidFill>
                  <a:srgbClr val="000000"/>
                </a:solidFill>
                <a:latin typeface="Meiryo"/>
                <a:ea typeface="Meiryo"/>
                <a:cs typeface="Meiryo"/>
                <a:sym typeface="Meiryo"/>
              </a:rPr>
              <a:t>Power Profile</a:t>
            </a:r>
            <a:endParaRPr sz="1900"/>
          </a:p>
        </p:txBody>
      </p:sp>
      <p:sp>
        <p:nvSpPr>
          <p:cNvPr id="1648" name="Google Shape;1648;g33e3027fc13_3_1909"/>
          <p:cNvSpPr txBox="1"/>
          <p:nvPr/>
        </p:nvSpPr>
        <p:spPr>
          <a:xfrm>
            <a:off x="4444455" y="4748371"/>
            <a:ext cx="1493700" cy="2463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800" u="sng">
                <a:solidFill>
                  <a:srgbClr val="000000"/>
                </a:solidFill>
                <a:latin typeface="Meiryo"/>
                <a:ea typeface="Meiryo"/>
                <a:cs typeface="Meiryo"/>
                <a:sym typeface="Meiryo"/>
              </a:rPr>
              <a:t>Q-factor vs Fiber Pin</a:t>
            </a:r>
            <a:endParaRPr sz="1800"/>
          </a:p>
        </p:txBody>
      </p:sp>
      <p:cxnSp>
        <p:nvCxnSpPr>
          <p:cNvPr id="1649" name="Google Shape;1649;g33e3027fc13_3_1909"/>
          <p:cNvCxnSpPr/>
          <p:nvPr/>
        </p:nvCxnSpPr>
        <p:spPr>
          <a:xfrm rot="10800000">
            <a:off x="4759212" y="5065857"/>
            <a:ext cx="0" cy="486300"/>
          </a:xfrm>
          <a:prstGeom prst="straightConnector1">
            <a:avLst/>
          </a:prstGeom>
          <a:noFill/>
          <a:ln cap="flat" cmpd="sng" w="9525">
            <a:solidFill>
              <a:srgbClr val="001672"/>
            </a:solidFill>
            <a:prstDash val="solid"/>
            <a:round/>
            <a:headEnd len="sm" w="sm" type="none"/>
            <a:tailEnd len="med" w="med" type="triangle"/>
          </a:ln>
        </p:spPr>
      </p:cxnSp>
      <p:cxnSp>
        <p:nvCxnSpPr>
          <p:cNvPr id="1650" name="Google Shape;1650;g33e3027fc13_3_1909"/>
          <p:cNvCxnSpPr/>
          <p:nvPr/>
        </p:nvCxnSpPr>
        <p:spPr>
          <a:xfrm>
            <a:off x="4759213" y="5552157"/>
            <a:ext cx="923100" cy="0"/>
          </a:xfrm>
          <a:prstGeom prst="straightConnector1">
            <a:avLst/>
          </a:prstGeom>
          <a:noFill/>
          <a:ln cap="flat" cmpd="sng" w="9525">
            <a:solidFill>
              <a:srgbClr val="001672"/>
            </a:solidFill>
            <a:prstDash val="solid"/>
            <a:round/>
            <a:headEnd len="sm" w="sm" type="none"/>
            <a:tailEnd len="med" w="med" type="triangle"/>
          </a:ln>
        </p:spPr>
      </p:cxnSp>
      <p:sp>
        <p:nvSpPr>
          <p:cNvPr id="1651" name="Google Shape;1651;g33e3027fc13_3_1909"/>
          <p:cNvSpPr txBox="1"/>
          <p:nvPr/>
        </p:nvSpPr>
        <p:spPr>
          <a:xfrm>
            <a:off x="4991583" y="5524513"/>
            <a:ext cx="598800" cy="200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500">
                <a:solidFill>
                  <a:srgbClr val="000000"/>
                </a:solidFill>
                <a:latin typeface="Meiryo"/>
                <a:ea typeface="Meiryo"/>
                <a:cs typeface="Meiryo"/>
                <a:sym typeface="Meiryo"/>
              </a:rPr>
              <a:t>Fiber Pin</a:t>
            </a:r>
            <a:endParaRPr sz="500">
              <a:solidFill>
                <a:srgbClr val="000000"/>
              </a:solidFill>
              <a:latin typeface="Meiryo"/>
              <a:ea typeface="Meiryo"/>
              <a:cs typeface="Meiryo"/>
              <a:sym typeface="Meiryo"/>
            </a:endParaRPr>
          </a:p>
        </p:txBody>
      </p:sp>
      <p:sp>
        <p:nvSpPr>
          <p:cNvPr id="1652" name="Google Shape;1652;g33e3027fc13_3_1909"/>
          <p:cNvSpPr txBox="1"/>
          <p:nvPr/>
        </p:nvSpPr>
        <p:spPr>
          <a:xfrm rot="-5400000">
            <a:off x="4447519" y="5185817"/>
            <a:ext cx="486300" cy="276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500">
                <a:solidFill>
                  <a:srgbClr val="000000"/>
                </a:solidFill>
                <a:latin typeface="Meiryo"/>
                <a:ea typeface="Meiryo"/>
                <a:cs typeface="Meiryo"/>
                <a:sym typeface="Meiryo"/>
              </a:rPr>
              <a:t>Q-factor</a:t>
            </a:r>
            <a:endParaRPr sz="500">
              <a:solidFill>
                <a:srgbClr val="000000"/>
              </a:solidFill>
              <a:latin typeface="Meiryo"/>
              <a:ea typeface="Meiryo"/>
              <a:cs typeface="Meiryo"/>
              <a:sym typeface="Meiryo"/>
            </a:endParaRPr>
          </a:p>
        </p:txBody>
      </p:sp>
      <p:cxnSp>
        <p:nvCxnSpPr>
          <p:cNvPr id="1653" name="Google Shape;1653;g33e3027fc13_3_1909"/>
          <p:cNvCxnSpPr/>
          <p:nvPr/>
        </p:nvCxnSpPr>
        <p:spPr>
          <a:xfrm flipH="1" rot="10800000">
            <a:off x="4787485" y="5053171"/>
            <a:ext cx="557100" cy="439500"/>
          </a:xfrm>
          <a:prstGeom prst="straightConnector1">
            <a:avLst/>
          </a:prstGeom>
          <a:noFill/>
          <a:ln cap="flat" cmpd="sng" w="9525">
            <a:solidFill>
              <a:srgbClr val="001672"/>
            </a:solidFill>
            <a:prstDash val="lgDash"/>
            <a:round/>
            <a:headEnd len="sm" w="sm" type="none"/>
            <a:tailEnd len="sm" w="sm" type="none"/>
          </a:ln>
        </p:spPr>
      </p:cxnSp>
      <p:cxnSp>
        <p:nvCxnSpPr>
          <p:cNvPr id="1654" name="Google Shape;1654;g33e3027fc13_3_1909"/>
          <p:cNvCxnSpPr/>
          <p:nvPr/>
        </p:nvCxnSpPr>
        <p:spPr>
          <a:xfrm>
            <a:off x="5135604" y="5081103"/>
            <a:ext cx="401100" cy="433500"/>
          </a:xfrm>
          <a:prstGeom prst="straightConnector1">
            <a:avLst/>
          </a:prstGeom>
          <a:noFill/>
          <a:ln cap="flat" cmpd="sng" w="9525">
            <a:solidFill>
              <a:srgbClr val="001672"/>
            </a:solidFill>
            <a:prstDash val="lgDash"/>
            <a:round/>
            <a:headEnd len="sm" w="sm" type="none"/>
            <a:tailEnd len="sm" w="sm" type="none"/>
          </a:ln>
        </p:spPr>
      </p:cxnSp>
      <p:sp>
        <p:nvSpPr>
          <p:cNvPr id="1655" name="Google Shape;1655;g33e3027fc13_3_1909"/>
          <p:cNvSpPr txBox="1"/>
          <p:nvPr/>
        </p:nvSpPr>
        <p:spPr>
          <a:xfrm rot="-2274054">
            <a:off x="4709768" y="5028599"/>
            <a:ext cx="523525" cy="353998"/>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500">
                <a:solidFill>
                  <a:srgbClr val="000000"/>
                </a:solidFill>
                <a:latin typeface="Meiryo"/>
                <a:ea typeface="Meiryo"/>
                <a:cs typeface="Meiryo"/>
                <a:sym typeface="Meiryo"/>
              </a:rPr>
              <a:t>ASE noise</a:t>
            </a:r>
            <a:endParaRPr sz="1800"/>
          </a:p>
          <a:p>
            <a:pPr indent="0" lvl="0" marL="0" marR="0" rtl="0" algn="ctr">
              <a:spcBef>
                <a:spcPts val="0"/>
              </a:spcBef>
              <a:spcAft>
                <a:spcPts val="0"/>
              </a:spcAft>
              <a:buNone/>
            </a:pPr>
            <a:r>
              <a:rPr lang="en-US" sz="500">
                <a:solidFill>
                  <a:srgbClr val="000000"/>
                </a:solidFill>
                <a:latin typeface="Meiryo"/>
                <a:ea typeface="Meiryo"/>
                <a:cs typeface="Meiryo"/>
                <a:sym typeface="Meiryo"/>
              </a:rPr>
              <a:t>limit</a:t>
            </a:r>
            <a:endParaRPr sz="500">
              <a:solidFill>
                <a:srgbClr val="000000"/>
              </a:solidFill>
              <a:latin typeface="Meiryo"/>
              <a:ea typeface="Meiryo"/>
              <a:cs typeface="Meiryo"/>
              <a:sym typeface="Meiryo"/>
            </a:endParaRPr>
          </a:p>
        </p:txBody>
      </p:sp>
      <p:sp>
        <p:nvSpPr>
          <p:cNvPr id="1656" name="Google Shape;1656;g33e3027fc13_3_1909"/>
          <p:cNvSpPr txBox="1"/>
          <p:nvPr/>
        </p:nvSpPr>
        <p:spPr>
          <a:xfrm rot="2868614">
            <a:off x="5230842" y="5149006"/>
            <a:ext cx="523535" cy="276953"/>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500">
                <a:solidFill>
                  <a:srgbClr val="000000"/>
                </a:solidFill>
                <a:latin typeface="Meiryo"/>
                <a:ea typeface="Meiryo"/>
                <a:cs typeface="Meiryo"/>
                <a:sym typeface="Meiryo"/>
              </a:rPr>
              <a:t>Nonlinear limit</a:t>
            </a:r>
            <a:endParaRPr sz="500">
              <a:solidFill>
                <a:srgbClr val="000000"/>
              </a:solidFill>
              <a:latin typeface="Meiryo"/>
              <a:ea typeface="Meiryo"/>
              <a:cs typeface="Meiryo"/>
              <a:sym typeface="Meiryo"/>
            </a:endParaRPr>
          </a:p>
        </p:txBody>
      </p:sp>
      <p:sp>
        <p:nvSpPr>
          <p:cNvPr id="1657" name="Google Shape;1657;g33e3027fc13_3_1909"/>
          <p:cNvSpPr/>
          <p:nvPr/>
        </p:nvSpPr>
        <p:spPr>
          <a:xfrm>
            <a:off x="4840519" y="5272505"/>
            <a:ext cx="598622" cy="246691"/>
          </a:xfrm>
          <a:custGeom>
            <a:rect b="b" l="l" r="r" t="t"/>
            <a:pathLst>
              <a:path extrusionOk="0" h="328921" w="798163">
                <a:moveTo>
                  <a:pt x="0" y="328921"/>
                </a:moveTo>
                <a:cubicBezTo>
                  <a:pt x="133027" y="220433"/>
                  <a:pt x="266055" y="111945"/>
                  <a:pt x="340963" y="57701"/>
                </a:cubicBezTo>
                <a:cubicBezTo>
                  <a:pt x="415872" y="3457"/>
                  <a:pt x="414580" y="11206"/>
                  <a:pt x="449451" y="3457"/>
                </a:cubicBezTo>
                <a:cubicBezTo>
                  <a:pt x="484322" y="-4292"/>
                  <a:pt x="521777" y="2165"/>
                  <a:pt x="550190" y="11206"/>
                </a:cubicBezTo>
                <a:cubicBezTo>
                  <a:pt x="578603" y="20247"/>
                  <a:pt x="578603" y="17664"/>
                  <a:pt x="619932" y="57701"/>
                </a:cubicBezTo>
                <a:cubicBezTo>
                  <a:pt x="661261" y="97738"/>
                  <a:pt x="729712" y="174583"/>
                  <a:pt x="798163" y="251429"/>
                </a:cubicBezTo>
              </a:path>
            </a:pathLst>
          </a:custGeom>
          <a:noFill/>
          <a:ln cap="flat" cmpd="sng" w="28575">
            <a:solidFill>
              <a:srgbClr val="00B0F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658" name="Google Shape;1658;g33e3027fc13_3_1909"/>
          <p:cNvSpPr/>
          <p:nvPr/>
        </p:nvSpPr>
        <p:spPr>
          <a:xfrm flipH="1" rot="-5400000">
            <a:off x="5819485" y="4104568"/>
            <a:ext cx="1291500" cy="758700"/>
          </a:xfrm>
          <a:prstGeom prst="bentUpArrow">
            <a:avLst>
              <a:gd fmla="val 21598" name="adj1"/>
              <a:gd fmla="val 25000" name="adj2"/>
              <a:gd fmla="val 25000" name="adj3"/>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27000" spcFirstLastPara="1" rIns="27000" wrap="square" tIns="27000">
            <a:noAutofit/>
          </a:bodyPr>
          <a:lstStyle/>
          <a:p>
            <a:pPr indent="0" lvl="0" marL="0" marR="0" rtl="0" algn="ctr">
              <a:lnSpc>
                <a:spcPct val="110000"/>
              </a:lnSpc>
              <a:spcBef>
                <a:spcPts val="0"/>
              </a:spcBef>
              <a:spcAft>
                <a:spcPts val="0"/>
              </a:spcAft>
              <a:buClr>
                <a:schemeClr val="dk1"/>
              </a:buClr>
              <a:buSzPts val="1500"/>
              <a:buFont typeface="Calibri"/>
              <a:buNone/>
            </a:pPr>
            <a:r>
              <a:t/>
            </a:r>
            <a:endParaRPr b="0" i="0" sz="1500" u="none" cap="none" strike="noStrike">
              <a:solidFill>
                <a:srgbClr val="000000"/>
              </a:solidFill>
              <a:latin typeface="Meiryo"/>
              <a:ea typeface="Meiryo"/>
              <a:cs typeface="Meiryo"/>
              <a:sym typeface="Meiryo"/>
            </a:endParaRPr>
          </a:p>
        </p:txBody>
      </p:sp>
      <p:sp>
        <p:nvSpPr>
          <p:cNvPr id="1659" name="Google Shape;1659;g33e3027fc13_3_1909"/>
          <p:cNvSpPr txBox="1"/>
          <p:nvPr/>
        </p:nvSpPr>
        <p:spPr>
          <a:xfrm>
            <a:off x="6022783" y="5501664"/>
            <a:ext cx="19143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800">
                <a:solidFill>
                  <a:srgbClr val="000000"/>
                </a:solidFill>
                <a:latin typeface="Meiryo"/>
                <a:ea typeface="Meiryo"/>
                <a:cs typeface="Meiryo"/>
                <a:sym typeface="Meiryo"/>
              </a:rPr>
              <a:t>OLS: Open Line System</a:t>
            </a:r>
            <a:endParaRPr sz="1900"/>
          </a:p>
          <a:p>
            <a:pPr indent="0" lvl="0" marL="0" marR="0" rtl="0" algn="l">
              <a:spcBef>
                <a:spcPts val="0"/>
              </a:spcBef>
              <a:spcAft>
                <a:spcPts val="0"/>
              </a:spcAft>
              <a:buNone/>
            </a:pPr>
            <a:r>
              <a:rPr lang="en-US" sz="800">
                <a:solidFill>
                  <a:srgbClr val="000000"/>
                </a:solidFill>
                <a:latin typeface="Meiryo"/>
                <a:ea typeface="Meiryo"/>
                <a:cs typeface="Meiryo"/>
                <a:sym typeface="Meiryo"/>
              </a:rPr>
              <a:t>OSA: Optical Spectrum Analyzer</a:t>
            </a:r>
            <a:endParaRPr sz="1900"/>
          </a:p>
          <a:p>
            <a:pPr indent="0" lvl="0" marL="0" marR="0" rtl="0" algn="l">
              <a:spcBef>
                <a:spcPts val="0"/>
              </a:spcBef>
              <a:spcAft>
                <a:spcPts val="0"/>
              </a:spcAft>
              <a:buNone/>
            </a:pPr>
            <a:r>
              <a:rPr lang="en-US" sz="800">
                <a:solidFill>
                  <a:srgbClr val="000000"/>
                </a:solidFill>
                <a:latin typeface="Meiryo"/>
                <a:ea typeface="Meiryo"/>
                <a:cs typeface="Meiryo"/>
                <a:sym typeface="Meiryo"/>
              </a:rPr>
              <a:t>GN: Gaussian Noise</a:t>
            </a:r>
            <a:endParaRPr sz="1900"/>
          </a:p>
          <a:p>
            <a:pPr indent="0" lvl="0" marL="0" marR="0" rtl="0" algn="l">
              <a:spcBef>
                <a:spcPts val="0"/>
              </a:spcBef>
              <a:spcAft>
                <a:spcPts val="0"/>
              </a:spcAft>
              <a:buNone/>
            </a:pPr>
            <a:r>
              <a:rPr lang="en-US" sz="800">
                <a:solidFill>
                  <a:srgbClr val="000000"/>
                </a:solidFill>
                <a:latin typeface="Meiryo"/>
                <a:ea typeface="Meiryo"/>
                <a:cs typeface="Meiryo"/>
                <a:sym typeface="Meiryo"/>
              </a:rPr>
              <a:t>ASE: Amplified Spontaneous Emission</a:t>
            </a:r>
            <a:endParaRPr sz="800">
              <a:solidFill>
                <a:srgbClr val="000000"/>
              </a:solidFill>
              <a:latin typeface="Meiryo"/>
              <a:ea typeface="Meiryo"/>
              <a:cs typeface="Meiryo"/>
              <a:sym typeface="Meiryo"/>
            </a:endParaRPr>
          </a:p>
        </p:txBody>
      </p:sp>
      <p:pic>
        <p:nvPicPr>
          <p:cNvPr id="1660" name="Google Shape;1660;g33e3027fc13_3_1909"/>
          <p:cNvPicPr preferRelativeResize="0"/>
          <p:nvPr/>
        </p:nvPicPr>
        <p:blipFill rotWithShape="1">
          <a:blip r:embed="rId3">
            <a:alphaModFix/>
          </a:blip>
          <a:srcRect b="0" l="0" r="0" t="0"/>
          <a:stretch/>
        </p:blipFill>
        <p:spPr>
          <a:xfrm>
            <a:off x="7140085" y="3076453"/>
            <a:ext cx="356357" cy="507809"/>
          </a:xfrm>
          <a:prstGeom prst="rect">
            <a:avLst/>
          </a:prstGeom>
          <a:noFill/>
          <a:ln>
            <a:noFill/>
          </a:ln>
        </p:spPr>
      </p:pic>
      <p:grpSp>
        <p:nvGrpSpPr>
          <p:cNvPr id="1661" name="Google Shape;1661;g33e3027fc13_3_1909"/>
          <p:cNvGrpSpPr/>
          <p:nvPr/>
        </p:nvGrpSpPr>
        <p:grpSpPr>
          <a:xfrm>
            <a:off x="5335128" y="4054652"/>
            <a:ext cx="294300" cy="219058"/>
            <a:chOff x="7240088" y="3448428"/>
            <a:chExt cx="392400" cy="292078"/>
          </a:xfrm>
        </p:grpSpPr>
        <p:sp>
          <p:nvSpPr>
            <p:cNvPr id="1662" name="Google Shape;1662;g33e3027fc13_3_1909"/>
            <p:cNvSpPr/>
            <p:nvPr/>
          </p:nvSpPr>
          <p:spPr>
            <a:xfrm>
              <a:off x="7240088" y="3596206"/>
              <a:ext cx="392400" cy="144300"/>
            </a:xfrm>
            <a:prstGeom prst="rect">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0" spcFirstLastPara="1" rIns="0" wrap="square" tIns="27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TRx</a:t>
              </a:r>
              <a:endParaRPr b="0" i="0" sz="1100" u="none" cap="none" strike="noStrike">
                <a:solidFill>
                  <a:srgbClr val="000000"/>
                </a:solidFill>
                <a:latin typeface="Meiryo"/>
                <a:ea typeface="Meiryo"/>
                <a:cs typeface="Meiryo"/>
                <a:sym typeface="Meiryo"/>
              </a:endParaRPr>
            </a:p>
          </p:txBody>
        </p:sp>
        <p:sp>
          <p:nvSpPr>
            <p:cNvPr id="1644" name="Google Shape;1644;g33e3027fc13_3_1909"/>
            <p:cNvSpPr/>
            <p:nvPr/>
          </p:nvSpPr>
          <p:spPr>
            <a:xfrm>
              <a:off x="7240088" y="3448428"/>
              <a:ext cx="392400" cy="144300"/>
            </a:xfrm>
            <a:prstGeom prst="rect">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0" spcFirstLastPara="1" rIns="0" wrap="square" tIns="27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DLM</a:t>
              </a:r>
              <a:endParaRPr b="0" i="0" sz="1100" u="none" cap="none" strike="noStrike">
                <a:solidFill>
                  <a:srgbClr val="000000"/>
                </a:solidFill>
                <a:latin typeface="Meiryo"/>
                <a:ea typeface="Meiryo"/>
                <a:cs typeface="Meiryo"/>
                <a:sym typeface="Meiryo"/>
              </a:endParaRPr>
            </a:p>
          </p:txBody>
        </p:sp>
      </p:grpSp>
      <p:grpSp>
        <p:nvGrpSpPr>
          <p:cNvPr id="1663" name="Google Shape;1663;g33e3027fc13_3_1909"/>
          <p:cNvGrpSpPr/>
          <p:nvPr/>
        </p:nvGrpSpPr>
        <p:grpSpPr>
          <a:xfrm>
            <a:off x="5337332" y="4312664"/>
            <a:ext cx="294300" cy="219058"/>
            <a:chOff x="7240088" y="3448428"/>
            <a:chExt cx="392400" cy="292078"/>
          </a:xfrm>
        </p:grpSpPr>
        <p:sp>
          <p:nvSpPr>
            <p:cNvPr id="1664" name="Google Shape;1664;g33e3027fc13_3_1909"/>
            <p:cNvSpPr/>
            <p:nvPr/>
          </p:nvSpPr>
          <p:spPr>
            <a:xfrm>
              <a:off x="7240088" y="3596206"/>
              <a:ext cx="392400" cy="144300"/>
            </a:xfrm>
            <a:prstGeom prst="rect">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0" spcFirstLastPara="1" rIns="0" wrap="square" tIns="27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TRx</a:t>
              </a:r>
              <a:endParaRPr b="0" i="0" sz="1100" u="none" cap="none" strike="noStrike">
                <a:solidFill>
                  <a:srgbClr val="000000"/>
                </a:solidFill>
                <a:latin typeface="Meiryo"/>
                <a:ea typeface="Meiryo"/>
                <a:cs typeface="Meiryo"/>
                <a:sym typeface="Meiryo"/>
              </a:endParaRPr>
            </a:p>
          </p:txBody>
        </p:sp>
        <p:sp>
          <p:nvSpPr>
            <p:cNvPr id="1665" name="Google Shape;1665;g33e3027fc13_3_1909"/>
            <p:cNvSpPr/>
            <p:nvPr/>
          </p:nvSpPr>
          <p:spPr>
            <a:xfrm>
              <a:off x="7240088" y="3448428"/>
              <a:ext cx="392400" cy="144300"/>
            </a:xfrm>
            <a:prstGeom prst="rect">
              <a:avLst/>
            </a:prstGeom>
            <a:gradFill>
              <a:gsLst>
                <a:gs pos="0">
                  <a:srgbClr val="FF9087"/>
                </a:gs>
                <a:gs pos="35000">
                  <a:srgbClr val="FFB2AC"/>
                </a:gs>
                <a:gs pos="100000">
                  <a:srgbClr val="FFE0DC"/>
                </a:gs>
              </a:gsLst>
              <a:lin ang="16200038" scaled="0"/>
            </a:gradFill>
            <a:ln cap="flat" cmpd="sng" w="9525">
              <a:solidFill>
                <a:srgbClr val="D9371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27000" lIns="0" spcFirstLastPara="1" rIns="0" wrap="square" tIns="27000">
              <a:noAutofit/>
            </a:bodyPr>
            <a:lstStyle/>
            <a:p>
              <a:pPr indent="0" lvl="0" marL="0" marR="0" rtl="0" algn="ctr">
                <a:lnSpc>
                  <a:spcPct val="110000"/>
                </a:lnSpc>
                <a:spcBef>
                  <a:spcPts val="0"/>
                </a:spcBef>
                <a:spcAft>
                  <a:spcPts val="0"/>
                </a:spcAft>
                <a:buClr>
                  <a:srgbClr val="000000"/>
                </a:buClr>
                <a:buSzPts val="700"/>
                <a:buFont typeface="Meiryo"/>
                <a:buNone/>
              </a:pPr>
              <a:r>
                <a:rPr b="0" i="0" lang="en-US" sz="700" u="none" cap="none" strike="noStrike">
                  <a:solidFill>
                    <a:srgbClr val="000000"/>
                  </a:solidFill>
                  <a:latin typeface="Meiryo"/>
                  <a:ea typeface="Meiryo"/>
                  <a:cs typeface="Meiryo"/>
                  <a:sym typeface="Meiryo"/>
                </a:rPr>
                <a:t>DLM</a:t>
              </a:r>
              <a:endParaRPr b="0" i="0" sz="1100" u="none" cap="none" strike="noStrike">
                <a:solidFill>
                  <a:srgbClr val="000000"/>
                </a:solidFill>
                <a:latin typeface="Meiryo"/>
                <a:ea typeface="Meiryo"/>
                <a:cs typeface="Meiryo"/>
                <a:sym typeface="Meiryo"/>
              </a:endParaRPr>
            </a:p>
          </p:txBody>
        </p:sp>
      </p:grpSp>
      <p:pic>
        <p:nvPicPr>
          <p:cNvPr descr="TIP Brand &amp; Media Resources - Telecom Infra Project さん" id="1666" name="Google Shape;1666;g33e3027fc13_3_1909"/>
          <p:cNvPicPr preferRelativeResize="0"/>
          <p:nvPr/>
        </p:nvPicPr>
        <p:blipFill rotWithShape="1">
          <a:blip r:embed="rId4">
            <a:alphaModFix/>
          </a:blip>
          <a:srcRect b="0" l="0" r="0" t="0"/>
          <a:stretch/>
        </p:blipFill>
        <p:spPr>
          <a:xfrm>
            <a:off x="282184" y="3088328"/>
            <a:ext cx="777119" cy="472208"/>
          </a:xfrm>
          <a:prstGeom prst="rect">
            <a:avLst/>
          </a:prstGeom>
          <a:noFill/>
          <a:ln>
            <a:noFill/>
          </a:ln>
        </p:spPr>
      </p:pic>
      <p:pic>
        <p:nvPicPr>
          <p:cNvPr id="1667" name="Google Shape;1667;g33e3027fc13_3_1909"/>
          <p:cNvPicPr preferRelativeResize="0"/>
          <p:nvPr/>
        </p:nvPicPr>
        <p:blipFill rotWithShape="1">
          <a:blip r:embed="rId5">
            <a:alphaModFix/>
          </a:blip>
          <a:srcRect b="0" l="0" r="0" t="0"/>
          <a:stretch/>
        </p:blipFill>
        <p:spPr>
          <a:xfrm>
            <a:off x="8317923" y="2933433"/>
            <a:ext cx="3500223" cy="1971623"/>
          </a:xfrm>
          <a:prstGeom prst="rect">
            <a:avLst/>
          </a:prstGeom>
          <a:noFill/>
          <a:ln>
            <a:noFill/>
          </a:ln>
        </p:spPr>
      </p:pic>
      <p:sp>
        <p:nvSpPr>
          <p:cNvPr id="1668" name="Google Shape;1668;g33e3027fc13_3_1909"/>
          <p:cNvSpPr txBox="1"/>
          <p:nvPr/>
        </p:nvSpPr>
        <p:spPr>
          <a:xfrm>
            <a:off x="7937109" y="5103885"/>
            <a:ext cx="4145700" cy="1200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000">
                <a:solidFill>
                  <a:srgbClr val="000000"/>
                </a:solidFill>
                <a:latin typeface="Calibri"/>
                <a:ea typeface="Calibri"/>
                <a:cs typeface="Calibri"/>
                <a:sym typeface="Calibri"/>
              </a:rPr>
              <a:t>H. Nishizawa, G. Borraccini, T. Sasai, Y. K. Huang, T. Mano, K. Anazawa, M. Namiki, S. Usui, T. Matsumura, Y. Sone, Z. Wang, S. Okamoto, T. Inoue, E. Ip, A. D’Amico, T. Chen, V. Curri, T. Wang, K. Asahi, and K. Takasugi, “Semi-automatic line-system provisioning with an integrated physical-parameter-aware methodology: field verification and operational feasibility,” Journal of Optical Communications and Networking, vol. 16, no. 9, pp. 894–904, Aug. 2024.</a:t>
            </a:r>
            <a:endParaRPr sz="1800"/>
          </a:p>
        </p:txBody>
      </p:sp>
      <p:sp>
        <p:nvSpPr>
          <p:cNvPr id="1669" name="Google Shape;1669;g33e3027fc13_3_1909"/>
          <p:cNvSpPr txBox="1"/>
          <p:nvPr/>
        </p:nvSpPr>
        <p:spPr>
          <a:xfrm>
            <a:off x="6752057" y="6376028"/>
            <a:ext cx="4158900" cy="4002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Collaboration with Duke, PoliTo and NEC</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g33e3027fc13_3_1977"/>
          <p:cNvSpPr txBox="1"/>
          <p:nvPr>
            <p:ph type="title"/>
          </p:nvPr>
        </p:nvSpPr>
        <p:spPr>
          <a:xfrm>
            <a:off x="512232" y="792480"/>
            <a:ext cx="11168100" cy="756000"/>
          </a:xfrm>
          <a:prstGeom prst="rect">
            <a:avLst/>
          </a:prstGeom>
          <a:noFill/>
          <a:ln>
            <a:noFill/>
          </a:ln>
        </p:spPr>
        <p:txBody>
          <a:bodyPr anchorCtr="0" anchor="ctr" bIns="60925" lIns="121900" spcFirstLastPara="1" rIns="121900" wrap="square" tIns="60925">
            <a:normAutofit/>
          </a:bodyPr>
          <a:lstStyle/>
          <a:p>
            <a:pPr indent="0" lvl="0" marL="0" rtl="0" algn="l">
              <a:lnSpc>
                <a:spcPct val="80000"/>
              </a:lnSpc>
              <a:spcBef>
                <a:spcPts val="0"/>
              </a:spcBef>
              <a:spcAft>
                <a:spcPts val="0"/>
              </a:spcAft>
              <a:buClr>
                <a:srgbClr val="D71920"/>
              </a:buClr>
              <a:buSzPts val="3700"/>
              <a:buFont typeface="Arial"/>
              <a:buNone/>
            </a:pPr>
            <a:r>
              <a:rPr lang="en-US"/>
              <a:t>Field Trials at Duke Univ. and CONNECT testbed</a:t>
            </a:r>
            <a:endParaRPr/>
          </a:p>
        </p:txBody>
      </p:sp>
      <p:sp>
        <p:nvSpPr>
          <p:cNvPr id="1675" name="Google Shape;1675;g33e3027fc13_3_1977"/>
          <p:cNvSpPr txBox="1"/>
          <p:nvPr>
            <p:ph idx="1" type="body"/>
          </p:nvPr>
        </p:nvSpPr>
        <p:spPr>
          <a:xfrm>
            <a:off x="512233" y="1483431"/>
            <a:ext cx="11167500" cy="968400"/>
          </a:xfrm>
          <a:prstGeom prst="rect">
            <a:avLst/>
          </a:prstGeom>
          <a:noFill/>
          <a:ln>
            <a:noFill/>
          </a:ln>
        </p:spPr>
        <p:txBody>
          <a:bodyPr anchorCtr="0" anchor="t" bIns="60925" lIns="121900" spcFirstLastPara="1" rIns="121900" wrap="square" tIns="60925">
            <a:normAutofit fontScale="92500"/>
          </a:bodyPr>
          <a:lstStyle/>
          <a:p>
            <a:pPr indent="-369570" lvl="0" marL="381000" rtl="0" algn="l">
              <a:lnSpc>
                <a:spcPct val="90000"/>
              </a:lnSpc>
              <a:spcBef>
                <a:spcPts val="0"/>
              </a:spcBef>
              <a:spcAft>
                <a:spcPts val="0"/>
              </a:spcAft>
              <a:buClr>
                <a:srgbClr val="034EA2"/>
              </a:buClr>
              <a:buSzPct val="100000"/>
              <a:buFont typeface="Arial"/>
              <a:buChar char="•"/>
            </a:pPr>
            <a:r>
              <a:rPr lang="en-US"/>
              <a:t>We have validated end-to-end visualization of fiber-optic link at Duke Univ.</a:t>
            </a:r>
            <a:endParaRPr/>
          </a:p>
          <a:p>
            <a:pPr indent="-369570" lvl="0" marL="381000" rtl="0" algn="l">
              <a:lnSpc>
                <a:spcPct val="90000"/>
              </a:lnSpc>
              <a:spcBef>
                <a:spcPts val="1300"/>
              </a:spcBef>
              <a:spcAft>
                <a:spcPts val="0"/>
              </a:spcAft>
              <a:buClr>
                <a:srgbClr val="034EA2"/>
              </a:buClr>
              <a:buSzPct val="100000"/>
              <a:buFont typeface="Arial"/>
              <a:buChar char="•"/>
            </a:pPr>
            <a:r>
              <a:rPr lang="en-US"/>
              <a:t>Last year, we began large-scale experiments with TCD at CONNECT testbed.</a:t>
            </a:r>
            <a:endParaRPr/>
          </a:p>
        </p:txBody>
      </p:sp>
      <p:sp>
        <p:nvSpPr>
          <p:cNvPr id="1676" name="Google Shape;1676;g33e3027fc13_3_1977"/>
          <p:cNvSpPr txBox="1"/>
          <p:nvPr>
            <p:ph idx="10" type="dt"/>
          </p:nvPr>
        </p:nvSpPr>
        <p:spPr>
          <a:xfrm>
            <a:off x="548640" y="6356351"/>
            <a:ext cx="2743200" cy="3660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OFC Conference and Exhibition</a:t>
            </a:r>
            <a:endParaRPr/>
          </a:p>
        </p:txBody>
      </p:sp>
      <p:pic>
        <p:nvPicPr>
          <p:cNvPr id="1677" name="Google Shape;1677;g33e3027fc13_3_1977"/>
          <p:cNvPicPr preferRelativeResize="0"/>
          <p:nvPr/>
        </p:nvPicPr>
        <p:blipFill rotWithShape="1">
          <a:blip r:embed="rId3">
            <a:alphaModFix/>
          </a:blip>
          <a:srcRect b="0" l="0" r="0" t="0"/>
          <a:stretch/>
        </p:blipFill>
        <p:spPr>
          <a:xfrm>
            <a:off x="367695" y="2971272"/>
            <a:ext cx="6003220" cy="2431304"/>
          </a:xfrm>
          <a:prstGeom prst="rect">
            <a:avLst/>
          </a:prstGeom>
          <a:noFill/>
          <a:ln>
            <a:noFill/>
          </a:ln>
        </p:spPr>
      </p:pic>
      <p:sp>
        <p:nvSpPr>
          <p:cNvPr id="1678" name="Google Shape;1678;g33e3027fc13_3_1977"/>
          <p:cNvSpPr txBox="1"/>
          <p:nvPr/>
        </p:nvSpPr>
        <p:spPr>
          <a:xfrm>
            <a:off x="367695" y="5364520"/>
            <a:ext cx="6143100" cy="5232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World's first and most accurate field demonstration of end-to-end visualization of fiber-optic link without measuring equipment (NTT PR, OFC2024 PDP)</a:t>
            </a:r>
            <a:endParaRPr sz="1300">
              <a:solidFill>
                <a:schemeClr val="dk1"/>
              </a:solidFill>
              <a:latin typeface="Calibri"/>
              <a:ea typeface="Calibri"/>
              <a:cs typeface="Calibri"/>
              <a:sym typeface="Calibri"/>
            </a:endParaRPr>
          </a:p>
        </p:txBody>
      </p:sp>
      <p:pic>
        <p:nvPicPr>
          <p:cNvPr id="1679" name="Google Shape;1679;g33e3027fc13_3_1977"/>
          <p:cNvPicPr preferRelativeResize="0"/>
          <p:nvPr/>
        </p:nvPicPr>
        <p:blipFill rotWithShape="1">
          <a:blip r:embed="rId4">
            <a:alphaModFix/>
          </a:blip>
          <a:srcRect b="0" l="0" r="0" t="0"/>
          <a:stretch/>
        </p:blipFill>
        <p:spPr>
          <a:xfrm>
            <a:off x="3512276" y="2630412"/>
            <a:ext cx="513540" cy="287582"/>
          </a:xfrm>
          <a:prstGeom prst="rect">
            <a:avLst/>
          </a:prstGeom>
          <a:noFill/>
          <a:ln>
            <a:noFill/>
          </a:ln>
        </p:spPr>
      </p:pic>
      <p:sp>
        <p:nvSpPr>
          <p:cNvPr id="1680" name="Google Shape;1680;g33e3027fc13_3_1977"/>
          <p:cNvSpPr txBox="1"/>
          <p:nvPr/>
        </p:nvSpPr>
        <p:spPr>
          <a:xfrm>
            <a:off x="3957743" y="2589700"/>
            <a:ext cx="10023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Testbed</a:t>
            </a:r>
            <a:endParaRPr sz="1300">
              <a:solidFill>
                <a:schemeClr val="dk1"/>
              </a:solidFill>
              <a:latin typeface="Calibri"/>
              <a:ea typeface="Calibri"/>
              <a:cs typeface="Calibri"/>
              <a:sym typeface="Calibri"/>
            </a:endParaRPr>
          </a:p>
        </p:txBody>
      </p:sp>
      <p:pic>
        <p:nvPicPr>
          <p:cNvPr id="1681" name="Google Shape;1681;g33e3027fc13_3_1977"/>
          <p:cNvPicPr preferRelativeResize="0"/>
          <p:nvPr/>
        </p:nvPicPr>
        <p:blipFill rotWithShape="1">
          <a:blip r:embed="rId5">
            <a:alphaModFix/>
          </a:blip>
          <a:srcRect b="0" l="0" r="0" t="0"/>
          <a:stretch/>
        </p:blipFill>
        <p:spPr>
          <a:xfrm>
            <a:off x="6829680" y="3578715"/>
            <a:ext cx="4994623" cy="1040548"/>
          </a:xfrm>
          <a:prstGeom prst="rect">
            <a:avLst/>
          </a:prstGeom>
          <a:noFill/>
          <a:ln>
            <a:noFill/>
          </a:ln>
        </p:spPr>
      </p:pic>
      <p:pic>
        <p:nvPicPr>
          <p:cNvPr descr="A picture containing logo&#10;&#10;Description automatically generated" id="1682" name="Google Shape;1682;g33e3027fc13_3_1977"/>
          <p:cNvPicPr preferRelativeResize="0"/>
          <p:nvPr/>
        </p:nvPicPr>
        <p:blipFill rotWithShape="1">
          <a:blip r:embed="rId6">
            <a:alphaModFix/>
          </a:blip>
          <a:srcRect b="0" l="0" r="0" t="0"/>
          <a:stretch/>
        </p:blipFill>
        <p:spPr>
          <a:xfrm>
            <a:off x="8929480" y="2293459"/>
            <a:ext cx="3195756" cy="1584113"/>
          </a:xfrm>
          <a:prstGeom prst="rect">
            <a:avLst/>
          </a:prstGeom>
          <a:noFill/>
          <a:ln>
            <a:noFill/>
          </a:ln>
        </p:spPr>
      </p:pic>
      <p:pic>
        <p:nvPicPr>
          <p:cNvPr id="1683" name="Google Shape;1683;g33e3027fc13_3_1977"/>
          <p:cNvPicPr preferRelativeResize="0"/>
          <p:nvPr/>
        </p:nvPicPr>
        <p:blipFill rotWithShape="1">
          <a:blip r:embed="rId7">
            <a:alphaModFix/>
          </a:blip>
          <a:srcRect b="26440" l="0" r="0" t="26445"/>
          <a:stretch/>
        </p:blipFill>
        <p:spPr>
          <a:xfrm>
            <a:off x="6685141" y="2626388"/>
            <a:ext cx="2425043" cy="808349"/>
          </a:xfrm>
          <a:prstGeom prst="rect">
            <a:avLst/>
          </a:prstGeom>
          <a:solidFill>
            <a:srgbClr val="002060"/>
          </a:solidFill>
          <a:ln>
            <a:noFill/>
          </a:ln>
        </p:spPr>
      </p:pic>
      <p:pic>
        <p:nvPicPr>
          <p:cNvPr id="1684" name="Google Shape;1684;g33e3027fc13_3_1977"/>
          <p:cNvPicPr preferRelativeResize="0"/>
          <p:nvPr/>
        </p:nvPicPr>
        <p:blipFill rotWithShape="1">
          <a:blip r:embed="rId8">
            <a:alphaModFix/>
          </a:blip>
          <a:srcRect b="0" l="0" r="0" t="0"/>
          <a:stretch/>
        </p:blipFill>
        <p:spPr>
          <a:xfrm>
            <a:off x="6526857" y="4664055"/>
            <a:ext cx="5559101" cy="1812083"/>
          </a:xfrm>
          <a:prstGeom prst="rect">
            <a:avLst/>
          </a:prstGeom>
          <a:noFill/>
          <a:ln>
            <a:noFill/>
          </a:ln>
        </p:spPr>
      </p:pic>
      <p:sp>
        <p:nvSpPr>
          <p:cNvPr id="1685" name="Google Shape;1685;g33e3027fc13_3_1977"/>
          <p:cNvSpPr txBox="1"/>
          <p:nvPr/>
        </p:nvSpPr>
        <p:spPr>
          <a:xfrm>
            <a:off x="2421601" y="6055133"/>
            <a:ext cx="9258000" cy="8157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500" u="sng">
                <a:solidFill>
                  <a:schemeClr val="dk1"/>
                </a:solidFill>
                <a:latin typeface="Calibri"/>
                <a:ea typeface="Calibri"/>
                <a:cs typeface="Calibri"/>
                <a:sym typeface="Calibri"/>
              </a:rPr>
              <a:t>Funding</a:t>
            </a:r>
            <a:endParaRPr sz="1900"/>
          </a:p>
          <a:p>
            <a:pPr indent="0" lvl="0" marL="0" marR="0" rtl="0" algn="l">
              <a:spcBef>
                <a:spcPts val="0"/>
              </a:spcBef>
              <a:spcAft>
                <a:spcPts val="0"/>
              </a:spcAft>
              <a:buNone/>
            </a:pPr>
            <a:r>
              <a:rPr lang="en-US" sz="1500">
                <a:solidFill>
                  <a:schemeClr val="dk1"/>
                </a:solidFill>
                <a:latin typeface="Calibri"/>
                <a:ea typeface="Calibri"/>
                <a:cs typeface="Calibri"/>
                <a:sym typeface="Calibri"/>
              </a:rPr>
              <a:t>National Institute of Information and Communications Technology (50201); National Science Foundation (CNS-2211944, CNS-2330333); Twilights (22/FFP-A/10598); Open Ireland (18/RI/5721); CONNECT (13/RC/2077 P2).</a:t>
            </a:r>
            <a:endParaRPr sz="15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g33e3027fc13_3_2659"/>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What is your vision for the path from CLI to an orchestrated network? How far are you in this journey?</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Are you developing network automation tools/workflows in-house, or are you deploying commercial solutions? How should organizations approach this decision?</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How are automation/orchestration tools changing your team’s makeup or subject-matter expertise?</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What tools/software have you tried or are currently working with for multi-vendor automation &amp; orchestration? What are your likes and dislikes?</a:t>
            </a:r>
            <a:endParaRPr>
              <a:solidFill>
                <a:schemeClr val="dk1"/>
              </a:solidFill>
            </a:endParaRPr>
          </a:p>
        </p:txBody>
      </p:sp>
      <p:sp>
        <p:nvSpPr>
          <p:cNvPr id="1692" name="Google Shape;1692;g33e3027fc13_3_2659"/>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g345c4222b06_0_38"/>
          <p:cNvSpPr txBox="1"/>
          <p:nvPr>
            <p:ph idx="1" type="body"/>
          </p:nvPr>
        </p:nvSpPr>
        <p:spPr>
          <a:xfrm>
            <a:off x="795650" y="2561425"/>
            <a:ext cx="11191500" cy="31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4400"/>
              <a:t>Trend Analysis and Failure Prediction: </a:t>
            </a:r>
            <a:endParaRPr sz="4400"/>
          </a:p>
          <a:p>
            <a:pPr indent="0" lvl="0" marL="0" rtl="0" algn="l">
              <a:lnSpc>
                <a:spcPct val="90000"/>
              </a:lnSpc>
              <a:spcBef>
                <a:spcPts val="1000"/>
              </a:spcBef>
              <a:spcAft>
                <a:spcPts val="0"/>
              </a:spcAft>
              <a:buSzPts val="2400"/>
              <a:buNone/>
            </a:pPr>
            <a:r>
              <a:rPr lang="en-US" sz="3300"/>
              <a:t>Standardized data collection for Machine Learning</a:t>
            </a:r>
            <a:endParaRPr sz="3300"/>
          </a:p>
          <a:p>
            <a:pPr indent="0" lvl="0" marL="0" rtl="0" algn="l">
              <a:lnSpc>
                <a:spcPct val="90000"/>
              </a:lnSpc>
              <a:spcBef>
                <a:spcPts val="1000"/>
              </a:spcBef>
              <a:spcAft>
                <a:spcPts val="0"/>
              </a:spcAft>
              <a:buSzPts val="2400"/>
              <a:buNone/>
            </a:pPr>
            <a:r>
              <a:t/>
            </a:r>
            <a:endParaRPr sz="4400"/>
          </a:p>
        </p:txBody>
      </p:sp>
      <p:sp>
        <p:nvSpPr>
          <p:cNvPr id="1698" name="Google Shape;1698;g345c4222b06_0_38"/>
          <p:cNvSpPr txBox="1"/>
          <p:nvPr>
            <p:ph idx="2" type="body"/>
          </p:nvPr>
        </p:nvSpPr>
        <p:spPr>
          <a:xfrm>
            <a:off x="795650" y="4519975"/>
            <a:ext cx="8864100" cy="19005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1800"/>
              <a:t>Chris Tracy, ESnet, United States (Facilitator)</a:t>
            </a:r>
            <a:endParaRPr sz="1800"/>
          </a:p>
          <a:p>
            <a:pPr indent="0" lvl="0" marL="0" rtl="0" algn="l">
              <a:spcBef>
                <a:spcPts val="1000"/>
              </a:spcBef>
              <a:spcAft>
                <a:spcPts val="0"/>
              </a:spcAft>
              <a:buClr>
                <a:schemeClr val="dk1"/>
              </a:buClr>
              <a:buSzPts val="1100"/>
              <a:buFont typeface="Arial"/>
              <a:buNone/>
            </a:pPr>
            <a:r>
              <a:rPr lang="en-US" sz="1800"/>
              <a:t>Danial Ebling, UETN, United States</a:t>
            </a:r>
            <a:endParaRPr sz="1800"/>
          </a:p>
          <a:p>
            <a:pPr indent="0" lvl="0" marL="0" rtl="0" algn="l">
              <a:spcBef>
                <a:spcPts val="1000"/>
              </a:spcBef>
              <a:spcAft>
                <a:spcPts val="0"/>
              </a:spcAft>
              <a:buClr>
                <a:schemeClr val="dk1"/>
              </a:buClr>
              <a:buSzPts val="1100"/>
              <a:buFont typeface="Arial"/>
              <a:buNone/>
            </a:pPr>
            <a:r>
              <a:rPr lang="en-US" sz="1800"/>
              <a:t>Reza Rokui, Ciena, Canada</a:t>
            </a:r>
            <a:endParaRPr sz="1800"/>
          </a:p>
          <a:p>
            <a:pPr indent="0" lvl="0" marL="0" rtl="0" algn="l">
              <a:spcBef>
                <a:spcPts val="1000"/>
              </a:spcBef>
              <a:spcAft>
                <a:spcPts val="0"/>
              </a:spcAft>
              <a:buSzPts val="1100"/>
              <a:buNone/>
            </a:pPr>
            <a:r>
              <a:rPr lang="en-US" sz="1800"/>
              <a:t>John Wu, ESnet, United States</a:t>
            </a:r>
            <a:endParaRPr sz="1800"/>
          </a:p>
          <a:p>
            <a:pPr indent="0" lvl="0" marL="0" rtl="0" algn="l">
              <a:spcBef>
                <a:spcPts val="1000"/>
              </a:spcBef>
              <a:spcAft>
                <a:spcPts val="0"/>
              </a:spcAft>
              <a:buClr>
                <a:schemeClr val="dk1"/>
              </a:buClr>
              <a:buSzPts val="1100"/>
              <a:buFont typeface="Arial"/>
              <a:buNone/>
            </a:pPr>
            <a:r>
              <a:t/>
            </a:r>
            <a:endParaRPr sz="1800"/>
          </a:p>
          <a:p>
            <a:pPr indent="0" lvl="0" marL="0" rtl="0" algn="l">
              <a:spcBef>
                <a:spcPts val="1000"/>
              </a:spcBef>
              <a:spcAft>
                <a:spcPts val="0"/>
              </a:spcAft>
              <a:buSzPts val="1100"/>
              <a:buNone/>
            </a:pPr>
            <a:r>
              <a:t/>
            </a:r>
            <a:endParaRPr sz="1800"/>
          </a:p>
          <a:p>
            <a:pPr indent="0" lvl="0" marL="0" rtl="0" algn="l">
              <a:lnSpc>
                <a:spcPct val="90000"/>
              </a:lnSpc>
              <a:spcBef>
                <a:spcPts val="1000"/>
              </a:spcBef>
              <a:spcAft>
                <a:spcPts val="0"/>
              </a:spcAft>
              <a:buSzPts val="2400"/>
              <a:buNone/>
            </a:pPr>
            <a:r>
              <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g33e3027fc13_3_2665"/>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How do you see AI impacting network analytics in the next 5 years?</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How should network operations teams approach AI?</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What are some of the immediate challenges in implementing network assurance/troubleshooting, performance monitoring, failure prediction, and automation? How do you see AI/Gen-AI helping with these challenges?</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For extracting actionable insights from the performance metrics, which tools (commercial and/or open-source) would you suggest to network operators to evaluate?</a:t>
            </a:r>
            <a:endParaRPr>
              <a:solidFill>
                <a:schemeClr val="dk1"/>
              </a:solidFill>
            </a:endParaRPr>
          </a:p>
          <a:p>
            <a:pPr indent="0" lvl="0" marL="0" rtl="0" algn="l">
              <a:lnSpc>
                <a:spcPct val="90000"/>
              </a:lnSpc>
              <a:spcBef>
                <a:spcPts val="1000"/>
              </a:spcBef>
              <a:spcAft>
                <a:spcPts val="0"/>
              </a:spcAft>
              <a:buNone/>
            </a:pPr>
            <a:r>
              <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1705" name="Google Shape;1705;g33e3027fc13_3_2665"/>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pic>
        <p:nvPicPr>
          <p:cNvPr id="1710" name="Google Shape;1710;g33e3027fc13_6_230"/>
          <p:cNvPicPr preferRelativeResize="0"/>
          <p:nvPr/>
        </p:nvPicPr>
        <p:blipFill rotWithShape="1">
          <a:blip r:embed="rId3">
            <a:alphaModFix/>
          </a:blip>
          <a:srcRect b="0" l="0" r="0" t="0"/>
          <a:stretch/>
        </p:blipFill>
        <p:spPr>
          <a:xfrm>
            <a:off x="0" y="0"/>
            <a:ext cx="12191997" cy="6858000"/>
          </a:xfrm>
          <a:prstGeom prst="rect">
            <a:avLst/>
          </a:prstGeom>
          <a:noFill/>
          <a:ln>
            <a:noFill/>
          </a:ln>
        </p:spPr>
      </p:pic>
      <p:sp>
        <p:nvSpPr>
          <p:cNvPr id="1711" name="Google Shape;1711;g33e3027fc13_6_230"/>
          <p:cNvSpPr/>
          <p:nvPr/>
        </p:nvSpPr>
        <p:spPr>
          <a:xfrm>
            <a:off x="1135117" y="2235200"/>
            <a:ext cx="11056800" cy="2387700"/>
          </a:xfrm>
          <a:prstGeom prst="rect">
            <a:avLst/>
          </a:prstGeom>
          <a:solidFill>
            <a:schemeClr val="lt1">
              <a:alpha val="8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712" name="Google Shape;1712;g33e3027fc13_6_230"/>
          <p:cNvPicPr preferRelativeResize="0"/>
          <p:nvPr/>
        </p:nvPicPr>
        <p:blipFill rotWithShape="1">
          <a:blip r:embed="rId4">
            <a:alphaModFix/>
          </a:blip>
          <a:srcRect b="0" l="0" r="0" t="0"/>
          <a:stretch/>
        </p:blipFill>
        <p:spPr>
          <a:xfrm>
            <a:off x="0" y="-1"/>
            <a:ext cx="3810000" cy="6858000"/>
          </a:xfrm>
          <a:prstGeom prst="rect">
            <a:avLst/>
          </a:prstGeom>
          <a:noFill/>
          <a:ln>
            <a:noFill/>
          </a:ln>
        </p:spPr>
      </p:pic>
      <p:sp>
        <p:nvSpPr>
          <p:cNvPr id="1713" name="Google Shape;1713;g33e3027fc13_6_230"/>
          <p:cNvSpPr txBox="1"/>
          <p:nvPr>
            <p:ph idx="1" type="subTitle"/>
          </p:nvPr>
        </p:nvSpPr>
        <p:spPr>
          <a:xfrm>
            <a:off x="2355272" y="3643600"/>
            <a:ext cx="9836700" cy="9792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SzPts val="3600"/>
              <a:buNone/>
            </a:pPr>
            <a:r>
              <a:rPr lang="en-US" sz="3000"/>
              <a:t>Danial Ebling</a:t>
            </a:r>
            <a:endParaRPr/>
          </a:p>
          <a:p>
            <a:pPr indent="0" lvl="0" marL="0" rtl="0" algn="ctr">
              <a:lnSpc>
                <a:spcPct val="90000"/>
              </a:lnSpc>
              <a:spcBef>
                <a:spcPts val="1000"/>
              </a:spcBef>
              <a:spcAft>
                <a:spcPts val="0"/>
              </a:spcAft>
              <a:buSzPts val="3600"/>
              <a:buNone/>
            </a:pPr>
            <a:r>
              <a:rPr lang="en-US" sz="3000"/>
              <a:t>Utah Education Network</a:t>
            </a:r>
            <a:endParaRPr/>
          </a:p>
        </p:txBody>
      </p:sp>
      <p:sp>
        <p:nvSpPr>
          <p:cNvPr id="1714" name="Google Shape;1714;g33e3027fc13_6_230"/>
          <p:cNvSpPr txBox="1"/>
          <p:nvPr>
            <p:ph type="ctrTitle"/>
          </p:nvPr>
        </p:nvSpPr>
        <p:spPr>
          <a:xfrm>
            <a:off x="2355273" y="2068944"/>
            <a:ext cx="9836700" cy="1491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6D28AA"/>
              </a:buClr>
              <a:buSzPts val="6000"/>
              <a:buFont typeface="Open Sans"/>
              <a:buNone/>
            </a:pPr>
            <a:r>
              <a:rPr b="1" lang="en-US">
                <a:solidFill>
                  <a:srgbClr val="6D28AA"/>
                </a:solidFill>
                <a:latin typeface="Open Sans"/>
                <a:ea typeface="Open Sans"/>
                <a:cs typeface="Open Sans"/>
                <a:sym typeface="Open Sans"/>
              </a:rPr>
              <a:t>Let’s talk Data Collection</a:t>
            </a:r>
            <a:endParaRPr/>
          </a:p>
        </p:txBody>
      </p:sp>
      <p:pic>
        <p:nvPicPr>
          <p:cNvPr id="1715" name="Google Shape;1715;g33e3027fc13_6_230"/>
          <p:cNvPicPr preferRelativeResize="0"/>
          <p:nvPr/>
        </p:nvPicPr>
        <p:blipFill rotWithShape="1">
          <a:blip r:embed="rId5">
            <a:alphaModFix/>
          </a:blip>
          <a:srcRect b="0" l="0" r="0" t="0"/>
          <a:stretch/>
        </p:blipFill>
        <p:spPr>
          <a:xfrm>
            <a:off x="9592056" y="512064"/>
            <a:ext cx="2084830" cy="11061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g34108522e5f_0_0"/>
          <p:cNvSpPr txBox="1"/>
          <p:nvPr>
            <p:ph idx="1" type="body"/>
          </p:nvPr>
        </p:nvSpPr>
        <p:spPr>
          <a:xfrm>
            <a:off x="329350" y="1359575"/>
            <a:ext cx="9716400" cy="5598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lang="en-US"/>
              <a:t>Thank you for joining </a:t>
            </a:r>
            <a:r>
              <a:rPr lang="en-US"/>
              <a:t>us for a dynamic 2.5-hour panel-format workshop that connects the latest advancements from the OFC conference to the networks of the future. </a:t>
            </a:r>
            <a:endParaRPr/>
          </a:p>
          <a:p>
            <a:pPr indent="0" lvl="0" marL="0" rtl="0" algn="l">
              <a:lnSpc>
                <a:spcPct val="90000"/>
              </a:lnSpc>
              <a:spcBef>
                <a:spcPts val="1000"/>
              </a:spcBef>
              <a:spcAft>
                <a:spcPts val="0"/>
              </a:spcAft>
              <a:buNone/>
            </a:pPr>
            <a:r>
              <a:rPr b="1" lang="en-US"/>
              <a:t>Focus Areas</a:t>
            </a:r>
            <a:endParaRPr b="1"/>
          </a:p>
          <a:p>
            <a:pPr indent="-381000" lvl="0" marL="457200" rtl="0" algn="l">
              <a:lnSpc>
                <a:spcPct val="90000"/>
              </a:lnSpc>
              <a:spcBef>
                <a:spcPts val="1000"/>
              </a:spcBef>
              <a:spcAft>
                <a:spcPts val="0"/>
              </a:spcAft>
              <a:buSzPts val="2400"/>
              <a:buChar char="●"/>
            </a:pPr>
            <a:r>
              <a:rPr lang="en-US"/>
              <a:t>Automation &amp; Orchestration</a:t>
            </a:r>
            <a:endParaRPr/>
          </a:p>
          <a:p>
            <a:pPr indent="457200" lvl="0" marL="0" rtl="0" algn="l">
              <a:lnSpc>
                <a:spcPct val="90000"/>
              </a:lnSpc>
              <a:spcBef>
                <a:spcPts val="1000"/>
              </a:spcBef>
              <a:spcAft>
                <a:spcPts val="0"/>
              </a:spcAft>
              <a:buNone/>
            </a:pPr>
            <a:r>
              <a:rPr i="1" lang="en-US"/>
              <a:t>Evolving network ops teams for smarter, faster decision-making</a:t>
            </a:r>
            <a:endParaRPr i="1"/>
          </a:p>
          <a:p>
            <a:pPr indent="-381000" lvl="0" marL="457200" rtl="0" algn="l">
              <a:lnSpc>
                <a:spcPct val="90000"/>
              </a:lnSpc>
              <a:spcBef>
                <a:spcPts val="1000"/>
              </a:spcBef>
              <a:spcAft>
                <a:spcPts val="0"/>
              </a:spcAft>
              <a:buSzPts val="2400"/>
              <a:buChar char="●"/>
            </a:pPr>
            <a:r>
              <a:rPr lang="en-US"/>
              <a:t>Trend Analysis &amp; Failure Prediction</a:t>
            </a:r>
            <a:endParaRPr/>
          </a:p>
          <a:p>
            <a:pPr indent="457200" lvl="0" marL="0" rtl="0" algn="l">
              <a:lnSpc>
                <a:spcPct val="90000"/>
              </a:lnSpc>
              <a:spcBef>
                <a:spcPts val="1000"/>
              </a:spcBef>
              <a:spcAft>
                <a:spcPts val="0"/>
              </a:spcAft>
              <a:buNone/>
            </a:pPr>
            <a:r>
              <a:rPr i="1" lang="en-US"/>
              <a:t>Leveraging standardized data for machine learning-driven insights</a:t>
            </a:r>
            <a:endParaRPr i="1"/>
          </a:p>
          <a:p>
            <a:pPr indent="-381000" lvl="0" marL="457200" rtl="0" algn="l">
              <a:lnSpc>
                <a:spcPct val="90000"/>
              </a:lnSpc>
              <a:spcBef>
                <a:spcPts val="1000"/>
              </a:spcBef>
              <a:spcAft>
                <a:spcPts val="0"/>
              </a:spcAft>
              <a:buSzPts val="2400"/>
              <a:buChar char="●"/>
            </a:pPr>
            <a:r>
              <a:rPr lang="en-US"/>
              <a:t>Quantum Networking Early Wins</a:t>
            </a:r>
            <a:endParaRPr/>
          </a:p>
          <a:p>
            <a:pPr indent="457200" lvl="0" marL="0" rtl="0" algn="l">
              <a:lnSpc>
                <a:spcPct val="90000"/>
              </a:lnSpc>
              <a:spcBef>
                <a:spcPts val="1000"/>
              </a:spcBef>
              <a:spcAft>
                <a:spcPts val="0"/>
              </a:spcAft>
              <a:buNone/>
            </a:pPr>
            <a:r>
              <a:rPr i="1" lang="en-US"/>
              <a:t>Real-world implementation updates and lessons learned</a:t>
            </a:r>
            <a:endParaRPr i="1"/>
          </a:p>
          <a:p>
            <a:pPr indent="-381000" lvl="0" marL="457200" rtl="0" algn="l">
              <a:lnSpc>
                <a:spcPct val="90000"/>
              </a:lnSpc>
              <a:spcBef>
                <a:spcPts val="1000"/>
              </a:spcBef>
              <a:spcAft>
                <a:spcPts val="0"/>
              </a:spcAft>
              <a:buSzPts val="2400"/>
              <a:buChar char="●"/>
            </a:pPr>
            <a:r>
              <a:rPr lang="en-US"/>
              <a:t>Networks of the Future</a:t>
            </a:r>
            <a:endParaRPr/>
          </a:p>
          <a:p>
            <a:pPr indent="457200" lvl="0" marL="0" rtl="0" algn="l">
              <a:lnSpc>
                <a:spcPct val="90000"/>
              </a:lnSpc>
              <a:spcBef>
                <a:spcPts val="1000"/>
              </a:spcBef>
              <a:spcAft>
                <a:spcPts val="0"/>
              </a:spcAft>
              <a:buNone/>
            </a:pPr>
            <a:r>
              <a:rPr i="1" lang="en-US"/>
              <a:t>Bleeding-edge tech: What’s coming next—and when?</a:t>
            </a:r>
            <a:endParaRPr i="1"/>
          </a:p>
        </p:txBody>
      </p:sp>
      <p:sp>
        <p:nvSpPr>
          <p:cNvPr id="1049" name="Google Shape;1049;g34108522e5f_0_0"/>
          <p:cNvSpPr txBox="1"/>
          <p:nvPr>
            <p:ph idx="2" type="body"/>
          </p:nvPr>
        </p:nvSpPr>
        <p:spPr>
          <a:xfrm>
            <a:off x="273200" y="320275"/>
            <a:ext cx="9772500" cy="850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2400"/>
              <a:buNone/>
            </a:pPr>
            <a:r>
              <a:rPr b="1" lang="en-US"/>
              <a:t>Welcome to OFC</a:t>
            </a:r>
            <a:r>
              <a:rPr b="1" lang="en-US"/>
              <a:t>net </a:t>
            </a:r>
            <a:r>
              <a:rPr b="1" lang="en-US"/>
              <a:t>2025!</a:t>
            </a:r>
            <a:endParaRPr b="1"/>
          </a:p>
          <a:p>
            <a:pPr indent="0" lvl="0" marL="0" rtl="0" algn="l">
              <a:spcBef>
                <a:spcPts val="1000"/>
              </a:spcBef>
              <a:spcAft>
                <a:spcPts val="0"/>
              </a:spcAft>
              <a:buSzPts val="1100"/>
              <a:buNone/>
            </a:pPr>
            <a:r>
              <a:rPr b="1" lang="en-US" sz="2400">
                <a:solidFill>
                  <a:srgbClr val="222A35"/>
                </a:solidFill>
              </a:rPr>
              <a:t>Bridging Today’s Innovations to Tomorrow’s Networks</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g33e3027fc13_6_239"/>
          <p:cNvSpPr txBox="1"/>
          <p:nvPr>
            <p:ph type="title"/>
          </p:nvPr>
        </p:nvSpPr>
        <p:spPr>
          <a:xfrm>
            <a:off x="495300" y="365125"/>
            <a:ext cx="11201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D28AA"/>
              </a:buClr>
              <a:buSzPts val="4000"/>
              <a:buFont typeface="Open Sans"/>
              <a:buNone/>
            </a:pPr>
            <a:r>
              <a:rPr lang="en-US"/>
              <a:t>Why?</a:t>
            </a:r>
            <a:endParaRPr/>
          </a:p>
        </p:txBody>
      </p:sp>
      <p:sp>
        <p:nvSpPr>
          <p:cNvPr id="1721" name="Google Shape;1721;g33e3027fc13_6_239"/>
          <p:cNvSpPr txBox="1"/>
          <p:nvPr>
            <p:ph idx="1" type="body"/>
          </p:nvPr>
        </p:nvSpPr>
        <p:spPr>
          <a:xfrm>
            <a:off x="495300" y="1825625"/>
            <a:ext cx="112014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3360"/>
              <a:buChar char="•"/>
            </a:pPr>
            <a:r>
              <a:rPr lang="en-US"/>
              <a:t>Standardization!</a:t>
            </a:r>
            <a:endParaRPr/>
          </a:p>
          <a:p>
            <a:pPr indent="-228600" lvl="0" marL="228600" rtl="0" algn="l">
              <a:lnSpc>
                <a:spcPct val="90000"/>
              </a:lnSpc>
              <a:spcBef>
                <a:spcPts val="1000"/>
              </a:spcBef>
              <a:spcAft>
                <a:spcPts val="0"/>
              </a:spcAft>
              <a:buSzPts val="3360"/>
              <a:buChar char="•"/>
            </a:pPr>
            <a:r>
              <a:rPr lang="en-US"/>
              <a:t>Reliability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g33e3027fc13_6_244"/>
          <p:cNvSpPr txBox="1"/>
          <p:nvPr>
            <p:ph type="title"/>
          </p:nvPr>
        </p:nvSpPr>
        <p:spPr>
          <a:xfrm>
            <a:off x="495300" y="365125"/>
            <a:ext cx="11201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D28AA"/>
              </a:buClr>
              <a:buSzPts val="4000"/>
              <a:buFont typeface="Open Sans"/>
              <a:buNone/>
            </a:pPr>
            <a:r>
              <a:rPr lang="en-US"/>
              <a:t>Options for network metrics</a:t>
            </a:r>
            <a:endParaRPr/>
          </a:p>
        </p:txBody>
      </p:sp>
      <p:sp>
        <p:nvSpPr>
          <p:cNvPr id="1727" name="Google Shape;1727;g33e3027fc13_6_244"/>
          <p:cNvSpPr txBox="1"/>
          <p:nvPr>
            <p:ph idx="1" type="body"/>
          </p:nvPr>
        </p:nvSpPr>
        <p:spPr>
          <a:xfrm>
            <a:off x="495300" y="1825625"/>
            <a:ext cx="112014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3360"/>
              <a:buChar char="•"/>
            </a:pPr>
            <a:r>
              <a:rPr lang="en-US"/>
              <a:t>SNMP</a:t>
            </a:r>
            <a:endParaRPr/>
          </a:p>
          <a:p>
            <a:pPr indent="-228600" lvl="0" marL="228600" rtl="0" algn="l">
              <a:lnSpc>
                <a:spcPct val="90000"/>
              </a:lnSpc>
              <a:spcBef>
                <a:spcPts val="1000"/>
              </a:spcBef>
              <a:spcAft>
                <a:spcPts val="0"/>
              </a:spcAft>
              <a:buSzPts val="3360"/>
              <a:buChar char="•"/>
            </a:pPr>
            <a:r>
              <a:rPr lang="en-US"/>
              <a:t>OpenConfig</a:t>
            </a:r>
            <a:endParaRPr/>
          </a:p>
          <a:p>
            <a:pPr indent="-228600" lvl="0" marL="228600" rtl="0" algn="l">
              <a:lnSpc>
                <a:spcPct val="90000"/>
              </a:lnSpc>
              <a:spcBef>
                <a:spcPts val="1000"/>
              </a:spcBef>
              <a:spcAft>
                <a:spcPts val="0"/>
              </a:spcAft>
              <a:buSzPts val="3360"/>
              <a:buChar char="•"/>
            </a:pPr>
            <a:r>
              <a:rPr lang="en-US"/>
              <a:t>Your favorite vendor flavor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g33e3027fc13_6_3365"/>
          <p:cNvSpPr/>
          <p:nvPr/>
        </p:nvSpPr>
        <p:spPr>
          <a:xfrm>
            <a:off x="5727192" y="0"/>
            <a:ext cx="6464700" cy="6858000"/>
          </a:xfrm>
          <a:prstGeom prst="rect">
            <a:avLst/>
          </a:prstGeom>
          <a:solidFill>
            <a:srgbClr val="6D28AA">
              <a:alpha val="471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33" name="Google Shape;1733;g33e3027fc13_6_3365"/>
          <p:cNvSpPr txBox="1"/>
          <p:nvPr>
            <p:ph type="title"/>
          </p:nvPr>
        </p:nvSpPr>
        <p:spPr>
          <a:xfrm>
            <a:off x="495300" y="365125"/>
            <a:ext cx="47742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6D28AA"/>
              </a:buClr>
              <a:buSzPts val="4000"/>
              <a:buFont typeface="Open Sans"/>
              <a:buNone/>
            </a:pPr>
            <a:r>
              <a:rPr lang="en-US"/>
              <a:t>Metrics collection at UEN</a:t>
            </a:r>
            <a:endParaRPr/>
          </a:p>
        </p:txBody>
      </p:sp>
      <p:sp>
        <p:nvSpPr>
          <p:cNvPr id="1734" name="Google Shape;1734;g33e3027fc13_6_3365"/>
          <p:cNvSpPr txBox="1"/>
          <p:nvPr/>
        </p:nvSpPr>
        <p:spPr>
          <a:xfrm>
            <a:off x="495300" y="1943103"/>
            <a:ext cx="4774200" cy="26781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6D28AA"/>
              </a:buClr>
              <a:buSzPts val="2400"/>
              <a:buFont typeface="Arial"/>
              <a:buChar char="•"/>
            </a:pPr>
            <a:r>
              <a:rPr b="0" i="0" lang="en-US" sz="2400" u="none" cap="none" strike="noStrike">
                <a:solidFill>
                  <a:schemeClr val="dk1"/>
                </a:solidFill>
                <a:latin typeface="Open Sans"/>
                <a:ea typeface="Open Sans"/>
                <a:cs typeface="Open Sans"/>
                <a:sym typeface="Open Sans"/>
              </a:rPr>
              <a:t>Streaming telemetry</a:t>
            </a:r>
            <a:endParaRPr/>
          </a:p>
          <a:p>
            <a:pPr indent="-285750" lvl="1" marL="742950" marR="0" rtl="0" algn="l">
              <a:spcBef>
                <a:spcPts val="0"/>
              </a:spcBef>
              <a:spcAft>
                <a:spcPts val="0"/>
              </a:spcAft>
              <a:buClr>
                <a:srgbClr val="6D28AA"/>
              </a:buClr>
              <a:buSzPts val="2400"/>
              <a:buFont typeface="Arial"/>
              <a:buChar char="•"/>
            </a:pPr>
            <a:r>
              <a:rPr b="0" i="0" lang="en-US" sz="2400" u="none" cap="none" strike="noStrike">
                <a:solidFill>
                  <a:schemeClr val="dk1"/>
                </a:solidFill>
                <a:latin typeface="Open Sans"/>
                <a:ea typeface="Open Sans"/>
                <a:cs typeface="Open Sans"/>
                <a:sym typeface="Open Sans"/>
              </a:rPr>
              <a:t>Vendor paths + OpenConfig</a:t>
            </a:r>
            <a:endParaRPr b="0" i="0" sz="2400" u="none" cap="none" strike="noStrike">
              <a:solidFill>
                <a:schemeClr val="dk1"/>
              </a:solidFill>
              <a:latin typeface="Open Sans"/>
              <a:ea typeface="Open Sans"/>
              <a:cs typeface="Open Sans"/>
              <a:sym typeface="Open Sans"/>
            </a:endParaRPr>
          </a:p>
          <a:p>
            <a:pPr indent="-285750" lvl="0" marL="285750" marR="0" rtl="0" algn="l">
              <a:spcBef>
                <a:spcPts val="0"/>
              </a:spcBef>
              <a:spcAft>
                <a:spcPts val="0"/>
              </a:spcAft>
              <a:buClr>
                <a:srgbClr val="6D28AA"/>
              </a:buClr>
              <a:buSzPts val="2400"/>
              <a:buFont typeface="Arial"/>
              <a:buChar char="•"/>
            </a:pPr>
            <a:r>
              <a:rPr b="0" i="0" lang="en-US" sz="2400" u="none" cap="none" strike="noStrike">
                <a:solidFill>
                  <a:schemeClr val="dk1"/>
                </a:solidFill>
                <a:latin typeface="Open Sans"/>
                <a:ea typeface="Open Sans"/>
                <a:cs typeface="Open Sans"/>
                <a:sym typeface="Open Sans"/>
              </a:rPr>
              <a:t>220 devices</a:t>
            </a:r>
            <a:endParaRPr/>
          </a:p>
          <a:p>
            <a:pPr indent="-285750" lvl="1" marL="742950" marR="0" rtl="0" algn="l">
              <a:spcBef>
                <a:spcPts val="0"/>
              </a:spcBef>
              <a:spcAft>
                <a:spcPts val="0"/>
              </a:spcAft>
              <a:buClr>
                <a:srgbClr val="6D28AA"/>
              </a:buClr>
              <a:buSzPts val="2400"/>
              <a:buFont typeface="Arial"/>
              <a:buChar char="•"/>
            </a:pPr>
            <a:r>
              <a:rPr b="0" i="0" lang="en-US" sz="2400" u="none" cap="none" strike="noStrike">
                <a:solidFill>
                  <a:schemeClr val="dk1"/>
                </a:solidFill>
                <a:latin typeface="Open Sans"/>
                <a:ea typeface="Open Sans"/>
                <a:cs typeface="Open Sans"/>
                <a:sym typeface="Open Sans"/>
              </a:rPr>
              <a:t>5 sec-1 min. intervals</a:t>
            </a:r>
            <a:endParaRPr/>
          </a:p>
          <a:p>
            <a:pPr indent="-285750" lvl="0" marL="285750" marR="0" rtl="0" algn="l">
              <a:spcBef>
                <a:spcPts val="0"/>
              </a:spcBef>
              <a:spcAft>
                <a:spcPts val="0"/>
              </a:spcAft>
              <a:buClr>
                <a:srgbClr val="6D28AA"/>
              </a:buClr>
              <a:buSzPts val="2400"/>
              <a:buFont typeface="Arial"/>
              <a:buChar char="•"/>
            </a:pPr>
            <a:r>
              <a:rPr b="0" i="0" lang="en-US" sz="2400" u="none" cap="none" strike="noStrike">
                <a:solidFill>
                  <a:schemeClr val="dk1"/>
                </a:solidFill>
                <a:latin typeface="Open Sans"/>
                <a:ea typeface="Open Sans"/>
                <a:cs typeface="Open Sans"/>
                <a:sym typeface="Open Sans"/>
              </a:rPr>
              <a:t>TIG stack</a:t>
            </a:r>
            <a:endParaRPr/>
          </a:p>
          <a:p>
            <a:pPr indent="-285750" lvl="1" marL="742950" marR="0" rtl="0" algn="l">
              <a:spcBef>
                <a:spcPts val="0"/>
              </a:spcBef>
              <a:spcAft>
                <a:spcPts val="0"/>
              </a:spcAft>
              <a:buClr>
                <a:srgbClr val="6D28AA"/>
              </a:buClr>
              <a:buSzPts val="2400"/>
              <a:buFont typeface="Arial"/>
              <a:buChar char="•"/>
            </a:pPr>
            <a:r>
              <a:rPr b="0" i="0" lang="en-US" sz="2400" u="none" cap="none" strike="noStrike">
                <a:solidFill>
                  <a:schemeClr val="dk1"/>
                </a:solidFill>
                <a:latin typeface="Open Sans"/>
                <a:ea typeface="Open Sans"/>
                <a:cs typeface="Open Sans"/>
                <a:sym typeface="Open Sans"/>
              </a:rPr>
              <a:t>100% open source</a:t>
            </a:r>
            <a:endParaRPr/>
          </a:p>
        </p:txBody>
      </p:sp>
      <p:pic>
        <p:nvPicPr>
          <p:cNvPr id="1735" name="Google Shape;1735;g33e3027fc13_6_3365"/>
          <p:cNvPicPr preferRelativeResize="0"/>
          <p:nvPr/>
        </p:nvPicPr>
        <p:blipFill>
          <a:blip r:embed="rId3">
            <a:alphaModFix/>
          </a:blip>
          <a:stretch>
            <a:fillRect/>
          </a:stretch>
        </p:blipFill>
        <p:spPr>
          <a:xfrm>
            <a:off x="5194775" y="261375"/>
            <a:ext cx="6647598" cy="3411449"/>
          </a:xfrm>
          <a:prstGeom prst="rect">
            <a:avLst/>
          </a:prstGeom>
          <a:noFill/>
          <a:ln>
            <a:noFill/>
          </a:ln>
        </p:spPr>
      </p:pic>
      <p:pic>
        <p:nvPicPr>
          <p:cNvPr id="1736" name="Google Shape;1736;g33e3027fc13_6_3365"/>
          <p:cNvPicPr preferRelativeResize="0"/>
          <p:nvPr/>
        </p:nvPicPr>
        <p:blipFill>
          <a:blip r:embed="rId4">
            <a:alphaModFix/>
          </a:blip>
          <a:stretch>
            <a:fillRect/>
          </a:stretch>
        </p:blipFill>
        <p:spPr>
          <a:xfrm>
            <a:off x="4074200" y="3838824"/>
            <a:ext cx="6129751" cy="2936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g33e3027fc13_3_696"/>
          <p:cNvSpPr txBox="1"/>
          <p:nvPr>
            <p:ph type="title"/>
          </p:nvPr>
        </p:nvSpPr>
        <p:spPr>
          <a:xfrm>
            <a:off x="1051560" y="1952160"/>
            <a:ext cx="10470900" cy="1828800"/>
          </a:xfrm>
          <a:prstGeom prst="rect">
            <a:avLst/>
          </a:prstGeom>
          <a:noFill/>
          <a:ln>
            <a:noFill/>
          </a:ln>
        </p:spPr>
        <p:txBody>
          <a:bodyPr anchorCtr="0" anchor="b" bIns="45700" lIns="0" spcFirstLastPara="1" rIns="0" wrap="square" tIns="45700">
            <a:noAutofit/>
          </a:bodyPr>
          <a:lstStyle/>
          <a:p>
            <a:pPr indent="0" lvl="0" marL="0" rtl="0" algn="ctr">
              <a:lnSpc>
                <a:spcPct val="90000"/>
              </a:lnSpc>
              <a:spcBef>
                <a:spcPts val="0"/>
              </a:spcBef>
              <a:spcAft>
                <a:spcPts val="0"/>
              </a:spcAft>
              <a:buClr>
                <a:schemeClr val="lt1"/>
              </a:buClr>
              <a:buSzPts val="5400"/>
              <a:buFont typeface="Arial"/>
              <a:buNone/>
            </a:pPr>
            <a:r>
              <a:rPr lang="en-US"/>
              <a:t>A few slides for Reza’s position statement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g33e3027fc13_3_700"/>
          <p:cNvSpPr txBox="1"/>
          <p:nvPr>
            <p:ph type="title"/>
          </p:nvPr>
        </p:nvSpPr>
        <p:spPr>
          <a:xfrm>
            <a:off x="1051560" y="1364331"/>
            <a:ext cx="10470900" cy="18288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Clr>
                <a:schemeClr val="lt1"/>
              </a:buClr>
              <a:buSzPts val="5400"/>
              <a:buFont typeface="Arial"/>
              <a:buNone/>
            </a:pPr>
            <a:r>
              <a:rPr lang="en-US"/>
              <a:t>Ciena AIOps </a:t>
            </a:r>
            <a:br>
              <a:rPr lang="en-US"/>
            </a:br>
            <a:r>
              <a:rPr lang="en-US" sz="4000"/>
              <a:t>Empower Network Operations and Automation Using AI/ML/Gen-AI</a:t>
            </a:r>
            <a:endParaRPr/>
          </a:p>
        </p:txBody>
      </p:sp>
      <p:sp>
        <p:nvSpPr>
          <p:cNvPr id="1747" name="Google Shape;1747;g33e3027fc13_3_700"/>
          <p:cNvSpPr txBox="1"/>
          <p:nvPr>
            <p:ph idx="1" type="body"/>
          </p:nvPr>
        </p:nvSpPr>
        <p:spPr>
          <a:xfrm>
            <a:off x="1051560" y="4009560"/>
            <a:ext cx="10470900" cy="12996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2000"/>
              <a:buNone/>
            </a:pPr>
            <a:r>
              <a:rPr lang="en-US" sz="2000"/>
              <a:t>Reza Rokui 	Senior Director, SDN Application Architect</a:t>
            </a:r>
            <a:endParaRPr/>
          </a:p>
          <a:p>
            <a:pPr indent="0" lvl="0" marL="0" rtl="0" algn="l">
              <a:lnSpc>
                <a:spcPct val="90000"/>
              </a:lnSpc>
              <a:spcBef>
                <a:spcPts val="1000"/>
              </a:spcBef>
              <a:spcAft>
                <a:spcPts val="0"/>
              </a:spcAft>
              <a:buSzPts val="2000"/>
              <a:buNone/>
            </a:pPr>
            <a:r>
              <a:t/>
            </a:r>
            <a:endParaRPr sz="2000"/>
          </a:p>
          <a:p>
            <a:pPr indent="0" lvl="0" marL="0" rtl="0" algn="l">
              <a:lnSpc>
                <a:spcPct val="90000"/>
              </a:lnSpc>
              <a:spcBef>
                <a:spcPts val="1000"/>
              </a:spcBef>
              <a:spcAft>
                <a:spcPts val="0"/>
              </a:spcAft>
              <a:buSzPts val="2000"/>
              <a:buNone/>
            </a:pPr>
            <a:r>
              <a:rPr lang="en-US" sz="2000"/>
              <a:t>March 30, 2025</a:t>
            </a:r>
            <a:endParaRPr/>
          </a:p>
          <a:p>
            <a:pPr indent="0" lvl="0" marL="0" rtl="0" algn="l">
              <a:lnSpc>
                <a:spcPct val="90000"/>
              </a:lnSpc>
              <a:spcBef>
                <a:spcPts val="1000"/>
              </a:spcBef>
              <a:spcAft>
                <a:spcPts val="0"/>
              </a:spcAft>
              <a:buSzPts val="2000"/>
              <a:buNone/>
            </a:pPr>
            <a:r>
              <a:t/>
            </a:r>
            <a:endParaRPr sz="2000"/>
          </a:p>
        </p:txBody>
      </p:sp>
      <p:sp>
        <p:nvSpPr>
          <p:cNvPr id="1748" name="Google Shape;1748;g33e3027fc13_3_700"/>
          <p:cNvSpPr/>
          <p:nvPr/>
        </p:nvSpPr>
        <p:spPr>
          <a:xfrm>
            <a:off x="8368146" y="5017551"/>
            <a:ext cx="3323100" cy="156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rgbClr val="FFC000"/>
                </a:solidFill>
                <a:latin typeface="Arial"/>
                <a:ea typeface="Arial"/>
                <a:cs typeface="Arial"/>
                <a:sym typeface="Arial"/>
              </a:rPr>
              <a:t>OFC 2025</a:t>
            </a:r>
            <a:endParaRPr/>
          </a:p>
          <a:p>
            <a:pPr indent="0" lvl="0" marL="0" marR="0" rtl="0" algn="l">
              <a:spcBef>
                <a:spcPts val="0"/>
              </a:spcBef>
              <a:spcAft>
                <a:spcPts val="0"/>
              </a:spcAft>
              <a:buNone/>
            </a:pPr>
            <a:r>
              <a:rPr b="0" lang="en-US" sz="1600" cap="none">
                <a:solidFill>
                  <a:srgbClr val="FFC000"/>
                </a:solidFill>
                <a:latin typeface="Arial"/>
                <a:ea typeface="Arial"/>
                <a:cs typeface="Arial"/>
                <a:sym typeface="Arial"/>
              </a:rPr>
              <a:t>Networks of the Future and Next-Generation Production</a:t>
            </a:r>
            <a:endParaRPr/>
          </a:p>
          <a:p>
            <a:pPr indent="0" lvl="0" marL="0" marR="0" rtl="0" algn="l">
              <a:spcBef>
                <a:spcPts val="0"/>
              </a:spcBef>
              <a:spcAft>
                <a:spcPts val="0"/>
              </a:spcAft>
              <a:buNone/>
            </a:pPr>
            <a:r>
              <a:t/>
            </a:r>
            <a:endParaRPr sz="1600">
              <a:solidFill>
                <a:srgbClr val="FFC000"/>
              </a:solidFill>
              <a:latin typeface="Arial"/>
              <a:ea typeface="Arial"/>
              <a:cs typeface="Arial"/>
              <a:sym typeface="Arial"/>
            </a:endParaRPr>
          </a:p>
          <a:p>
            <a:pPr indent="0" lvl="0" marL="0" marR="0" rtl="0" algn="l">
              <a:spcBef>
                <a:spcPts val="0"/>
              </a:spcBef>
              <a:spcAft>
                <a:spcPts val="0"/>
              </a:spcAft>
              <a:buNone/>
            </a:pPr>
            <a:r>
              <a:rPr lang="en-US" sz="1600">
                <a:solidFill>
                  <a:srgbClr val="FFC000"/>
                </a:solidFill>
                <a:latin typeface="Arial"/>
                <a:ea typeface="Arial"/>
                <a:cs typeface="Arial"/>
                <a:sym typeface="Arial"/>
              </a:rPr>
              <a:t>See Details </a:t>
            </a:r>
            <a:r>
              <a:rPr lang="en-US" sz="1600" u="sng">
                <a:solidFill>
                  <a:srgbClr val="FFC000"/>
                </a:solidFill>
                <a:latin typeface="Arial"/>
                <a:ea typeface="Arial"/>
                <a:cs typeface="Arial"/>
                <a:sym typeface="Arial"/>
                <a:hlinkClick r:id="rId3">
                  <a:extLst>
                    <a:ext uri="{A12FA001-AC4F-418D-AE19-62706E023703}">
                      <ahyp:hlinkClr val="tx"/>
                    </a:ext>
                  </a:extLst>
                </a:hlinkClick>
              </a:rPr>
              <a:t>HERE</a:t>
            </a:r>
            <a:endParaRPr b="0" sz="1600" cap="none">
              <a:solidFill>
                <a:srgbClr val="FFC000"/>
              </a:solidFill>
              <a:latin typeface="Arial"/>
              <a:ea typeface="Arial"/>
              <a:cs typeface="Arial"/>
              <a:sym typeface="Arial"/>
            </a:endParaRPr>
          </a:p>
          <a:p>
            <a:pPr indent="0" lvl="0" marL="0" marR="0" rtl="0" algn="l">
              <a:spcBef>
                <a:spcPts val="0"/>
              </a:spcBef>
              <a:spcAft>
                <a:spcPts val="0"/>
              </a:spcAft>
              <a:buNone/>
            </a:pPr>
            <a:r>
              <a:t/>
            </a:r>
            <a:endParaRPr b="0" sz="1600" cap="none">
              <a:solidFill>
                <a:srgbClr val="FFC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g33e3027fc13_3_706"/>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2"/>
              </a:buClr>
              <a:buSzPts val="2800"/>
              <a:buFont typeface="Arial"/>
              <a:buNone/>
            </a:pPr>
            <a:r>
              <a:rPr lang="en-US" sz="2800"/>
              <a:t>What problem are we solving?</a:t>
            </a:r>
            <a:br>
              <a:rPr lang="en-US" sz="2800"/>
            </a:br>
            <a:r>
              <a:rPr lang="en-US" sz="2800">
                <a:solidFill>
                  <a:schemeClr val="accent3"/>
                </a:solidFill>
              </a:rPr>
              <a:t>How does AIOps relate to Operators?</a:t>
            </a:r>
            <a:endParaRPr/>
          </a:p>
        </p:txBody>
      </p:sp>
      <p:sp>
        <p:nvSpPr>
          <p:cNvPr id="1754" name="Google Shape;1754;g33e3027fc13_3_706"/>
          <p:cNvSpPr/>
          <p:nvPr/>
        </p:nvSpPr>
        <p:spPr>
          <a:xfrm>
            <a:off x="933711" y="5545770"/>
            <a:ext cx="10817700" cy="849300"/>
          </a:xfrm>
          <a:prstGeom prst="roundRect">
            <a:avLst>
              <a:gd fmla="val 0" name="adj"/>
            </a:avLst>
          </a:prstGeom>
          <a:gradFill>
            <a:gsLst>
              <a:gs pos="0">
                <a:srgbClr val="FEF0F0"/>
              </a:gs>
              <a:gs pos="74000">
                <a:srgbClr val="C0BAC8"/>
              </a:gs>
              <a:gs pos="83000">
                <a:srgbClr val="C2BFC8"/>
              </a:gs>
              <a:gs pos="100000">
                <a:srgbClr val="CBC8D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rgbClr val="000000"/>
                </a:solidFill>
                <a:latin typeface="Arial"/>
                <a:ea typeface="Arial"/>
                <a:cs typeface="Arial"/>
                <a:sym typeface="Arial"/>
              </a:rPr>
              <a:t>AIOps will have positive impact in your network Operation &amp; CAPEX</a:t>
            </a:r>
            <a:endParaRPr b="1" i="0" sz="2400" u="none" cap="none" strike="noStrike">
              <a:solidFill>
                <a:srgbClr val="000000"/>
              </a:solidFill>
              <a:latin typeface="Arial"/>
              <a:ea typeface="Arial"/>
              <a:cs typeface="Arial"/>
              <a:sym typeface="Arial"/>
            </a:endParaRPr>
          </a:p>
        </p:txBody>
      </p:sp>
      <p:grpSp>
        <p:nvGrpSpPr>
          <p:cNvPr id="1755" name="Google Shape;1755;g33e3027fc13_3_706"/>
          <p:cNvGrpSpPr/>
          <p:nvPr/>
        </p:nvGrpSpPr>
        <p:grpSpPr>
          <a:xfrm>
            <a:off x="7043948" y="2189228"/>
            <a:ext cx="4707741" cy="2864930"/>
            <a:chOff x="2209800" y="1186527"/>
            <a:chExt cx="7772398" cy="4489078"/>
          </a:xfrm>
        </p:grpSpPr>
        <p:pic>
          <p:nvPicPr>
            <p:cNvPr id="1756" name="Google Shape;1756;g33e3027fc13_3_706"/>
            <p:cNvPicPr preferRelativeResize="0"/>
            <p:nvPr/>
          </p:nvPicPr>
          <p:blipFill rotWithShape="1">
            <a:blip r:embed="rId3">
              <a:alphaModFix/>
            </a:blip>
            <a:srcRect b="0" l="0" r="0" t="0"/>
            <a:stretch/>
          </p:blipFill>
          <p:spPr>
            <a:xfrm>
              <a:off x="2209800" y="1186527"/>
              <a:ext cx="7772398" cy="4484945"/>
            </a:xfrm>
            <a:prstGeom prst="rect">
              <a:avLst/>
            </a:prstGeom>
            <a:noFill/>
            <a:ln>
              <a:noFill/>
            </a:ln>
          </p:spPr>
        </p:pic>
        <p:pic>
          <p:nvPicPr>
            <p:cNvPr id="1757" name="Google Shape;1757;g33e3027fc13_3_706"/>
            <p:cNvPicPr preferRelativeResize="0"/>
            <p:nvPr/>
          </p:nvPicPr>
          <p:blipFill rotWithShape="1">
            <a:blip r:embed="rId4">
              <a:alphaModFix/>
            </a:blip>
            <a:srcRect b="0" l="0" r="0" t="0"/>
            <a:stretch/>
          </p:blipFill>
          <p:spPr>
            <a:xfrm>
              <a:off x="4248150" y="5083629"/>
              <a:ext cx="1553936" cy="591976"/>
            </a:xfrm>
            <a:prstGeom prst="rect">
              <a:avLst/>
            </a:prstGeom>
            <a:noFill/>
            <a:ln>
              <a:noFill/>
            </a:ln>
          </p:spPr>
        </p:pic>
        <p:pic>
          <p:nvPicPr>
            <p:cNvPr id="1758" name="Google Shape;1758;g33e3027fc13_3_706"/>
            <p:cNvPicPr preferRelativeResize="0"/>
            <p:nvPr/>
          </p:nvPicPr>
          <p:blipFill rotWithShape="1">
            <a:blip r:embed="rId4">
              <a:alphaModFix/>
            </a:blip>
            <a:srcRect b="0" l="0" r="0" t="0"/>
            <a:stretch/>
          </p:blipFill>
          <p:spPr>
            <a:xfrm>
              <a:off x="3737882" y="4528456"/>
              <a:ext cx="1095592" cy="195944"/>
            </a:xfrm>
            <a:prstGeom prst="rect">
              <a:avLst/>
            </a:prstGeom>
            <a:noFill/>
            <a:ln>
              <a:noFill/>
            </a:ln>
          </p:spPr>
        </p:pic>
      </p:grpSp>
      <p:sp>
        <p:nvSpPr>
          <p:cNvPr id="1759" name="Google Shape;1759;g33e3027fc13_3_706"/>
          <p:cNvSpPr/>
          <p:nvPr/>
        </p:nvSpPr>
        <p:spPr>
          <a:xfrm>
            <a:off x="6865862" y="1695111"/>
            <a:ext cx="4707600" cy="360600"/>
          </a:xfrm>
          <a:prstGeom prst="roundRect">
            <a:avLst>
              <a:gd fmla="val 0" name="adj"/>
            </a:avLst>
          </a:prstGeom>
          <a:noFill/>
          <a:ln>
            <a:noFill/>
          </a:ln>
        </p:spPr>
        <p:txBody>
          <a:bodyPr anchorCtr="0" anchor="t" bIns="45700" lIns="91425" spcFirstLastPara="1" rIns="91425" wrap="square" tIns="45700">
            <a:noAutofit/>
          </a:bodyPr>
          <a:lstStyle/>
          <a:p>
            <a:pPr indent="0" lvl="1" marL="192087" marR="0" rtl="0" algn="ctr">
              <a:lnSpc>
                <a:spcPct val="100000"/>
              </a:lnSpc>
              <a:spcBef>
                <a:spcPts val="0"/>
              </a:spcBef>
              <a:spcAft>
                <a:spcPts val="0"/>
              </a:spcAft>
              <a:buClr>
                <a:srgbClr val="645B72"/>
              </a:buClr>
              <a:buSzPts val="1800"/>
              <a:buFont typeface="Arial"/>
              <a:buNone/>
            </a:pPr>
            <a:r>
              <a:rPr b="1" i="0" lang="en-US" sz="1800" u="none" cap="none" strike="noStrike">
                <a:solidFill>
                  <a:srgbClr val="645B72"/>
                </a:solidFill>
                <a:latin typeface="Arial"/>
                <a:ea typeface="Arial"/>
                <a:cs typeface="Arial"/>
                <a:sym typeface="Arial"/>
              </a:rPr>
              <a:t>Multi-layer IP/Optical Network</a:t>
            </a:r>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a:p>
            <a:pPr indent="0" lvl="1" marL="192087" marR="0" rtl="0" algn="ctr">
              <a:lnSpc>
                <a:spcPct val="100000"/>
              </a:lnSpc>
              <a:spcBef>
                <a:spcPts val="600"/>
              </a:spcBef>
              <a:spcAft>
                <a:spcPts val="0"/>
              </a:spcAft>
              <a:buClr>
                <a:schemeClr val="dk1"/>
              </a:buClr>
              <a:buSzPts val="2000"/>
              <a:buFont typeface="Arial"/>
              <a:buNone/>
            </a:pPr>
            <a:r>
              <a:t/>
            </a:r>
            <a:endParaRPr b="1" i="0" sz="2000" u="none" cap="none" strike="noStrike">
              <a:solidFill>
                <a:srgbClr val="000000"/>
              </a:solidFill>
              <a:latin typeface="Arial"/>
              <a:ea typeface="Arial"/>
              <a:cs typeface="Arial"/>
              <a:sym typeface="Arial"/>
            </a:endParaRPr>
          </a:p>
        </p:txBody>
      </p:sp>
      <p:sp>
        <p:nvSpPr>
          <p:cNvPr id="1760" name="Google Shape;1760;g33e3027fc13_3_706"/>
          <p:cNvSpPr/>
          <p:nvPr/>
        </p:nvSpPr>
        <p:spPr>
          <a:xfrm>
            <a:off x="933711" y="1588233"/>
            <a:ext cx="5892900" cy="1549200"/>
          </a:xfrm>
          <a:prstGeom prst="roundRect">
            <a:avLst>
              <a:gd fmla="val 0" name="adj"/>
            </a:avLst>
          </a:prstGeom>
          <a:gradFill>
            <a:gsLst>
              <a:gs pos="0">
                <a:srgbClr val="FEF0F0"/>
              </a:gs>
              <a:gs pos="74000">
                <a:srgbClr val="C0BAC8"/>
              </a:gs>
              <a:gs pos="83000">
                <a:srgbClr val="C2BFC8"/>
              </a:gs>
              <a:gs pos="100000">
                <a:srgbClr val="CBC8D0"/>
              </a:gs>
            </a:gsLst>
            <a:lin ang="5400012" scaled="0"/>
          </a:gradFill>
          <a:ln cap="flat" cmpd="sng" w="25400">
            <a:solidFill>
              <a:srgbClr val="EDECEE"/>
            </a:solidFill>
            <a:prstDash val="solid"/>
            <a:round/>
            <a:headEnd len="sm" w="sm" type="none"/>
            <a:tailEnd len="sm" w="sm" type="none"/>
          </a:ln>
        </p:spPr>
        <p:txBody>
          <a:bodyPr anchorCtr="0" anchor="ctr" bIns="45700" lIns="91425" spcFirstLastPara="1" rIns="91425" wrap="square" tIns="45700">
            <a:noAutofit/>
          </a:bodyPr>
          <a:lstStyle/>
          <a:p>
            <a:pPr indent="0" lvl="1" marL="192087"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For multi-layer IP/Optical network, main objective of AIOps for operators</a:t>
            </a:r>
            <a:endParaRPr/>
          </a:p>
          <a:p>
            <a:pPr indent="-342900" lvl="1" marL="617537" marR="0" rtl="0" algn="l">
              <a:lnSpc>
                <a:spcPct val="100000"/>
              </a:lnSpc>
              <a:spcBef>
                <a:spcPts val="600"/>
              </a:spcBef>
              <a:spcAft>
                <a:spcPts val="0"/>
              </a:spcAft>
              <a:buClr>
                <a:srgbClr val="96021B"/>
              </a:buClr>
              <a:buSzPts val="2000"/>
              <a:buFont typeface="Arial"/>
              <a:buChar char="•"/>
            </a:pPr>
            <a:r>
              <a:rPr b="0" i="0" lang="en-US" sz="2000" u="none" cap="none" strike="noStrike">
                <a:solidFill>
                  <a:srgbClr val="96021B"/>
                </a:solidFill>
                <a:latin typeface="Arial"/>
                <a:ea typeface="Arial"/>
                <a:cs typeface="Arial"/>
                <a:sym typeface="Arial"/>
              </a:rPr>
              <a:t>Operational Efficiency</a:t>
            </a:r>
            <a:endParaRPr/>
          </a:p>
          <a:p>
            <a:pPr indent="-342900" lvl="1" marL="617537" marR="0" rtl="0" algn="l">
              <a:lnSpc>
                <a:spcPct val="100000"/>
              </a:lnSpc>
              <a:spcBef>
                <a:spcPts val="600"/>
              </a:spcBef>
              <a:spcAft>
                <a:spcPts val="0"/>
              </a:spcAft>
              <a:buClr>
                <a:srgbClr val="96021B"/>
              </a:buClr>
              <a:buSzPts val="2000"/>
              <a:buFont typeface="Arial"/>
              <a:buChar char="•"/>
            </a:pPr>
            <a:r>
              <a:rPr b="0" i="0" lang="en-US" sz="2000" u="none" cap="none" strike="noStrike">
                <a:solidFill>
                  <a:srgbClr val="96021B"/>
                </a:solidFill>
                <a:latin typeface="Arial"/>
                <a:ea typeface="Arial"/>
                <a:cs typeface="Arial"/>
                <a:sym typeface="Arial"/>
              </a:rPr>
              <a:t>CAPEX savings</a:t>
            </a:r>
            <a:endParaRPr/>
          </a:p>
        </p:txBody>
      </p:sp>
      <p:sp>
        <p:nvSpPr>
          <p:cNvPr id="1761" name="Google Shape;1761;g33e3027fc13_3_706"/>
          <p:cNvSpPr/>
          <p:nvPr/>
        </p:nvSpPr>
        <p:spPr>
          <a:xfrm>
            <a:off x="933711" y="3546584"/>
            <a:ext cx="5892900" cy="1723200"/>
          </a:xfrm>
          <a:prstGeom prst="roundRect">
            <a:avLst>
              <a:gd fmla="val 0" name="adj"/>
            </a:avLst>
          </a:prstGeom>
          <a:gradFill>
            <a:gsLst>
              <a:gs pos="0">
                <a:srgbClr val="FEF0F0"/>
              </a:gs>
              <a:gs pos="74000">
                <a:srgbClr val="C0BAC8"/>
              </a:gs>
              <a:gs pos="83000">
                <a:srgbClr val="C2BFC8"/>
              </a:gs>
              <a:gs pos="100000">
                <a:srgbClr val="CBC8D0"/>
              </a:gs>
            </a:gsLst>
            <a:lin ang="5400012" scaled="0"/>
          </a:gradFill>
          <a:ln cap="flat" cmpd="sng" w="25400">
            <a:solidFill>
              <a:srgbClr val="EDECE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Various aspects of Operational Efficiency:</a:t>
            </a:r>
            <a:endParaRPr/>
          </a:p>
          <a:p>
            <a:pPr indent="-277812" lvl="0" marL="490537" marR="0" rtl="0" algn="l">
              <a:lnSpc>
                <a:spcPct val="100000"/>
              </a:lnSpc>
              <a:spcBef>
                <a:spcPts val="200"/>
              </a:spcBef>
              <a:spcAft>
                <a:spcPts val="0"/>
              </a:spcAft>
              <a:buClr>
                <a:srgbClr val="96021B"/>
              </a:buClr>
              <a:buSzPts val="2000"/>
              <a:buFont typeface="Arial"/>
              <a:buChar char="•"/>
            </a:pPr>
            <a:r>
              <a:rPr b="0" i="0" lang="en-US" sz="2000" u="none" cap="none" strike="noStrike">
                <a:solidFill>
                  <a:srgbClr val="96021B"/>
                </a:solidFill>
                <a:latin typeface="Arial"/>
                <a:ea typeface="Arial"/>
                <a:cs typeface="Arial"/>
                <a:sym typeface="Arial"/>
              </a:rPr>
              <a:t>Assurance &amp; Troubleshooting</a:t>
            </a:r>
            <a:endParaRPr/>
          </a:p>
          <a:p>
            <a:pPr indent="-277812" lvl="0" marL="490537" marR="0" rtl="0" algn="l">
              <a:lnSpc>
                <a:spcPct val="100000"/>
              </a:lnSpc>
              <a:spcBef>
                <a:spcPts val="400"/>
              </a:spcBef>
              <a:spcAft>
                <a:spcPts val="0"/>
              </a:spcAft>
              <a:buClr>
                <a:srgbClr val="96021B"/>
              </a:buClr>
              <a:buSzPts val="2000"/>
              <a:buFont typeface="Arial"/>
              <a:buChar char="•"/>
            </a:pPr>
            <a:r>
              <a:rPr b="0" i="0" lang="en-US" sz="2000" u="none" cap="none" strike="noStrike">
                <a:solidFill>
                  <a:srgbClr val="96021B"/>
                </a:solidFill>
                <a:latin typeface="Arial"/>
                <a:ea typeface="Arial"/>
                <a:cs typeface="Arial"/>
                <a:sym typeface="Arial"/>
              </a:rPr>
              <a:t>Optimization</a:t>
            </a:r>
            <a:endParaRPr/>
          </a:p>
          <a:p>
            <a:pPr indent="-277812" lvl="0" marL="490537" marR="0" rtl="0" algn="l">
              <a:lnSpc>
                <a:spcPct val="100000"/>
              </a:lnSpc>
              <a:spcBef>
                <a:spcPts val="400"/>
              </a:spcBef>
              <a:spcAft>
                <a:spcPts val="0"/>
              </a:spcAft>
              <a:buClr>
                <a:srgbClr val="96021B"/>
              </a:buClr>
              <a:buSzPts val="2000"/>
              <a:buFont typeface="Arial"/>
              <a:buChar char="•"/>
            </a:pPr>
            <a:r>
              <a:rPr b="0" i="0" lang="en-US" sz="2000" u="none" cap="none" strike="noStrike">
                <a:solidFill>
                  <a:srgbClr val="96021B"/>
                </a:solidFill>
                <a:latin typeface="Arial"/>
                <a:ea typeface="Arial"/>
                <a:cs typeface="Arial"/>
                <a:sym typeface="Arial"/>
              </a:rPr>
              <a:t>Automation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0"/>
                                        </p:tgtEl>
                                        <p:attrNameLst>
                                          <p:attrName>style.visibility</p:attrName>
                                        </p:attrNameLst>
                                      </p:cBhvr>
                                      <p:to>
                                        <p:strVal val="visible"/>
                                      </p:to>
                                    </p:set>
                                    <p:animEffect filter="fade" transition="in">
                                      <p:cBhvr>
                                        <p:cTn dur="500"/>
                                        <p:tgtEl>
                                          <p:spTgt spid="1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gtEl>
                                        <p:attrNameLst>
                                          <p:attrName>style.visibility</p:attrName>
                                        </p:attrNameLst>
                                      </p:cBhvr>
                                      <p:to>
                                        <p:strVal val="visible"/>
                                      </p:to>
                                    </p:set>
                                    <p:animEffect filter="fade" transition="in">
                                      <p:cBhvr>
                                        <p:cTn dur="500"/>
                                        <p:tgtEl>
                                          <p:spTgt spid="1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4"/>
                                        </p:tgtEl>
                                        <p:attrNameLst>
                                          <p:attrName>style.visibility</p:attrName>
                                        </p:attrNameLst>
                                      </p:cBhvr>
                                      <p:to>
                                        <p:strVal val="visible"/>
                                      </p:to>
                                    </p:set>
                                    <p:animEffect filter="fade" transition="in">
                                      <p:cBhvr>
                                        <p:cTn dur="500"/>
                                        <p:tgtEl>
                                          <p:spTgt spid="1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g33e3027fc13_3_718"/>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Why is AI/ML Gaining Renewed Interest</a:t>
            </a:r>
            <a:br>
              <a:rPr b="1" i="0" lang="en-US" sz="2400" u="none" cap="none" strike="noStrike">
                <a:solidFill>
                  <a:srgbClr val="000000"/>
                </a:solidFill>
                <a:latin typeface="Arial"/>
                <a:ea typeface="Arial"/>
                <a:cs typeface="Arial"/>
                <a:sym typeface="Arial"/>
              </a:rPr>
            </a:br>
            <a:r>
              <a:rPr b="1" i="0" lang="en-US" sz="2400" u="none" cap="none" strike="noStrike">
                <a:solidFill>
                  <a:srgbClr val="000000"/>
                </a:solidFill>
                <a:latin typeface="Arial"/>
                <a:ea typeface="Arial"/>
                <a:cs typeface="Arial"/>
                <a:sym typeface="Arial"/>
              </a:rPr>
              <a:t>in IP and Optical Networks?</a:t>
            </a:r>
            <a:endParaRPr>
              <a:latin typeface="Arial"/>
              <a:ea typeface="Arial"/>
              <a:cs typeface="Arial"/>
              <a:sym typeface="Arial"/>
            </a:endParaRPr>
          </a:p>
        </p:txBody>
      </p:sp>
      <p:sp>
        <p:nvSpPr>
          <p:cNvPr id="1767" name="Google Shape;1767;g33e3027fc13_3_718"/>
          <p:cNvSpPr txBox="1"/>
          <p:nvPr/>
        </p:nvSpPr>
        <p:spPr>
          <a:xfrm>
            <a:off x="838199" y="1765779"/>
            <a:ext cx="105156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DC0000"/>
                </a:solidFill>
                <a:latin typeface="Calibri"/>
                <a:ea typeface="Calibri"/>
                <a:cs typeface="Calibri"/>
                <a:sym typeface="Calibri"/>
              </a:rPr>
              <a:t>Key factors</a:t>
            </a:r>
            <a:r>
              <a:rPr lang="en-US" sz="2400">
                <a:solidFill>
                  <a:srgbClr val="DC0000"/>
                </a:solidFill>
                <a:latin typeface="Calibri"/>
                <a:ea typeface="Calibri"/>
                <a:cs typeface="Calibri"/>
                <a:sym typeface="Calibri"/>
              </a:rPr>
              <a:t> driving renewed interest</a:t>
            </a:r>
            <a:endParaRPr/>
          </a:p>
        </p:txBody>
      </p:sp>
      <p:sp>
        <p:nvSpPr>
          <p:cNvPr id="1768" name="Google Shape;1768;g33e3027fc13_3_718"/>
          <p:cNvSpPr txBox="1"/>
          <p:nvPr/>
        </p:nvSpPr>
        <p:spPr>
          <a:xfrm>
            <a:off x="838199" y="2162759"/>
            <a:ext cx="10072200" cy="1133400"/>
          </a:xfrm>
          <a:prstGeom prst="rect">
            <a:avLst/>
          </a:prstGeom>
          <a:solidFill>
            <a:srgbClr val="DCDADF"/>
          </a:solidFill>
          <a:ln>
            <a:noFill/>
          </a:ln>
        </p:spPr>
        <p:txBody>
          <a:bodyPr anchorCtr="0" anchor="ctr" bIns="36000" lIns="72000" spcFirstLastPara="1" rIns="72000" wrap="square" tIns="36000">
            <a:noAutofit/>
          </a:bodyPr>
          <a:lstStyle/>
          <a:p>
            <a:pPr indent="-352425" lvl="1" marL="358775" marR="0" rtl="0" algn="l">
              <a:lnSpc>
                <a:spcPct val="90000"/>
              </a:lnSpc>
              <a:spcBef>
                <a:spcPts val="0"/>
              </a:spcBef>
              <a:spcAft>
                <a:spcPts val="0"/>
              </a:spcAft>
              <a:buClr>
                <a:srgbClr val="0E2841"/>
              </a:buClr>
              <a:buSzPts val="2000"/>
              <a:buFont typeface="Arial"/>
              <a:buAutoNum type="romanUcPeriod"/>
            </a:pPr>
            <a:r>
              <a:rPr b="1" i="0" lang="en-US" sz="2000" u="none" cap="none" strike="noStrike">
                <a:solidFill>
                  <a:srgbClr val="0E2841"/>
                </a:solidFill>
                <a:latin typeface="Calibri"/>
                <a:ea typeface="Calibri"/>
                <a:cs typeface="Calibri"/>
                <a:sym typeface="Calibri"/>
              </a:rPr>
              <a:t>Proliferation of Generative AI:</a:t>
            </a:r>
            <a:endParaRPr b="0" i="0" sz="2000" u="none" cap="none" strike="noStrike">
              <a:solidFill>
                <a:srgbClr val="0E2841"/>
              </a:solidFill>
              <a:latin typeface="Calibri"/>
              <a:ea typeface="Calibri"/>
              <a:cs typeface="Calibri"/>
              <a:sym typeface="Calibri"/>
            </a:endParaRPr>
          </a:p>
          <a:p>
            <a:pPr indent="-220662" lvl="2" marL="579437" marR="0" rtl="0" algn="l">
              <a:lnSpc>
                <a:spcPct val="90000"/>
              </a:lnSpc>
              <a:spcBef>
                <a:spcPts val="500"/>
              </a:spcBef>
              <a:spcAft>
                <a:spcPts val="0"/>
              </a:spcAft>
              <a:buClr>
                <a:srgbClr val="0E2841"/>
              </a:buClr>
              <a:buSzPts val="1800"/>
              <a:buFont typeface="NTR"/>
              <a:buChar char="-"/>
            </a:pPr>
            <a:r>
              <a:rPr b="0" i="0" lang="en-US" sz="1800" u="none" cap="none" strike="noStrike">
                <a:solidFill>
                  <a:srgbClr val="0E2841"/>
                </a:solidFill>
                <a:latin typeface="Calibri"/>
                <a:ea typeface="Calibri"/>
                <a:cs typeface="Calibri"/>
                <a:sym typeface="Calibri"/>
              </a:rPr>
              <a:t>Advanced AI models improving decision-making, predictive analytics, and automation.</a:t>
            </a:r>
            <a:endParaRPr/>
          </a:p>
          <a:p>
            <a:pPr indent="-220662" lvl="2" marL="579437" marR="0" rtl="0" algn="l">
              <a:lnSpc>
                <a:spcPct val="90000"/>
              </a:lnSpc>
              <a:spcBef>
                <a:spcPts val="500"/>
              </a:spcBef>
              <a:spcAft>
                <a:spcPts val="0"/>
              </a:spcAft>
              <a:buClr>
                <a:srgbClr val="0E2841"/>
              </a:buClr>
              <a:buSzPts val="1800"/>
              <a:buFont typeface="NTR"/>
              <a:buChar char="-"/>
            </a:pPr>
            <a:r>
              <a:rPr b="0" i="0" lang="en-US" sz="1800" u="none" cap="none" strike="noStrike">
                <a:solidFill>
                  <a:srgbClr val="0E2841"/>
                </a:solidFill>
                <a:latin typeface="Calibri"/>
                <a:ea typeface="Calibri"/>
                <a:cs typeface="Calibri"/>
                <a:sym typeface="Calibri"/>
              </a:rPr>
              <a:t>Enhanced data-driven insights leading to better network performance.</a:t>
            </a:r>
            <a:endParaRPr/>
          </a:p>
        </p:txBody>
      </p:sp>
      <p:sp>
        <p:nvSpPr>
          <p:cNvPr id="1769" name="Google Shape;1769;g33e3027fc13_3_718"/>
          <p:cNvSpPr txBox="1"/>
          <p:nvPr/>
        </p:nvSpPr>
        <p:spPr>
          <a:xfrm>
            <a:off x="838198" y="3388571"/>
            <a:ext cx="10072200" cy="1133400"/>
          </a:xfrm>
          <a:prstGeom prst="rect">
            <a:avLst/>
          </a:prstGeom>
          <a:solidFill>
            <a:srgbClr val="DCDADF"/>
          </a:solidFill>
          <a:ln>
            <a:noFill/>
          </a:ln>
        </p:spPr>
        <p:txBody>
          <a:bodyPr anchorCtr="0" anchor="ctr" bIns="36000" lIns="72000" spcFirstLastPara="1" rIns="72000" wrap="square" tIns="36000">
            <a:noAutofit/>
          </a:bodyPr>
          <a:lstStyle/>
          <a:p>
            <a:pPr indent="-352425" lvl="1" marL="358775" marR="0" rtl="0" algn="l">
              <a:lnSpc>
                <a:spcPct val="90000"/>
              </a:lnSpc>
              <a:spcBef>
                <a:spcPts val="0"/>
              </a:spcBef>
              <a:spcAft>
                <a:spcPts val="0"/>
              </a:spcAft>
              <a:buClr>
                <a:srgbClr val="0E2841"/>
              </a:buClr>
              <a:buSzPts val="2000"/>
              <a:buFont typeface="Arial"/>
              <a:buAutoNum type="romanUcPeriod" startAt="2"/>
            </a:pPr>
            <a:r>
              <a:rPr b="1" i="0" lang="en-US" sz="2000" u="none" cap="none" strike="noStrike">
                <a:solidFill>
                  <a:srgbClr val="0E2841"/>
                </a:solidFill>
                <a:latin typeface="Calibri"/>
                <a:ea typeface="Calibri"/>
                <a:cs typeface="Calibri"/>
                <a:sym typeface="Calibri"/>
              </a:rPr>
              <a:t>Willingness of IP and Optical operators:</a:t>
            </a:r>
            <a:endParaRPr/>
          </a:p>
          <a:p>
            <a:pPr indent="-220662" lvl="2" marL="579437" marR="0" rtl="0" algn="l">
              <a:lnSpc>
                <a:spcPct val="90000"/>
              </a:lnSpc>
              <a:spcBef>
                <a:spcPts val="500"/>
              </a:spcBef>
              <a:spcAft>
                <a:spcPts val="0"/>
              </a:spcAft>
              <a:buClr>
                <a:srgbClr val="0E2841"/>
              </a:buClr>
              <a:buSzPts val="1800"/>
              <a:buFont typeface="NTR"/>
              <a:buChar char="-"/>
            </a:pPr>
            <a:r>
              <a:rPr b="0" i="0" lang="en-US" sz="1800" u="none" cap="none" strike="noStrike">
                <a:solidFill>
                  <a:srgbClr val="0E2841"/>
                </a:solidFill>
                <a:latin typeface="Calibri"/>
                <a:ea typeface="Calibri"/>
                <a:cs typeface="Calibri"/>
                <a:sym typeface="Calibri"/>
              </a:rPr>
              <a:t>Operators increasingly adopting AI/ML for enhanced network efficiency.</a:t>
            </a:r>
            <a:endParaRPr b="0" i="0" sz="1800" u="none" cap="none" strike="noStrike">
              <a:solidFill>
                <a:srgbClr val="0E2841"/>
              </a:solidFill>
              <a:latin typeface="Calibri"/>
              <a:ea typeface="Calibri"/>
              <a:cs typeface="Calibri"/>
              <a:sym typeface="Calibri"/>
            </a:endParaRPr>
          </a:p>
          <a:p>
            <a:pPr indent="-220662" lvl="2" marL="579437" marR="0" rtl="0" algn="l">
              <a:lnSpc>
                <a:spcPct val="90000"/>
              </a:lnSpc>
              <a:spcBef>
                <a:spcPts val="500"/>
              </a:spcBef>
              <a:spcAft>
                <a:spcPts val="0"/>
              </a:spcAft>
              <a:buClr>
                <a:srgbClr val="0E2841"/>
              </a:buClr>
              <a:buSzPts val="1800"/>
              <a:buFont typeface="NTR"/>
              <a:buChar char="-"/>
            </a:pPr>
            <a:r>
              <a:rPr b="0" i="0" lang="en-US" sz="1800" u="none" cap="none" strike="noStrike">
                <a:solidFill>
                  <a:srgbClr val="0E2841"/>
                </a:solidFill>
                <a:latin typeface="Calibri"/>
                <a:ea typeface="Calibri"/>
                <a:cs typeface="Calibri"/>
                <a:sym typeface="Calibri"/>
              </a:rPr>
              <a:t>Demand for automated network management and self-healing capabilities.</a:t>
            </a:r>
            <a:endParaRPr b="0" i="0" sz="1800" u="none" cap="none" strike="noStrike">
              <a:solidFill>
                <a:srgbClr val="0E2841"/>
              </a:solidFill>
              <a:latin typeface="Calibri"/>
              <a:ea typeface="Calibri"/>
              <a:cs typeface="Calibri"/>
              <a:sym typeface="Calibri"/>
            </a:endParaRPr>
          </a:p>
        </p:txBody>
      </p:sp>
      <p:sp>
        <p:nvSpPr>
          <p:cNvPr id="1770" name="Google Shape;1770;g33e3027fc13_3_718"/>
          <p:cNvSpPr txBox="1"/>
          <p:nvPr/>
        </p:nvSpPr>
        <p:spPr>
          <a:xfrm>
            <a:off x="838197" y="4605143"/>
            <a:ext cx="10072200" cy="1133400"/>
          </a:xfrm>
          <a:prstGeom prst="rect">
            <a:avLst/>
          </a:prstGeom>
          <a:solidFill>
            <a:srgbClr val="DCDADF"/>
          </a:solidFill>
          <a:ln>
            <a:noFill/>
          </a:ln>
        </p:spPr>
        <p:txBody>
          <a:bodyPr anchorCtr="0" anchor="ctr" bIns="36000" lIns="72000" spcFirstLastPara="1" rIns="72000" wrap="square" tIns="36000">
            <a:noAutofit/>
          </a:bodyPr>
          <a:lstStyle/>
          <a:p>
            <a:pPr indent="-352425" lvl="1" marL="358775" marR="0" rtl="0" algn="l">
              <a:lnSpc>
                <a:spcPct val="90000"/>
              </a:lnSpc>
              <a:spcBef>
                <a:spcPts val="0"/>
              </a:spcBef>
              <a:spcAft>
                <a:spcPts val="0"/>
              </a:spcAft>
              <a:buClr>
                <a:srgbClr val="0E2841"/>
              </a:buClr>
              <a:buSzPts val="2000"/>
              <a:buFont typeface="Arial"/>
              <a:buAutoNum type="romanUcPeriod" startAt="3"/>
            </a:pPr>
            <a:r>
              <a:rPr b="1" i="0" lang="en-US" sz="2000" u="none" cap="none" strike="noStrike">
                <a:solidFill>
                  <a:srgbClr val="0E2841"/>
                </a:solidFill>
                <a:latin typeface="Calibri"/>
                <a:ea typeface="Calibri"/>
                <a:cs typeface="Calibri"/>
                <a:sym typeface="Calibri"/>
              </a:rPr>
              <a:t>Lower cost of software and hardware:</a:t>
            </a:r>
            <a:endParaRPr/>
          </a:p>
          <a:p>
            <a:pPr indent="-220662" lvl="2" marL="579437" marR="0" rtl="0" algn="l">
              <a:lnSpc>
                <a:spcPct val="90000"/>
              </a:lnSpc>
              <a:spcBef>
                <a:spcPts val="500"/>
              </a:spcBef>
              <a:spcAft>
                <a:spcPts val="0"/>
              </a:spcAft>
              <a:buClr>
                <a:srgbClr val="0E2841"/>
              </a:buClr>
              <a:buSzPts val="1800"/>
              <a:buFont typeface="NTR"/>
              <a:buChar char="-"/>
            </a:pPr>
            <a:r>
              <a:rPr b="0" i="0" lang="en-US" sz="1800" u="none" cap="none" strike="noStrike">
                <a:solidFill>
                  <a:srgbClr val="0E2841"/>
                </a:solidFill>
                <a:latin typeface="Calibri"/>
                <a:ea typeface="Calibri"/>
                <a:cs typeface="Calibri"/>
                <a:sym typeface="Calibri"/>
              </a:rPr>
              <a:t>Declining costs of GPUs, TPUs, and AI-specific hardware.</a:t>
            </a:r>
            <a:endParaRPr/>
          </a:p>
          <a:p>
            <a:pPr indent="-220662" lvl="2" marL="579437" marR="0" rtl="0" algn="l">
              <a:lnSpc>
                <a:spcPct val="90000"/>
              </a:lnSpc>
              <a:spcBef>
                <a:spcPts val="500"/>
              </a:spcBef>
              <a:spcAft>
                <a:spcPts val="0"/>
              </a:spcAft>
              <a:buClr>
                <a:srgbClr val="0E2841"/>
              </a:buClr>
              <a:buSzPts val="1800"/>
              <a:buFont typeface="NTR"/>
              <a:buChar char="-"/>
            </a:pPr>
            <a:r>
              <a:rPr b="0" i="0" lang="en-US" sz="1800" u="none" cap="none" strike="noStrike">
                <a:solidFill>
                  <a:srgbClr val="0E2841"/>
                </a:solidFill>
                <a:latin typeface="Calibri"/>
                <a:ea typeface="Calibri"/>
                <a:cs typeface="Calibri"/>
                <a:sym typeface="Calibri"/>
              </a:rPr>
              <a:t>Availability of open-source AI/ML frameworks reducing software expenses.</a:t>
            </a:r>
            <a:endParaRPr b="0" i="0" sz="1800" u="none" cap="none" strike="noStrike">
              <a:solidFill>
                <a:srgbClr val="0E2841"/>
              </a:solidFill>
              <a:latin typeface="Calibri"/>
              <a:ea typeface="Calibri"/>
              <a:cs typeface="Calibri"/>
              <a:sym typeface="Calibri"/>
            </a:endParaRPr>
          </a:p>
        </p:txBody>
      </p:sp>
      <p:grpSp>
        <p:nvGrpSpPr>
          <p:cNvPr id="1771" name="Google Shape;1771;g33e3027fc13_3_718"/>
          <p:cNvGrpSpPr/>
          <p:nvPr/>
        </p:nvGrpSpPr>
        <p:grpSpPr>
          <a:xfrm>
            <a:off x="838197" y="1283227"/>
            <a:ext cx="10071000" cy="376468"/>
            <a:chOff x="838196" y="1987856"/>
            <a:chExt cx="10071000" cy="376468"/>
          </a:xfrm>
        </p:grpSpPr>
        <p:sp>
          <p:nvSpPr>
            <p:cNvPr id="1772" name="Google Shape;1772;g33e3027fc13_3_718"/>
            <p:cNvSpPr/>
            <p:nvPr/>
          </p:nvSpPr>
          <p:spPr>
            <a:xfrm>
              <a:off x="838196" y="1995024"/>
              <a:ext cx="10071000" cy="369300"/>
            </a:xfrm>
            <a:prstGeom prst="roundRect">
              <a:avLst>
                <a:gd fmla="val 16667" name="adj"/>
              </a:avLst>
            </a:prstGeom>
            <a:solidFill>
              <a:srgbClr val="DC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3" name="Google Shape;1773;g33e3027fc13_3_718"/>
            <p:cNvSpPr txBox="1"/>
            <p:nvPr/>
          </p:nvSpPr>
          <p:spPr>
            <a:xfrm>
              <a:off x="1282697" y="1987856"/>
              <a:ext cx="9245700" cy="369300"/>
            </a:xfrm>
            <a:prstGeom prst="rect">
              <a:avLst/>
            </a:prstGeom>
            <a:no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AI/ML has been in networking for the past 10–15 years... </a:t>
              </a:r>
              <a:r>
                <a:rPr b="1" i="0" lang="en-US" sz="2400" u="none" cap="none" strike="noStrike">
                  <a:solidFill>
                    <a:srgbClr val="FFFFFF"/>
                  </a:solidFill>
                  <a:latin typeface="Calibri"/>
                  <a:ea typeface="Calibri"/>
                  <a:cs typeface="Calibri"/>
                  <a:sym typeface="Calibri"/>
                </a:rPr>
                <a:t>What is new?</a:t>
              </a:r>
              <a:r>
                <a:rPr b="0" i="0" lang="en-US" sz="2400" u="none" cap="none" strike="noStrike">
                  <a:solidFill>
                    <a:srgbClr val="FFFFFF"/>
                  </a:solidFill>
                  <a:latin typeface="Calibri"/>
                  <a:ea typeface="Calibri"/>
                  <a:cs typeface="Calibri"/>
                  <a:sym typeface="Calibri"/>
                </a:rPr>
                <a:t> </a:t>
              </a:r>
              <a:endParaRPr b="1" i="0" sz="3200" u="none" cap="none" strike="noStrike">
                <a:solidFill>
                  <a:srgbClr val="FFFFFF"/>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8"/>
                                        </p:tgtEl>
                                        <p:attrNameLst>
                                          <p:attrName>style.visibility</p:attrName>
                                        </p:attrNameLst>
                                      </p:cBhvr>
                                      <p:to>
                                        <p:strVal val="visible"/>
                                      </p:to>
                                    </p:set>
                                    <p:animEffect filter="fade" transition="in">
                                      <p:cBhvr>
                                        <p:cTn dur="500"/>
                                        <p:tgtEl>
                                          <p:spTgt spid="1768"/>
                                        </p:tgtEl>
                                      </p:cBhvr>
                                    </p:animEffect>
                                  </p:childTnLst>
                                </p:cTn>
                              </p:par>
                              <p:par>
                                <p:cTn fill="hold" nodeType="withEffect" presetClass="entr" presetID="10" presetSubtype="0">
                                  <p:stCondLst>
                                    <p:cond delay="0"/>
                                  </p:stCondLst>
                                  <p:childTnLst>
                                    <p:set>
                                      <p:cBhvr>
                                        <p:cTn dur="1" fill="hold">
                                          <p:stCondLst>
                                            <p:cond delay="0"/>
                                          </p:stCondLst>
                                        </p:cTn>
                                        <p:tgtEl>
                                          <p:spTgt spid="1769"/>
                                        </p:tgtEl>
                                        <p:attrNameLst>
                                          <p:attrName>style.visibility</p:attrName>
                                        </p:attrNameLst>
                                      </p:cBhvr>
                                      <p:to>
                                        <p:strVal val="visible"/>
                                      </p:to>
                                    </p:set>
                                    <p:animEffect filter="fade" transition="in">
                                      <p:cBhvr>
                                        <p:cTn dur="500"/>
                                        <p:tgtEl>
                                          <p:spTgt spid="1769"/>
                                        </p:tgtEl>
                                      </p:cBhvr>
                                    </p:animEffect>
                                  </p:childTnLst>
                                </p:cTn>
                              </p:par>
                              <p:par>
                                <p:cTn fill="hold" nodeType="withEffect" presetClass="entr" presetID="10" presetSubtype="0">
                                  <p:stCondLst>
                                    <p:cond delay="0"/>
                                  </p:stCondLst>
                                  <p:childTnLst>
                                    <p:set>
                                      <p:cBhvr>
                                        <p:cTn dur="1" fill="hold">
                                          <p:stCondLst>
                                            <p:cond delay="0"/>
                                          </p:stCondLst>
                                        </p:cTn>
                                        <p:tgtEl>
                                          <p:spTgt spid="1770"/>
                                        </p:tgtEl>
                                        <p:attrNameLst>
                                          <p:attrName>style.visibility</p:attrName>
                                        </p:attrNameLst>
                                      </p:cBhvr>
                                      <p:to>
                                        <p:strVal val="visible"/>
                                      </p:to>
                                    </p:set>
                                    <p:animEffect filter="fade" transition="in">
                                      <p:cBhvr>
                                        <p:cTn dur="500"/>
                                        <p:tgtEl>
                                          <p:spTgt spid="1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g33e3027fc13_3_729"/>
          <p:cNvSpPr txBox="1"/>
          <p:nvPr>
            <p:ph type="title"/>
          </p:nvPr>
        </p:nvSpPr>
        <p:spPr>
          <a:xfrm>
            <a:off x="763571" y="57456"/>
            <a:ext cx="10470900" cy="1014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2"/>
              </a:buClr>
              <a:buSzPts val="2800"/>
              <a:buFont typeface="Arial"/>
              <a:buNone/>
            </a:pPr>
            <a:r>
              <a:rPr lang="en-US" sz="2800"/>
              <a:t>Impact of AI for Operators</a:t>
            </a:r>
            <a:br>
              <a:rPr lang="en-US" sz="2800"/>
            </a:br>
            <a:r>
              <a:rPr lang="en-US" sz="2800">
                <a:solidFill>
                  <a:schemeClr val="accent3"/>
                </a:solidFill>
              </a:rPr>
              <a:t>3 Areas to Consider </a:t>
            </a:r>
            <a:endParaRPr sz="2800">
              <a:solidFill>
                <a:schemeClr val="accent3"/>
              </a:solidFill>
            </a:endParaRPr>
          </a:p>
        </p:txBody>
      </p:sp>
      <p:sp>
        <p:nvSpPr>
          <p:cNvPr id="1780" name="Google Shape;1780;g33e3027fc13_3_729"/>
          <p:cNvSpPr/>
          <p:nvPr/>
        </p:nvSpPr>
        <p:spPr>
          <a:xfrm>
            <a:off x="5260036" y="1269688"/>
            <a:ext cx="1671900" cy="391200"/>
          </a:xfrm>
          <a:prstGeom prst="round2SameRect">
            <a:avLst>
              <a:gd fmla="val 50000" name="adj1"/>
              <a:gd fmla="val 0" name="adj2"/>
            </a:avLst>
          </a:prstGeom>
          <a:solidFill>
            <a:schemeClr val="accent1"/>
          </a:solidFill>
          <a:ln>
            <a:noFill/>
          </a:ln>
        </p:spPr>
        <p:txBody>
          <a:bodyPr anchorCtr="0" anchor="ctr" bIns="1080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AI Ops</a:t>
            </a:r>
            <a:endParaRPr/>
          </a:p>
        </p:txBody>
      </p:sp>
      <p:grpSp>
        <p:nvGrpSpPr>
          <p:cNvPr id="1781" name="Google Shape;1781;g33e3027fc13_3_729"/>
          <p:cNvGrpSpPr/>
          <p:nvPr/>
        </p:nvGrpSpPr>
        <p:grpSpPr>
          <a:xfrm>
            <a:off x="830750" y="1656652"/>
            <a:ext cx="3411421" cy="4466055"/>
            <a:chOff x="609856" y="1014983"/>
            <a:chExt cx="3605772" cy="5090101"/>
          </a:xfrm>
        </p:grpSpPr>
        <p:sp>
          <p:nvSpPr>
            <p:cNvPr id="1782" name="Google Shape;1782;g33e3027fc13_3_729"/>
            <p:cNvSpPr/>
            <p:nvPr/>
          </p:nvSpPr>
          <p:spPr>
            <a:xfrm>
              <a:off x="609856" y="1014984"/>
              <a:ext cx="3605700" cy="5090100"/>
            </a:xfrm>
            <a:prstGeom prst="roundRect">
              <a:avLst>
                <a:gd fmla="val 5603" name="adj"/>
              </a:avLst>
            </a:prstGeom>
            <a:gradFill>
              <a:gsLst>
                <a:gs pos="0">
                  <a:srgbClr val="E0DCE3"/>
                </a:gs>
                <a:gs pos="100000">
                  <a:schemeClr val="accent6"/>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783" name="Google Shape;1783;g33e3027fc13_3_729"/>
            <p:cNvSpPr/>
            <p:nvPr/>
          </p:nvSpPr>
          <p:spPr>
            <a:xfrm>
              <a:off x="616528" y="1014983"/>
              <a:ext cx="3599100" cy="445800"/>
            </a:xfrm>
            <a:prstGeom prst="round2SameRect">
              <a:avLst>
                <a:gd fmla="val 50000" name="adj1"/>
                <a:gd fmla="val 0" name="adj2"/>
              </a:avLst>
            </a:prstGeom>
            <a:solidFill>
              <a:schemeClr val="accent3"/>
            </a:solidFill>
            <a:ln>
              <a:noFill/>
            </a:ln>
          </p:spPr>
          <p:txBody>
            <a:bodyPr anchorCtr="0" anchor="ctr" bIns="1080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Network for AI</a:t>
              </a:r>
              <a:endParaRPr/>
            </a:p>
          </p:txBody>
        </p:sp>
        <p:sp>
          <p:nvSpPr>
            <p:cNvPr id="1784" name="Google Shape;1784;g33e3027fc13_3_729"/>
            <p:cNvSpPr txBox="1"/>
            <p:nvPr/>
          </p:nvSpPr>
          <p:spPr>
            <a:xfrm>
              <a:off x="609856" y="2572760"/>
              <a:ext cx="3605700" cy="1157700"/>
            </a:xfrm>
            <a:prstGeom prst="rect">
              <a:avLst/>
            </a:prstGeom>
            <a:noFill/>
            <a:ln>
              <a:noFill/>
            </a:ln>
          </p:spPr>
          <p:txBody>
            <a:bodyPr anchorCtr="0" anchor="ctr" bIns="45700" lIns="36000" spcFirstLastPara="1" rIns="3600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Addresses network architectures &amp; network configurations</a:t>
              </a:r>
              <a:endParaRPr/>
            </a:p>
          </p:txBody>
        </p:sp>
      </p:grpSp>
      <p:sp>
        <p:nvSpPr>
          <p:cNvPr id="1785" name="Google Shape;1785;g33e3027fc13_3_729"/>
          <p:cNvSpPr/>
          <p:nvPr/>
        </p:nvSpPr>
        <p:spPr>
          <a:xfrm>
            <a:off x="4396978" y="1656605"/>
            <a:ext cx="3411300" cy="4465800"/>
          </a:xfrm>
          <a:prstGeom prst="roundRect">
            <a:avLst>
              <a:gd fmla="val 5603" name="adj"/>
            </a:avLst>
          </a:prstGeom>
          <a:gradFill>
            <a:gsLst>
              <a:gs pos="0">
                <a:srgbClr val="E0DCE3"/>
              </a:gs>
              <a:gs pos="100000">
                <a:schemeClr val="accent6"/>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786" name="Google Shape;1786;g33e3027fc13_3_729"/>
          <p:cNvSpPr/>
          <p:nvPr/>
        </p:nvSpPr>
        <p:spPr>
          <a:xfrm>
            <a:off x="4403291" y="1656604"/>
            <a:ext cx="3405000" cy="391200"/>
          </a:xfrm>
          <a:prstGeom prst="round2SameRect">
            <a:avLst>
              <a:gd fmla="val 50000" name="adj1"/>
              <a:gd fmla="val 0" name="adj2"/>
            </a:avLst>
          </a:prstGeom>
          <a:solidFill>
            <a:schemeClr val="accent3"/>
          </a:solidFill>
          <a:ln>
            <a:noFill/>
          </a:ln>
        </p:spPr>
        <p:txBody>
          <a:bodyPr anchorCtr="0" anchor="ctr" bIns="1080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AI for Network</a:t>
            </a:r>
            <a:endParaRPr/>
          </a:p>
        </p:txBody>
      </p:sp>
      <p:sp>
        <p:nvSpPr>
          <p:cNvPr id="1787" name="Google Shape;1787;g33e3027fc13_3_729"/>
          <p:cNvSpPr txBox="1"/>
          <p:nvPr/>
        </p:nvSpPr>
        <p:spPr>
          <a:xfrm>
            <a:off x="4390301" y="2873905"/>
            <a:ext cx="3411300" cy="1015800"/>
          </a:xfrm>
          <a:prstGeom prst="rect">
            <a:avLst/>
          </a:prstGeom>
          <a:noFill/>
          <a:ln>
            <a:noFill/>
          </a:ln>
        </p:spPr>
        <p:txBody>
          <a:bodyPr anchorCtr="0" anchor="ctr" bIns="45700" lIns="36000" spcFirstLastPara="1" rIns="3600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Addresses how network operation benefits from AI/ML/Gen-AI</a:t>
            </a:r>
            <a:endParaRPr/>
          </a:p>
        </p:txBody>
      </p:sp>
      <p:grpSp>
        <p:nvGrpSpPr>
          <p:cNvPr id="1788" name="Google Shape;1788;g33e3027fc13_3_729"/>
          <p:cNvGrpSpPr/>
          <p:nvPr/>
        </p:nvGrpSpPr>
        <p:grpSpPr>
          <a:xfrm>
            <a:off x="7949814" y="1656652"/>
            <a:ext cx="3424774" cy="4466055"/>
            <a:chOff x="595742" y="1014983"/>
            <a:chExt cx="3619886" cy="5090101"/>
          </a:xfrm>
        </p:grpSpPr>
        <p:sp>
          <p:nvSpPr>
            <p:cNvPr id="1789" name="Google Shape;1789;g33e3027fc13_3_729"/>
            <p:cNvSpPr/>
            <p:nvPr/>
          </p:nvSpPr>
          <p:spPr>
            <a:xfrm>
              <a:off x="609856" y="1014984"/>
              <a:ext cx="3605700" cy="5090100"/>
            </a:xfrm>
            <a:prstGeom prst="roundRect">
              <a:avLst>
                <a:gd fmla="val 5603" name="adj"/>
              </a:avLst>
            </a:prstGeom>
            <a:gradFill>
              <a:gsLst>
                <a:gs pos="0">
                  <a:srgbClr val="E0DCE3"/>
                </a:gs>
                <a:gs pos="100000">
                  <a:schemeClr val="accent6"/>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790" name="Google Shape;1790;g33e3027fc13_3_729"/>
            <p:cNvSpPr/>
            <p:nvPr/>
          </p:nvSpPr>
          <p:spPr>
            <a:xfrm>
              <a:off x="616528" y="1014983"/>
              <a:ext cx="3599100" cy="445800"/>
            </a:xfrm>
            <a:prstGeom prst="round2SameRect">
              <a:avLst>
                <a:gd fmla="val 50000" name="adj1"/>
                <a:gd fmla="val 0" name="adj2"/>
              </a:avLst>
            </a:prstGeom>
            <a:solidFill>
              <a:schemeClr val="accent3"/>
            </a:solidFill>
            <a:ln>
              <a:noFill/>
            </a:ln>
          </p:spPr>
          <p:txBody>
            <a:bodyPr anchorCtr="0" anchor="ctr" bIns="1080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AI for Engineering</a:t>
              </a:r>
              <a:endParaRPr/>
            </a:p>
          </p:txBody>
        </p:sp>
        <p:sp>
          <p:nvSpPr>
            <p:cNvPr id="1791" name="Google Shape;1791;g33e3027fc13_3_729"/>
            <p:cNvSpPr txBox="1"/>
            <p:nvPr/>
          </p:nvSpPr>
          <p:spPr>
            <a:xfrm>
              <a:off x="595742" y="2397358"/>
              <a:ext cx="3605700" cy="1157700"/>
            </a:xfrm>
            <a:prstGeom prst="rect">
              <a:avLst/>
            </a:prstGeom>
            <a:noFill/>
            <a:ln>
              <a:noFill/>
            </a:ln>
          </p:spPr>
          <p:txBody>
            <a:bodyPr anchorCtr="0" anchor="ctr" bIns="45700" lIns="36000" spcFirstLastPara="1" rIns="3600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Addresses the use </a:t>
              </a:r>
              <a:br>
                <a:rPr b="1" i="0" lang="en-US" sz="2000" u="none" cap="none" strike="noStrike">
                  <a:solidFill>
                    <a:srgbClr val="000000"/>
                  </a:solidFill>
                  <a:latin typeface="Arial"/>
                  <a:ea typeface="Arial"/>
                  <a:cs typeface="Arial"/>
                  <a:sym typeface="Arial"/>
                </a:rPr>
              </a:br>
              <a:r>
                <a:rPr b="1" i="0" lang="en-US" sz="2000" u="none" cap="none" strike="noStrike">
                  <a:solidFill>
                    <a:srgbClr val="000000"/>
                  </a:solidFill>
                  <a:latin typeface="Arial"/>
                  <a:ea typeface="Arial"/>
                  <a:cs typeface="Arial"/>
                  <a:sym typeface="Arial"/>
                </a:rPr>
                <a:t>of AI/ML/Gen-AI </a:t>
              </a:r>
              <a:br>
                <a:rPr b="1" i="0" lang="en-US" sz="2000" u="none" cap="none" strike="noStrike">
                  <a:solidFill>
                    <a:srgbClr val="000000"/>
                  </a:solidFill>
                  <a:latin typeface="Arial"/>
                  <a:ea typeface="Arial"/>
                  <a:cs typeface="Arial"/>
                  <a:sym typeface="Arial"/>
                </a:rPr>
              </a:br>
              <a:r>
                <a:rPr b="1" i="0" lang="en-US" sz="2000" u="none" cap="none" strike="noStrike">
                  <a:solidFill>
                    <a:srgbClr val="000000"/>
                  </a:solidFill>
                  <a:latin typeface="Arial"/>
                  <a:ea typeface="Arial"/>
                  <a:cs typeface="Arial"/>
                  <a:sym typeface="Arial"/>
                </a:rPr>
                <a:t>for Network Engineers</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1"/>
                                        </p:tgtEl>
                                        <p:attrNameLst>
                                          <p:attrName>style.visibility</p:attrName>
                                        </p:attrNameLst>
                                      </p:cBhvr>
                                      <p:to>
                                        <p:strVal val="visible"/>
                                      </p:to>
                                    </p:set>
                                    <p:animEffect filter="fade" transition="in">
                                      <p:cBhvr>
                                        <p:cTn dur="500"/>
                                        <p:tgtEl>
                                          <p:spTgt spid="1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5"/>
                                        </p:tgtEl>
                                        <p:attrNameLst>
                                          <p:attrName>style.visibility</p:attrName>
                                        </p:attrNameLst>
                                      </p:cBhvr>
                                      <p:to>
                                        <p:strVal val="visible"/>
                                      </p:to>
                                    </p:set>
                                    <p:animEffect filter="fade" transition="in">
                                      <p:cBhvr>
                                        <p:cTn dur="500"/>
                                        <p:tgtEl>
                                          <p:spTgt spid="1785"/>
                                        </p:tgtEl>
                                      </p:cBhvr>
                                    </p:animEffect>
                                  </p:childTnLst>
                                </p:cTn>
                              </p:par>
                              <p:par>
                                <p:cTn fill="hold" nodeType="withEffect" presetClass="entr" presetID="10" presetSubtype="0">
                                  <p:stCondLst>
                                    <p:cond delay="0"/>
                                  </p:stCondLst>
                                  <p:childTnLst>
                                    <p:set>
                                      <p:cBhvr>
                                        <p:cTn dur="1" fill="hold">
                                          <p:stCondLst>
                                            <p:cond delay="0"/>
                                          </p:stCondLst>
                                        </p:cTn>
                                        <p:tgtEl>
                                          <p:spTgt spid="1786"/>
                                        </p:tgtEl>
                                        <p:attrNameLst>
                                          <p:attrName>style.visibility</p:attrName>
                                        </p:attrNameLst>
                                      </p:cBhvr>
                                      <p:to>
                                        <p:strVal val="visible"/>
                                      </p:to>
                                    </p:set>
                                    <p:animEffect filter="fade" transition="in">
                                      <p:cBhvr>
                                        <p:cTn dur="500"/>
                                        <p:tgtEl>
                                          <p:spTgt spid="1786"/>
                                        </p:tgtEl>
                                      </p:cBhvr>
                                    </p:animEffect>
                                  </p:childTnLst>
                                </p:cTn>
                              </p:par>
                              <p:par>
                                <p:cTn fill="hold" nodeType="withEffect" presetClass="entr" presetID="10" presetSubtype="0">
                                  <p:stCondLst>
                                    <p:cond delay="0"/>
                                  </p:stCondLst>
                                  <p:childTnLst>
                                    <p:set>
                                      <p:cBhvr>
                                        <p:cTn dur="1" fill="hold">
                                          <p:stCondLst>
                                            <p:cond delay="0"/>
                                          </p:stCondLst>
                                        </p:cTn>
                                        <p:tgtEl>
                                          <p:spTgt spid="1787"/>
                                        </p:tgtEl>
                                        <p:attrNameLst>
                                          <p:attrName>style.visibility</p:attrName>
                                        </p:attrNameLst>
                                      </p:cBhvr>
                                      <p:to>
                                        <p:strVal val="visible"/>
                                      </p:to>
                                    </p:set>
                                    <p:animEffect filter="fade" transition="in">
                                      <p:cBhvr>
                                        <p:cTn dur="500"/>
                                        <p:tgtEl>
                                          <p:spTgt spid="17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8"/>
                                        </p:tgtEl>
                                        <p:attrNameLst>
                                          <p:attrName>style.visibility</p:attrName>
                                        </p:attrNameLst>
                                      </p:cBhvr>
                                      <p:to>
                                        <p:strVal val="visible"/>
                                      </p:to>
                                    </p:set>
                                    <p:animEffect filter="fade" transition="in">
                                      <p:cBhvr>
                                        <p:cTn dur="500"/>
                                        <p:tgtEl>
                                          <p:spTgt spid="17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0"/>
                                        </p:tgtEl>
                                        <p:attrNameLst>
                                          <p:attrName>style.visibility</p:attrName>
                                        </p:attrNameLst>
                                      </p:cBhvr>
                                      <p:to>
                                        <p:strVal val="visible"/>
                                      </p:to>
                                    </p:set>
                                    <p:animEffect filter="fade" transition="in">
                                      <p:cBhvr>
                                        <p:cTn dur="1000"/>
                                        <p:tgtEl>
                                          <p:spTgt spid="17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cxnSp>
        <p:nvCxnSpPr>
          <p:cNvPr id="1797" name="Google Shape;1797;g33e3027fc13_3_746"/>
          <p:cNvCxnSpPr/>
          <p:nvPr/>
        </p:nvCxnSpPr>
        <p:spPr>
          <a:xfrm>
            <a:off x="3355200" y="1535666"/>
            <a:ext cx="546300" cy="0"/>
          </a:xfrm>
          <a:prstGeom prst="straightConnector1">
            <a:avLst/>
          </a:prstGeom>
          <a:noFill/>
          <a:ln cap="flat" cmpd="sng" w="57150">
            <a:solidFill>
              <a:schemeClr val="accent4"/>
            </a:solidFill>
            <a:prstDash val="solid"/>
            <a:miter lim="800000"/>
            <a:headEnd len="sm" w="sm" type="none"/>
            <a:tailEnd len="sm" w="sm" type="none"/>
          </a:ln>
        </p:spPr>
      </p:cxnSp>
      <p:sp>
        <p:nvSpPr>
          <p:cNvPr id="1798" name="Google Shape;1798;g33e3027fc13_3_746"/>
          <p:cNvSpPr txBox="1"/>
          <p:nvPr>
            <p:ph type="title"/>
          </p:nvPr>
        </p:nvSpPr>
        <p:spPr>
          <a:xfrm>
            <a:off x="758802" y="81445"/>
            <a:ext cx="10515600" cy="967500"/>
          </a:xfrm>
          <a:prstGeom prst="rect">
            <a:avLst/>
          </a:prstGeom>
          <a:noFill/>
          <a:ln>
            <a:noFill/>
          </a:ln>
        </p:spPr>
        <p:txBody>
          <a:bodyPr anchorCtr="0" anchor="ctr" bIns="45700" lIns="0" spcFirstLastPara="1" rIns="0" wrap="square" tIns="45700">
            <a:normAutofit/>
          </a:bodyPr>
          <a:lstStyle/>
          <a:p>
            <a:pPr indent="0" lvl="0" marL="0" rtl="0" algn="l">
              <a:lnSpc>
                <a:spcPct val="90000"/>
              </a:lnSpc>
              <a:spcBef>
                <a:spcPts val="0"/>
              </a:spcBef>
              <a:spcAft>
                <a:spcPts val="0"/>
              </a:spcAft>
              <a:buClr>
                <a:schemeClr val="dk2"/>
              </a:buClr>
              <a:buSzPts val="2800"/>
              <a:buFont typeface="Arial"/>
              <a:buNone/>
            </a:pPr>
            <a:r>
              <a:rPr lang="en-US" sz="2800"/>
              <a:t>AIOps: Artificial Intelligence for Operations </a:t>
            </a:r>
            <a:endParaRPr/>
          </a:p>
        </p:txBody>
      </p:sp>
      <p:sp>
        <p:nvSpPr>
          <p:cNvPr id="1799" name="Google Shape;1799;g33e3027fc13_3_746"/>
          <p:cNvSpPr/>
          <p:nvPr/>
        </p:nvSpPr>
        <p:spPr>
          <a:xfrm>
            <a:off x="757331" y="1106152"/>
            <a:ext cx="2733600" cy="858900"/>
          </a:xfrm>
          <a:prstGeom prst="rect">
            <a:avLst/>
          </a:prstGeom>
          <a:solidFill>
            <a:srgbClr val="F2CE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AIOps</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t>
            </a:r>
            <a:r>
              <a:rPr b="1" i="0" lang="en-US" sz="1600" u="none" cap="none" strike="noStrike">
                <a:solidFill>
                  <a:srgbClr val="000000"/>
                </a:solidFill>
                <a:latin typeface="Arial"/>
                <a:ea typeface="Arial"/>
                <a:cs typeface="Arial"/>
                <a:sym typeface="Arial"/>
              </a:rPr>
              <a:t>term coined by Gartner)</a:t>
            </a:r>
            <a:endParaRPr/>
          </a:p>
        </p:txBody>
      </p:sp>
      <p:sp>
        <p:nvSpPr>
          <p:cNvPr id="1800" name="Google Shape;1800;g33e3027fc13_3_746"/>
          <p:cNvSpPr/>
          <p:nvPr/>
        </p:nvSpPr>
        <p:spPr>
          <a:xfrm>
            <a:off x="3901400" y="1068556"/>
            <a:ext cx="7359600" cy="896700"/>
          </a:xfrm>
          <a:prstGeom prst="rect">
            <a:avLst/>
          </a:prstGeom>
          <a:solidFill>
            <a:srgbClr val="F2CE57"/>
          </a:solidFill>
          <a:ln>
            <a:noFill/>
          </a:ln>
        </p:spPr>
        <p:txBody>
          <a:bodyPr anchorCtr="0" anchor="ctr" bIns="45700" lIns="91425" spcFirstLastPara="1" rIns="91425" wrap="square" tIns="45700">
            <a:noAutofit/>
          </a:bodyPr>
          <a:lstStyle/>
          <a:p>
            <a:pPr indent="0" lvl="0" marL="47625"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Arial"/>
                <a:ea typeface="Arial"/>
                <a:cs typeface="Arial"/>
                <a:sym typeface="Arial"/>
              </a:rPr>
              <a:t>Application of AI / ML / Gen-AI </a:t>
            </a:r>
            <a:endParaRPr/>
          </a:p>
          <a:p>
            <a:pPr indent="0" lvl="0" marL="47625" marR="0" rtl="0" algn="ctr">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Arial"/>
                <a:ea typeface="Arial"/>
                <a:cs typeface="Arial"/>
                <a:sym typeface="Arial"/>
              </a:rPr>
              <a:t>Improve</a:t>
            </a:r>
            <a:r>
              <a:rPr b="1" i="0" lang="en-US" sz="2200" u="none" cap="none" strike="noStrike">
                <a:solidFill>
                  <a:srgbClr val="DC0000"/>
                </a:solidFill>
                <a:latin typeface="Arial"/>
                <a:ea typeface="Arial"/>
                <a:cs typeface="Arial"/>
                <a:sym typeface="Arial"/>
              </a:rPr>
              <a:t> </a:t>
            </a:r>
            <a:r>
              <a:rPr b="1" i="0" lang="en-US" sz="2200" u="none" cap="none" strike="noStrike">
                <a:solidFill>
                  <a:srgbClr val="96021B"/>
                </a:solidFill>
                <a:latin typeface="Arial"/>
                <a:ea typeface="Arial"/>
                <a:cs typeface="Arial"/>
                <a:sym typeface="Arial"/>
              </a:rPr>
              <a:t>network operations</a:t>
            </a:r>
            <a:endParaRPr/>
          </a:p>
        </p:txBody>
      </p:sp>
      <p:grpSp>
        <p:nvGrpSpPr>
          <p:cNvPr id="1801" name="Google Shape;1801;g33e3027fc13_3_746"/>
          <p:cNvGrpSpPr/>
          <p:nvPr/>
        </p:nvGrpSpPr>
        <p:grpSpPr>
          <a:xfrm>
            <a:off x="4072744" y="2664419"/>
            <a:ext cx="3427648" cy="3582875"/>
            <a:chOff x="4072744" y="2959694"/>
            <a:chExt cx="3427648" cy="3582875"/>
          </a:xfrm>
        </p:grpSpPr>
        <p:grpSp>
          <p:nvGrpSpPr>
            <p:cNvPr id="1802" name="Google Shape;1802;g33e3027fc13_3_746"/>
            <p:cNvGrpSpPr/>
            <p:nvPr/>
          </p:nvGrpSpPr>
          <p:grpSpPr>
            <a:xfrm>
              <a:off x="4764392" y="2959694"/>
              <a:ext cx="2736000" cy="3582875"/>
              <a:chOff x="4764392" y="2959694"/>
              <a:chExt cx="2736000" cy="3582875"/>
            </a:xfrm>
          </p:grpSpPr>
          <p:grpSp>
            <p:nvGrpSpPr>
              <p:cNvPr id="1803" name="Google Shape;1803;g33e3027fc13_3_746"/>
              <p:cNvGrpSpPr/>
              <p:nvPr/>
            </p:nvGrpSpPr>
            <p:grpSpPr>
              <a:xfrm>
                <a:off x="4764392" y="2959694"/>
                <a:ext cx="2736000" cy="2968046"/>
                <a:chOff x="4373192" y="2963242"/>
                <a:chExt cx="2736000" cy="2968046"/>
              </a:xfrm>
            </p:grpSpPr>
            <p:sp>
              <p:nvSpPr>
                <p:cNvPr id="1804" name="Google Shape;1804;g33e3027fc13_3_746"/>
                <p:cNvSpPr/>
                <p:nvPr/>
              </p:nvSpPr>
              <p:spPr>
                <a:xfrm>
                  <a:off x="5183222" y="3971592"/>
                  <a:ext cx="1049855" cy="704149"/>
                </a:xfrm>
                <a:custGeom>
                  <a:rect b="b" l="l" r="r" t="t"/>
                  <a:pathLst>
                    <a:path extrusionOk="0" fill="none" h="704149" w="1049855">
                      <a:moveTo>
                        <a:pt x="0" y="117361"/>
                      </a:moveTo>
                      <a:cubicBezTo>
                        <a:pt x="-4111" y="54428"/>
                        <a:pt x="53954" y="1492"/>
                        <a:pt x="117361" y="0"/>
                      </a:cubicBezTo>
                      <a:cubicBezTo>
                        <a:pt x="436425" y="40902"/>
                        <a:pt x="715208" y="59885"/>
                        <a:pt x="932494" y="0"/>
                      </a:cubicBezTo>
                      <a:cubicBezTo>
                        <a:pt x="1005936" y="-311"/>
                        <a:pt x="1055082" y="49173"/>
                        <a:pt x="1049855" y="117361"/>
                      </a:cubicBezTo>
                      <a:cubicBezTo>
                        <a:pt x="1025229" y="184892"/>
                        <a:pt x="1065660" y="487938"/>
                        <a:pt x="1049855" y="586788"/>
                      </a:cubicBezTo>
                      <a:cubicBezTo>
                        <a:pt x="1048494" y="651527"/>
                        <a:pt x="994676" y="707978"/>
                        <a:pt x="932494" y="704149"/>
                      </a:cubicBezTo>
                      <a:cubicBezTo>
                        <a:pt x="723408" y="632571"/>
                        <a:pt x="505626" y="694894"/>
                        <a:pt x="117361" y="704149"/>
                      </a:cubicBezTo>
                      <a:cubicBezTo>
                        <a:pt x="54387" y="702593"/>
                        <a:pt x="-4541" y="650659"/>
                        <a:pt x="0" y="586788"/>
                      </a:cubicBezTo>
                      <a:cubicBezTo>
                        <a:pt x="-3799" y="467478"/>
                        <a:pt x="-26043" y="321926"/>
                        <a:pt x="0" y="117361"/>
                      </a:cubicBezTo>
                      <a:close/>
                    </a:path>
                    <a:path extrusionOk="0" h="704149" w="1049855">
                      <a:moveTo>
                        <a:pt x="0" y="117361"/>
                      </a:moveTo>
                      <a:cubicBezTo>
                        <a:pt x="7312" y="42814"/>
                        <a:pt x="53625" y="-1686"/>
                        <a:pt x="117361" y="0"/>
                      </a:cubicBezTo>
                      <a:cubicBezTo>
                        <a:pt x="332761" y="47803"/>
                        <a:pt x="602166" y="52559"/>
                        <a:pt x="932494" y="0"/>
                      </a:cubicBezTo>
                      <a:cubicBezTo>
                        <a:pt x="996271" y="-9608"/>
                        <a:pt x="1051254" y="53575"/>
                        <a:pt x="1049855" y="117361"/>
                      </a:cubicBezTo>
                      <a:cubicBezTo>
                        <a:pt x="1069054" y="230827"/>
                        <a:pt x="1083413" y="512669"/>
                        <a:pt x="1049855" y="586788"/>
                      </a:cubicBezTo>
                      <a:cubicBezTo>
                        <a:pt x="1049722" y="648308"/>
                        <a:pt x="998321" y="702666"/>
                        <a:pt x="932494" y="704149"/>
                      </a:cubicBezTo>
                      <a:cubicBezTo>
                        <a:pt x="778317" y="637180"/>
                        <a:pt x="309283" y="705716"/>
                        <a:pt x="117361" y="704149"/>
                      </a:cubicBezTo>
                      <a:cubicBezTo>
                        <a:pt x="48494" y="705997"/>
                        <a:pt x="1810" y="641029"/>
                        <a:pt x="0" y="586788"/>
                      </a:cubicBezTo>
                      <a:cubicBezTo>
                        <a:pt x="-36514" y="496840"/>
                        <a:pt x="32127" y="260589"/>
                        <a:pt x="0" y="11736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82A36"/>
                    </a:buClr>
                    <a:buSzPts val="1800"/>
                    <a:buFont typeface="Arial"/>
                    <a:buNone/>
                  </a:pPr>
                  <a:r>
                    <a:rPr b="1" i="0" lang="en-US" sz="1800" u="none" cap="none" strike="noStrike">
                      <a:solidFill>
                        <a:srgbClr val="282A36"/>
                      </a:solidFill>
                      <a:latin typeface="Arial"/>
                      <a:ea typeface="Arial"/>
                      <a:cs typeface="Arial"/>
                      <a:sym typeface="Arial"/>
                    </a:rPr>
                    <a:t>AIOps</a:t>
                  </a:r>
                  <a:endParaRPr/>
                </a:p>
                <a:p>
                  <a:pPr indent="0" lvl="0" marL="0" marR="0" rtl="0" algn="ctr">
                    <a:lnSpc>
                      <a:spcPct val="100000"/>
                    </a:lnSpc>
                    <a:spcBef>
                      <a:spcPts val="0"/>
                    </a:spcBef>
                    <a:spcAft>
                      <a:spcPts val="0"/>
                    </a:spcAft>
                    <a:buClr>
                      <a:srgbClr val="282A36"/>
                    </a:buClr>
                    <a:buSzPts val="1400"/>
                    <a:buFont typeface="Arial"/>
                    <a:buNone/>
                  </a:pPr>
                  <a:r>
                    <a:rPr b="1" i="0" lang="en-US" sz="1400" u="none" cap="none" strike="noStrike">
                      <a:solidFill>
                        <a:srgbClr val="282A36"/>
                      </a:solidFill>
                      <a:latin typeface="Arial"/>
                      <a:ea typeface="Arial"/>
                      <a:cs typeface="Arial"/>
                      <a:sym typeface="Arial"/>
                    </a:rPr>
                    <a:t>(AI/ML + Gen-AI + </a:t>
                  </a:r>
                  <a:endParaRPr/>
                </a:p>
                <a:p>
                  <a:pPr indent="0" lvl="0" marL="0" marR="0" rtl="0" algn="ctr">
                    <a:lnSpc>
                      <a:spcPct val="100000"/>
                    </a:lnSpc>
                    <a:spcBef>
                      <a:spcPts val="0"/>
                    </a:spcBef>
                    <a:spcAft>
                      <a:spcPts val="0"/>
                    </a:spcAft>
                    <a:buClr>
                      <a:srgbClr val="282A36"/>
                    </a:buClr>
                    <a:buSzPts val="1400"/>
                    <a:buFont typeface="Arial"/>
                    <a:buNone/>
                  </a:pPr>
                  <a:r>
                    <a:rPr b="1" i="0" lang="en-US" sz="1400" u="none" cap="none" strike="noStrike">
                      <a:solidFill>
                        <a:srgbClr val="282A36"/>
                      </a:solidFill>
                      <a:latin typeface="Arial"/>
                      <a:ea typeface="Arial"/>
                      <a:cs typeface="Arial"/>
                      <a:sym typeface="Arial"/>
                    </a:rPr>
                    <a:t>Big Data)</a:t>
                  </a:r>
                  <a:endParaRPr/>
                </a:p>
              </p:txBody>
            </p:sp>
            <p:sp>
              <p:nvSpPr>
                <p:cNvPr id="1805" name="Google Shape;1805;g33e3027fc13_3_746"/>
                <p:cNvSpPr/>
                <p:nvPr/>
              </p:nvSpPr>
              <p:spPr>
                <a:xfrm rot="3590798">
                  <a:off x="5785391" y="3694176"/>
                  <a:ext cx="1351260" cy="362688"/>
                </a:xfrm>
                <a:custGeom>
                  <a:rect b="b" l="l" r="r" t="t"/>
                  <a:pathLst>
                    <a:path extrusionOk="0" fill="none" h="362555" w="1350766">
                      <a:moveTo>
                        <a:pt x="0" y="60427"/>
                      </a:moveTo>
                      <a:cubicBezTo>
                        <a:pt x="881" y="27560"/>
                        <a:pt x="27967" y="790"/>
                        <a:pt x="60427" y="0"/>
                      </a:cubicBezTo>
                      <a:cubicBezTo>
                        <a:pt x="582980" y="-98350"/>
                        <a:pt x="781493" y="-66283"/>
                        <a:pt x="1290339" y="0"/>
                      </a:cubicBezTo>
                      <a:cubicBezTo>
                        <a:pt x="1320764" y="-3153"/>
                        <a:pt x="1355970" y="30880"/>
                        <a:pt x="1350766" y="60427"/>
                      </a:cubicBezTo>
                      <a:cubicBezTo>
                        <a:pt x="1366339" y="108864"/>
                        <a:pt x="1336277" y="184035"/>
                        <a:pt x="1350766" y="302128"/>
                      </a:cubicBezTo>
                      <a:cubicBezTo>
                        <a:pt x="1348199" y="332171"/>
                        <a:pt x="1327912" y="357747"/>
                        <a:pt x="1290339" y="362555"/>
                      </a:cubicBezTo>
                      <a:cubicBezTo>
                        <a:pt x="676378" y="365651"/>
                        <a:pt x="413345" y="451661"/>
                        <a:pt x="60427" y="362555"/>
                      </a:cubicBezTo>
                      <a:cubicBezTo>
                        <a:pt x="21324" y="362593"/>
                        <a:pt x="2617" y="332561"/>
                        <a:pt x="0" y="302128"/>
                      </a:cubicBezTo>
                      <a:cubicBezTo>
                        <a:pt x="20728" y="271147"/>
                        <a:pt x="-2122" y="170925"/>
                        <a:pt x="0" y="60427"/>
                      </a:cubicBezTo>
                      <a:close/>
                    </a:path>
                    <a:path extrusionOk="0" h="362555" w="1350766">
                      <a:moveTo>
                        <a:pt x="0" y="60427"/>
                      </a:moveTo>
                      <a:cubicBezTo>
                        <a:pt x="-2495" y="27864"/>
                        <a:pt x="32602" y="1388"/>
                        <a:pt x="60427" y="0"/>
                      </a:cubicBezTo>
                      <a:cubicBezTo>
                        <a:pt x="659848" y="-90498"/>
                        <a:pt x="770159" y="-106550"/>
                        <a:pt x="1290339" y="0"/>
                      </a:cubicBezTo>
                      <a:cubicBezTo>
                        <a:pt x="1321583" y="-79"/>
                        <a:pt x="1350703" y="26062"/>
                        <a:pt x="1350766" y="60427"/>
                      </a:cubicBezTo>
                      <a:cubicBezTo>
                        <a:pt x="1355679" y="88818"/>
                        <a:pt x="1343336" y="240594"/>
                        <a:pt x="1350766" y="302128"/>
                      </a:cubicBezTo>
                      <a:cubicBezTo>
                        <a:pt x="1349745" y="332651"/>
                        <a:pt x="1323108" y="360216"/>
                        <a:pt x="1290339" y="362555"/>
                      </a:cubicBezTo>
                      <a:cubicBezTo>
                        <a:pt x="1114140" y="458985"/>
                        <a:pt x="622568" y="286852"/>
                        <a:pt x="60427" y="362555"/>
                      </a:cubicBezTo>
                      <a:cubicBezTo>
                        <a:pt x="31694" y="367036"/>
                        <a:pt x="-2697" y="331034"/>
                        <a:pt x="0" y="302128"/>
                      </a:cubicBezTo>
                      <a:cubicBezTo>
                        <a:pt x="-19396" y="260020"/>
                        <a:pt x="7913" y="153512"/>
                        <a:pt x="0" y="60427"/>
                      </a:cubicBezTo>
                      <a:close/>
                    </a:path>
                  </a:pathLst>
                </a:custGeom>
                <a:solidFill>
                  <a:srgbClr val="EDEC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Automation</a:t>
                  </a:r>
                  <a:endParaRPr/>
                </a:p>
              </p:txBody>
            </p:sp>
            <p:sp>
              <p:nvSpPr>
                <p:cNvPr id="1806" name="Google Shape;1806;g33e3027fc13_3_746"/>
                <p:cNvSpPr/>
                <p:nvPr/>
              </p:nvSpPr>
              <p:spPr>
                <a:xfrm>
                  <a:off x="5036445" y="4987735"/>
                  <a:ext cx="1350766" cy="362555"/>
                </a:xfrm>
                <a:custGeom>
                  <a:rect b="b" l="l" r="r" t="t"/>
                  <a:pathLst>
                    <a:path extrusionOk="0" fill="none" h="362555" w="1350766">
                      <a:moveTo>
                        <a:pt x="0" y="60427"/>
                      </a:moveTo>
                      <a:cubicBezTo>
                        <a:pt x="881" y="27560"/>
                        <a:pt x="27967" y="790"/>
                        <a:pt x="60427" y="0"/>
                      </a:cubicBezTo>
                      <a:cubicBezTo>
                        <a:pt x="582980" y="-98350"/>
                        <a:pt x="781493" y="-66283"/>
                        <a:pt x="1290339" y="0"/>
                      </a:cubicBezTo>
                      <a:cubicBezTo>
                        <a:pt x="1320764" y="-3153"/>
                        <a:pt x="1355970" y="30880"/>
                        <a:pt x="1350766" y="60427"/>
                      </a:cubicBezTo>
                      <a:cubicBezTo>
                        <a:pt x="1366339" y="108864"/>
                        <a:pt x="1336277" y="184035"/>
                        <a:pt x="1350766" y="302128"/>
                      </a:cubicBezTo>
                      <a:cubicBezTo>
                        <a:pt x="1348199" y="332171"/>
                        <a:pt x="1327912" y="357747"/>
                        <a:pt x="1290339" y="362555"/>
                      </a:cubicBezTo>
                      <a:cubicBezTo>
                        <a:pt x="676378" y="365651"/>
                        <a:pt x="413345" y="451661"/>
                        <a:pt x="60427" y="362555"/>
                      </a:cubicBezTo>
                      <a:cubicBezTo>
                        <a:pt x="21324" y="362593"/>
                        <a:pt x="2617" y="332561"/>
                        <a:pt x="0" y="302128"/>
                      </a:cubicBezTo>
                      <a:cubicBezTo>
                        <a:pt x="20728" y="271147"/>
                        <a:pt x="-2122" y="170925"/>
                        <a:pt x="0" y="60427"/>
                      </a:cubicBezTo>
                      <a:close/>
                    </a:path>
                    <a:path extrusionOk="0" h="362555" w="1350766">
                      <a:moveTo>
                        <a:pt x="0" y="60427"/>
                      </a:moveTo>
                      <a:cubicBezTo>
                        <a:pt x="-2495" y="27864"/>
                        <a:pt x="32602" y="1388"/>
                        <a:pt x="60427" y="0"/>
                      </a:cubicBezTo>
                      <a:cubicBezTo>
                        <a:pt x="659848" y="-90498"/>
                        <a:pt x="770159" y="-106550"/>
                        <a:pt x="1290339" y="0"/>
                      </a:cubicBezTo>
                      <a:cubicBezTo>
                        <a:pt x="1321583" y="-79"/>
                        <a:pt x="1350703" y="26062"/>
                        <a:pt x="1350766" y="60427"/>
                      </a:cubicBezTo>
                      <a:cubicBezTo>
                        <a:pt x="1355679" y="88818"/>
                        <a:pt x="1343336" y="240594"/>
                        <a:pt x="1350766" y="302128"/>
                      </a:cubicBezTo>
                      <a:cubicBezTo>
                        <a:pt x="1349745" y="332651"/>
                        <a:pt x="1323108" y="360216"/>
                        <a:pt x="1290339" y="362555"/>
                      </a:cubicBezTo>
                      <a:cubicBezTo>
                        <a:pt x="1114140" y="458985"/>
                        <a:pt x="622568" y="286852"/>
                        <a:pt x="60427" y="362555"/>
                      </a:cubicBezTo>
                      <a:cubicBezTo>
                        <a:pt x="31694" y="367036"/>
                        <a:pt x="-2697" y="331034"/>
                        <a:pt x="0" y="302128"/>
                      </a:cubicBezTo>
                      <a:cubicBezTo>
                        <a:pt x="-19396" y="260020"/>
                        <a:pt x="7913" y="153512"/>
                        <a:pt x="0" y="60427"/>
                      </a:cubicBezTo>
                      <a:close/>
                    </a:path>
                  </a:pathLst>
                </a:custGeom>
                <a:solidFill>
                  <a:srgbClr val="EDECEE"/>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Simplified</a:t>
                  </a:r>
                  <a:r>
                    <a:rPr b="0" i="0" lang="en-US" sz="1600" u="none" cap="none" strike="noStrike">
                      <a:solidFill>
                        <a:srgbClr val="FFFFFF"/>
                      </a:solidFill>
                      <a:latin typeface="Arial"/>
                      <a:ea typeface="Arial"/>
                      <a:cs typeface="Arial"/>
                      <a:sym typeface="Arial"/>
                    </a:rPr>
                    <a:t> </a:t>
                  </a:r>
                  <a:r>
                    <a:rPr b="0" i="0" lang="en-US" sz="1600" u="none" cap="none" strike="noStrike">
                      <a:solidFill>
                        <a:srgbClr val="000000"/>
                      </a:solidFill>
                      <a:latin typeface="Arial"/>
                      <a:ea typeface="Arial"/>
                      <a:cs typeface="Arial"/>
                      <a:sym typeface="Arial"/>
                    </a:rPr>
                    <a:t>Operation</a:t>
                  </a:r>
                  <a:endParaRPr/>
                </a:p>
              </p:txBody>
            </p:sp>
            <p:sp>
              <p:nvSpPr>
                <p:cNvPr id="1807" name="Google Shape;1807;g33e3027fc13_3_746"/>
                <p:cNvSpPr/>
                <p:nvPr/>
              </p:nvSpPr>
              <p:spPr>
                <a:xfrm>
                  <a:off x="4427440" y="2963242"/>
                  <a:ext cx="2666400" cy="2663100"/>
                </a:xfrm>
                <a:prstGeom prst="ellipse">
                  <a:avLst/>
                </a:prstGeom>
                <a:solidFill>
                  <a:srgbClr val="F2CE57"/>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808" name="Google Shape;1808;g33e3027fc13_3_746"/>
                <p:cNvSpPr/>
                <p:nvPr/>
              </p:nvSpPr>
              <p:spPr>
                <a:xfrm>
                  <a:off x="4851977" y="3386769"/>
                  <a:ext cx="1817400" cy="1794600"/>
                </a:xfrm>
                <a:prstGeom prst="ellipse">
                  <a:avLst/>
                </a:prstGeom>
                <a:solidFill>
                  <a:srgbClr val="EDECEE"/>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sp>
              <p:nvSpPr>
                <p:cNvPr id="1809" name="Google Shape;1809;g33e3027fc13_3_746"/>
                <p:cNvSpPr/>
                <p:nvPr/>
              </p:nvSpPr>
              <p:spPr>
                <a:xfrm>
                  <a:off x="4845179" y="3629918"/>
                  <a:ext cx="1970888" cy="1262635"/>
                </a:xfrm>
                <a:custGeom>
                  <a:rect b="b" l="l" r="r" t="t"/>
                  <a:pathLst>
                    <a:path extrusionOk="0" h="1262635" w="1970888">
                      <a:moveTo>
                        <a:pt x="0" y="210443"/>
                      </a:moveTo>
                      <a:cubicBezTo>
                        <a:pt x="-12441" y="98260"/>
                        <a:pt x="109968" y="3939"/>
                        <a:pt x="210443" y="0"/>
                      </a:cubicBezTo>
                      <a:cubicBezTo>
                        <a:pt x="457173" y="-82347"/>
                        <a:pt x="1003629" y="130328"/>
                        <a:pt x="1760445" y="0"/>
                      </a:cubicBezTo>
                      <a:cubicBezTo>
                        <a:pt x="1875066" y="-59"/>
                        <a:pt x="1969559" y="73202"/>
                        <a:pt x="1970888" y="210443"/>
                      </a:cubicBezTo>
                      <a:cubicBezTo>
                        <a:pt x="1993188" y="461312"/>
                        <a:pt x="1899615" y="773161"/>
                        <a:pt x="1970888" y="1052192"/>
                      </a:cubicBezTo>
                      <a:cubicBezTo>
                        <a:pt x="1966730" y="1156806"/>
                        <a:pt x="1874179" y="1253000"/>
                        <a:pt x="1760445" y="1262635"/>
                      </a:cubicBezTo>
                      <a:cubicBezTo>
                        <a:pt x="1547817" y="1394547"/>
                        <a:pt x="705358" y="1210201"/>
                        <a:pt x="210443" y="1262635"/>
                      </a:cubicBezTo>
                      <a:cubicBezTo>
                        <a:pt x="100677" y="1268871"/>
                        <a:pt x="-3077" y="1163319"/>
                        <a:pt x="0" y="1052192"/>
                      </a:cubicBezTo>
                      <a:cubicBezTo>
                        <a:pt x="1363" y="759603"/>
                        <a:pt x="-49169" y="381323"/>
                        <a:pt x="0" y="210443"/>
                      </a:cubicBezTo>
                      <a:close/>
                    </a:path>
                  </a:pathLst>
                </a:cu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AI / ML / </a:t>
                  </a: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Gen-AI / </a:t>
                  </a: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Rule-Based</a:t>
                  </a:r>
                  <a:endParaRPr/>
                </a:p>
              </p:txBody>
            </p:sp>
            <p:sp>
              <p:nvSpPr>
                <p:cNvPr id="1810" name="Google Shape;1810;g33e3027fc13_3_746"/>
                <p:cNvSpPr/>
                <p:nvPr/>
              </p:nvSpPr>
              <p:spPr>
                <a:xfrm>
                  <a:off x="4373192" y="5671788"/>
                  <a:ext cx="2736000" cy="259500"/>
                </a:xfrm>
                <a:prstGeom prst="roundRect">
                  <a:avLst>
                    <a:gd fmla="val 16667" name="adj"/>
                  </a:avLst>
                </a:prstGeom>
                <a:solidFill>
                  <a:srgbClr val="F2CE57"/>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75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Operational Insight</a:t>
                  </a:r>
                  <a:endParaRPr/>
                </a:p>
              </p:txBody>
            </p:sp>
          </p:grpSp>
          <p:sp>
            <p:nvSpPr>
              <p:cNvPr id="1811" name="Google Shape;1811;g33e3027fc13_3_746"/>
              <p:cNvSpPr txBox="1"/>
              <p:nvPr/>
            </p:nvSpPr>
            <p:spPr>
              <a:xfrm>
                <a:off x="5764367" y="2978585"/>
                <a:ext cx="941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AIOps</a:t>
                </a:r>
                <a:endParaRPr b="1" i="0" sz="2000" u="none" cap="none" strike="noStrike">
                  <a:solidFill>
                    <a:srgbClr val="000000"/>
                  </a:solidFill>
                  <a:latin typeface="Arial"/>
                  <a:ea typeface="Arial"/>
                  <a:cs typeface="Arial"/>
                  <a:sym typeface="Arial"/>
                </a:endParaRPr>
              </a:p>
            </p:txBody>
          </p:sp>
          <p:sp>
            <p:nvSpPr>
              <p:cNvPr id="1812" name="Google Shape;1812;g33e3027fc13_3_746"/>
              <p:cNvSpPr/>
              <p:nvPr/>
            </p:nvSpPr>
            <p:spPr>
              <a:xfrm>
                <a:off x="4764392" y="5973158"/>
                <a:ext cx="2736000" cy="259500"/>
              </a:xfrm>
              <a:prstGeom prst="roundRect">
                <a:avLst>
                  <a:gd fmla="val 16667" name="adj"/>
                </a:avLst>
              </a:prstGeom>
              <a:solidFill>
                <a:srgbClr val="F2CE57"/>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75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Decision</a:t>
                </a:r>
                <a:endParaRPr/>
              </a:p>
            </p:txBody>
          </p:sp>
          <p:sp>
            <p:nvSpPr>
              <p:cNvPr id="1813" name="Google Shape;1813;g33e3027fc13_3_746"/>
              <p:cNvSpPr/>
              <p:nvPr/>
            </p:nvSpPr>
            <p:spPr>
              <a:xfrm>
                <a:off x="4764392" y="6283069"/>
                <a:ext cx="2736000" cy="259500"/>
              </a:xfrm>
              <a:prstGeom prst="roundRect">
                <a:avLst>
                  <a:gd fmla="val 16667" name="adj"/>
                </a:avLst>
              </a:prstGeom>
              <a:solidFill>
                <a:srgbClr val="F2CE57"/>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75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Action (Automation)</a:t>
                </a:r>
                <a:endParaRPr/>
              </a:p>
            </p:txBody>
          </p:sp>
        </p:grpSp>
        <p:sp>
          <p:nvSpPr>
            <p:cNvPr id="1814" name="Google Shape;1814;g33e3027fc13_3_746"/>
            <p:cNvSpPr/>
            <p:nvPr/>
          </p:nvSpPr>
          <p:spPr>
            <a:xfrm>
              <a:off x="4072744" y="3269320"/>
              <a:ext cx="855600" cy="589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800"/>
                <a:buFont typeface="Arial"/>
                <a:buNone/>
              </a:pPr>
              <a:r>
                <a:rPr b="1" i="0" lang="en-US" sz="8800" u="none" cap="none" strike="noStrike">
                  <a:solidFill>
                    <a:srgbClr val="000000"/>
                  </a:solidFill>
                  <a:latin typeface="Arial"/>
                  <a:ea typeface="Arial"/>
                  <a:cs typeface="Arial"/>
                  <a:sym typeface="Arial"/>
                </a:rPr>
                <a:t> </a:t>
              </a:r>
              <a:r>
                <a:rPr b="1" i="0" lang="en-US" sz="8800" u="none" cap="none" strike="noStrike">
                  <a:solidFill>
                    <a:srgbClr val="645B72"/>
                  </a:solidFill>
                  <a:latin typeface="Arial"/>
                  <a:ea typeface="Arial"/>
                  <a:cs typeface="Arial"/>
                  <a:sym typeface="Arial"/>
                </a:rPr>
                <a:t>+</a:t>
              </a:r>
              <a:r>
                <a:rPr b="1" i="0" lang="en-US" sz="8800" u="none" cap="none" strike="noStrike">
                  <a:solidFill>
                    <a:srgbClr val="000000"/>
                  </a:solidFill>
                  <a:latin typeface="Arial"/>
                  <a:ea typeface="Arial"/>
                  <a:cs typeface="Arial"/>
                  <a:sym typeface="Arial"/>
                </a:rPr>
                <a:t> </a:t>
              </a:r>
              <a:endParaRPr/>
            </a:p>
          </p:txBody>
        </p:sp>
      </p:grpSp>
      <p:sp>
        <p:nvSpPr>
          <p:cNvPr id="1815" name="Google Shape;1815;g33e3027fc13_3_746"/>
          <p:cNvSpPr/>
          <p:nvPr/>
        </p:nvSpPr>
        <p:spPr>
          <a:xfrm>
            <a:off x="642813" y="2886103"/>
            <a:ext cx="3533100" cy="2127600"/>
          </a:xfrm>
          <a:prstGeom prst="roundRect">
            <a:avLst>
              <a:gd fmla="val 1550" name="adj"/>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sng" cap="none" strike="noStrike">
                <a:solidFill>
                  <a:srgbClr val="000000"/>
                </a:solidFill>
                <a:latin typeface="Arial"/>
                <a:ea typeface="Arial"/>
                <a:cs typeface="Arial"/>
                <a:sym typeface="Arial"/>
              </a:rPr>
              <a:t>Big Data Driven</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184150" lvl="0" marL="1841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Historical Data</a:t>
            </a:r>
            <a:endParaRPr/>
          </a:p>
          <a:p>
            <a:pPr indent="-184150" lvl="0" marL="1841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Real-time Streaming data</a:t>
            </a:r>
            <a:endParaRPr/>
          </a:p>
          <a:p>
            <a:pPr indent="0" lvl="0" marL="187325"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t>
            </a:r>
            <a:r>
              <a:rPr b="0" i="0" lang="en-US" sz="1800" u="none" cap="none" strike="noStrike">
                <a:solidFill>
                  <a:srgbClr val="140729"/>
                </a:solidFill>
                <a:latin typeface="Arial"/>
                <a:ea typeface="Arial"/>
                <a:cs typeface="Arial"/>
                <a:sym typeface="Arial"/>
              </a:rPr>
              <a:t>Time-series PM, alarm, topology &amp; logs</a:t>
            </a:r>
            <a:endParaRPr b="0" i="0" sz="1800" u="none" cap="none" strike="noStrike">
              <a:solidFill>
                <a:srgbClr val="000000"/>
              </a:solidFill>
              <a:latin typeface="Arial"/>
              <a:ea typeface="Arial"/>
              <a:cs typeface="Arial"/>
              <a:sym typeface="Arial"/>
            </a:endParaRPr>
          </a:p>
        </p:txBody>
      </p:sp>
      <p:grpSp>
        <p:nvGrpSpPr>
          <p:cNvPr id="1816" name="Google Shape;1816;g33e3027fc13_3_746"/>
          <p:cNvGrpSpPr/>
          <p:nvPr/>
        </p:nvGrpSpPr>
        <p:grpSpPr>
          <a:xfrm>
            <a:off x="7447208" y="2794057"/>
            <a:ext cx="4176899" cy="2461500"/>
            <a:chOff x="7433164" y="2667670"/>
            <a:chExt cx="4176899" cy="2461500"/>
          </a:xfrm>
        </p:grpSpPr>
        <p:sp>
          <p:nvSpPr>
            <p:cNvPr id="1817" name="Google Shape;1817;g33e3027fc13_3_746"/>
            <p:cNvSpPr/>
            <p:nvPr/>
          </p:nvSpPr>
          <p:spPr>
            <a:xfrm>
              <a:off x="8076963" y="2667670"/>
              <a:ext cx="3533100" cy="2461500"/>
            </a:xfrm>
            <a:prstGeom prst="roundRect">
              <a:avLst>
                <a:gd fmla="val 1550" name="adj"/>
              </a:avLst>
            </a:prstGeom>
            <a:solidFill>
              <a:srgbClr val="F2F2F2"/>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Arial"/>
                  <a:ea typeface="Arial"/>
                  <a:cs typeface="Arial"/>
                  <a:sym typeface="Arial"/>
                </a:rPr>
                <a:t>Various Operational Benefits in areas of:</a:t>
              </a:r>
              <a:endParaRPr/>
            </a:p>
            <a:p>
              <a:pPr indent="0" lvl="0" marL="0" marR="0" rtl="0" algn="l">
                <a:lnSpc>
                  <a:spcPct val="100000"/>
                </a:lnSpc>
                <a:spcBef>
                  <a:spcPts val="400"/>
                </a:spcBef>
                <a:spcAft>
                  <a:spcPts val="0"/>
                </a:spcAft>
                <a:buClr>
                  <a:schemeClr val="dk1"/>
                </a:buClr>
                <a:buSzPts val="2200"/>
                <a:buFont typeface="Arial"/>
                <a:buNone/>
              </a:pPr>
              <a:r>
                <a:t/>
              </a:r>
              <a:endParaRPr b="1" i="0" sz="2200" u="none" cap="none" strike="noStrike">
                <a:solidFill>
                  <a:srgbClr val="000000"/>
                </a:solidFill>
                <a:latin typeface="Arial"/>
                <a:ea typeface="Arial"/>
                <a:cs typeface="Arial"/>
                <a:sym typeface="Arial"/>
              </a:endParaRPr>
            </a:p>
            <a:p>
              <a:pPr indent="-298450" lvl="0" marL="400050" marR="0" rtl="0" algn="l">
                <a:lnSpc>
                  <a:spcPct val="100000"/>
                </a:lnSpc>
                <a:spcBef>
                  <a:spcPts val="40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Network Assurance</a:t>
              </a:r>
              <a:endParaRPr/>
            </a:p>
            <a:p>
              <a:pPr indent="-298450" lvl="0" marL="400050" marR="0" rtl="0" algn="l">
                <a:lnSpc>
                  <a:spcPct val="100000"/>
                </a:lnSpc>
                <a:spcBef>
                  <a:spcPts val="40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Network Optimization</a:t>
              </a:r>
              <a:endParaRPr/>
            </a:p>
            <a:p>
              <a:pPr indent="-298450" lvl="0" marL="400050" marR="0" rtl="0" algn="l">
                <a:lnSpc>
                  <a:spcPct val="100000"/>
                </a:lnSpc>
                <a:spcBef>
                  <a:spcPts val="40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Network Automation</a:t>
              </a:r>
              <a:endParaRPr/>
            </a:p>
            <a:p>
              <a:pPr indent="0" lvl="0" marL="0" marR="0" rtl="0" algn="l">
                <a:lnSpc>
                  <a:spcPct val="100000"/>
                </a:lnSpc>
                <a:spcBef>
                  <a:spcPts val="400"/>
                </a:spcBef>
                <a:spcAft>
                  <a:spcPts val="0"/>
                </a:spcAft>
                <a:buClr>
                  <a:schemeClr val="dk1"/>
                </a:buClr>
                <a:buSzPts val="2200"/>
                <a:buFont typeface="Arial"/>
                <a:buNone/>
              </a:pPr>
              <a:r>
                <a:t/>
              </a:r>
              <a:endParaRPr b="1" i="0" sz="2200" u="none" cap="none" strike="noStrike">
                <a:solidFill>
                  <a:srgbClr val="000000"/>
                </a:solidFill>
                <a:latin typeface="Arial"/>
                <a:ea typeface="Arial"/>
                <a:cs typeface="Arial"/>
                <a:sym typeface="Arial"/>
              </a:endParaRPr>
            </a:p>
          </p:txBody>
        </p:sp>
        <p:sp>
          <p:nvSpPr>
            <p:cNvPr id="1818" name="Google Shape;1818;g33e3027fc13_3_746"/>
            <p:cNvSpPr/>
            <p:nvPr/>
          </p:nvSpPr>
          <p:spPr>
            <a:xfrm>
              <a:off x="7433164" y="3280016"/>
              <a:ext cx="705600" cy="589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645B72"/>
                </a:buClr>
                <a:buSzPts val="3000"/>
                <a:buFont typeface="Arial"/>
                <a:buNone/>
              </a:pPr>
              <a:r>
                <a:rPr b="0" i="0" lang="en-US" sz="3000" u="none" cap="none" strike="noStrike">
                  <a:solidFill>
                    <a:srgbClr val="645B72"/>
                  </a:solidFill>
                  <a:latin typeface="Arial"/>
                  <a:ea typeface="Arial"/>
                  <a:cs typeface="Arial"/>
                  <a:sym typeface="Arial"/>
                </a:rPr>
                <a:t> </a:t>
              </a:r>
              <a:r>
                <a:rPr b="0" i="0" lang="en-US" sz="4800" u="none" cap="none" strike="noStrike">
                  <a:solidFill>
                    <a:srgbClr val="645B72"/>
                  </a:solidFill>
                  <a:latin typeface="Arial"/>
                  <a:ea typeface="Arial"/>
                  <a:cs typeface="Arial"/>
                  <a:sym typeface="Arial"/>
                </a:rPr>
                <a:t>🡺</a:t>
              </a:r>
              <a:endParaRPr b="0" i="0" sz="3000" u="none" cap="none" strike="noStrike">
                <a:solidFill>
                  <a:srgbClr val="645B7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5"/>
                                        </p:tgtEl>
                                        <p:attrNameLst>
                                          <p:attrName>style.visibility</p:attrName>
                                        </p:attrNameLst>
                                      </p:cBhvr>
                                      <p:to>
                                        <p:strVal val="visible"/>
                                      </p:to>
                                    </p:set>
                                    <p:animEffect filter="fade" transition="in">
                                      <p:cBhvr>
                                        <p:cTn dur="500"/>
                                        <p:tgtEl>
                                          <p:spTgt spid="18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1"/>
                                        </p:tgtEl>
                                        <p:attrNameLst>
                                          <p:attrName>style.visibility</p:attrName>
                                        </p:attrNameLst>
                                      </p:cBhvr>
                                      <p:to>
                                        <p:strVal val="visible"/>
                                      </p:to>
                                    </p:set>
                                    <p:animEffect filter="fade" transition="in">
                                      <p:cBhvr>
                                        <p:cTn dur="500"/>
                                        <p:tgtEl>
                                          <p:spTgt spid="1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6"/>
                                        </p:tgtEl>
                                        <p:attrNameLst>
                                          <p:attrName>style.visibility</p:attrName>
                                        </p:attrNameLst>
                                      </p:cBhvr>
                                      <p:to>
                                        <p:strVal val="visible"/>
                                      </p:to>
                                    </p:set>
                                    <p:animEffect filter="fade" transition="in">
                                      <p:cBhvr>
                                        <p:cTn dur="500"/>
                                        <p:tgtEl>
                                          <p:spTgt spid="18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g33e3027fc13_3_772"/>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1"/>
              </a:buClr>
              <a:buSzPts val="2400"/>
              <a:buFont typeface="Arial"/>
              <a:buNone/>
            </a:pPr>
            <a:r>
              <a:rPr lang="en-US" sz="2400">
                <a:solidFill>
                  <a:schemeClr val="dk1"/>
                </a:solidFill>
              </a:rPr>
              <a:t>Ciena AIOps Multifaceted Operational Scenarios</a:t>
            </a:r>
            <a:endParaRPr/>
          </a:p>
        </p:txBody>
      </p:sp>
      <p:sp>
        <p:nvSpPr>
          <p:cNvPr id="1824" name="Google Shape;1824;g33e3027fc13_3_772"/>
          <p:cNvSpPr/>
          <p:nvPr/>
        </p:nvSpPr>
        <p:spPr>
          <a:xfrm>
            <a:off x="1198418" y="2601914"/>
            <a:ext cx="2519700" cy="2519700"/>
          </a:xfrm>
          <a:prstGeom prst="teardrop">
            <a:avLst>
              <a:gd fmla="val 100000" name="adj"/>
            </a:avLst>
          </a:prstGeom>
          <a:solidFill>
            <a:srgbClr val="A9A5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t/>
            </a:r>
            <a:endParaRPr b="1" i="0" sz="3600" u="none" cap="none" strike="noStrike">
              <a:solidFill>
                <a:srgbClr val="FFFFFF"/>
              </a:solidFill>
              <a:latin typeface="Calibri"/>
              <a:ea typeface="Calibri"/>
              <a:cs typeface="Calibri"/>
              <a:sym typeface="Calibri"/>
            </a:endParaRPr>
          </a:p>
        </p:txBody>
      </p:sp>
      <p:sp>
        <p:nvSpPr>
          <p:cNvPr id="1825" name="Google Shape;1825;g33e3027fc13_3_772"/>
          <p:cNvSpPr/>
          <p:nvPr/>
        </p:nvSpPr>
        <p:spPr>
          <a:xfrm>
            <a:off x="838200" y="704215"/>
            <a:ext cx="10515600" cy="535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00000"/>
                </a:solidFill>
                <a:latin typeface="Calibri"/>
                <a:ea typeface="Calibri"/>
                <a:cs typeface="Calibri"/>
                <a:sym typeface="Calibri"/>
              </a:rPr>
              <a:t>Ciena AIOps</a:t>
            </a:r>
            <a:endParaRPr/>
          </a:p>
        </p:txBody>
      </p:sp>
      <p:sp>
        <p:nvSpPr>
          <p:cNvPr id="1826" name="Google Shape;1826;g33e3027fc13_3_772"/>
          <p:cNvSpPr/>
          <p:nvPr/>
        </p:nvSpPr>
        <p:spPr>
          <a:xfrm>
            <a:off x="838200" y="1189259"/>
            <a:ext cx="10515600" cy="446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DC0000"/>
                </a:solidFill>
                <a:latin typeface="Calibri"/>
                <a:ea typeface="Calibri"/>
                <a:cs typeface="Calibri"/>
                <a:sym typeface="Calibri"/>
              </a:rPr>
              <a:t>Using AI / ML / GenAI</a:t>
            </a:r>
            <a:endParaRPr/>
          </a:p>
        </p:txBody>
      </p:sp>
      <p:sp>
        <p:nvSpPr>
          <p:cNvPr id="1827" name="Google Shape;1827;g33e3027fc13_3_772"/>
          <p:cNvSpPr txBox="1"/>
          <p:nvPr/>
        </p:nvSpPr>
        <p:spPr>
          <a:xfrm>
            <a:off x="1402421" y="1999470"/>
            <a:ext cx="2315700" cy="4926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US" sz="3200">
                <a:solidFill>
                  <a:srgbClr val="088F45"/>
                </a:solidFill>
                <a:latin typeface="Calibri"/>
                <a:ea typeface="Calibri"/>
                <a:cs typeface="Calibri"/>
                <a:sym typeface="Calibri"/>
              </a:rPr>
              <a:t>Assurance</a:t>
            </a:r>
            <a:endParaRPr/>
          </a:p>
        </p:txBody>
      </p:sp>
      <p:sp>
        <p:nvSpPr>
          <p:cNvPr id="1828" name="Google Shape;1828;g33e3027fc13_3_772"/>
          <p:cNvSpPr txBox="1"/>
          <p:nvPr/>
        </p:nvSpPr>
        <p:spPr>
          <a:xfrm>
            <a:off x="3247145" y="2593996"/>
            <a:ext cx="471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88F45"/>
                </a:solidFill>
                <a:latin typeface="Calibri"/>
                <a:ea typeface="Calibri"/>
                <a:cs typeface="Calibri"/>
                <a:sym typeface="Calibri"/>
              </a:rPr>
              <a:t>1</a:t>
            </a:r>
            <a:endParaRPr/>
          </a:p>
        </p:txBody>
      </p:sp>
      <p:grpSp>
        <p:nvGrpSpPr>
          <p:cNvPr id="1829" name="Google Shape;1829;g33e3027fc13_3_772"/>
          <p:cNvGrpSpPr/>
          <p:nvPr/>
        </p:nvGrpSpPr>
        <p:grpSpPr>
          <a:xfrm>
            <a:off x="1521238" y="2924756"/>
            <a:ext cx="1874110" cy="1874110"/>
            <a:chOff x="1480929" y="3174801"/>
            <a:chExt cx="2124600" cy="2124600"/>
          </a:xfrm>
        </p:grpSpPr>
        <p:sp>
          <p:nvSpPr>
            <p:cNvPr id="1830" name="Google Shape;1830;g33e3027fc13_3_772"/>
            <p:cNvSpPr/>
            <p:nvPr/>
          </p:nvSpPr>
          <p:spPr>
            <a:xfrm>
              <a:off x="1480929" y="3174801"/>
              <a:ext cx="2124600" cy="2124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1" name="Google Shape;1831;g33e3027fc13_3_772"/>
            <p:cNvSpPr/>
            <p:nvPr/>
          </p:nvSpPr>
          <p:spPr>
            <a:xfrm>
              <a:off x="1779268" y="4457725"/>
              <a:ext cx="1528027" cy="506101"/>
            </a:xfrm>
            <a:custGeom>
              <a:rect b="b" l="l" r="r" t="t"/>
              <a:pathLst>
                <a:path extrusionOk="0" h="506101" w="1528027">
                  <a:moveTo>
                    <a:pt x="758666" y="506091"/>
                  </a:moveTo>
                  <a:cubicBezTo>
                    <a:pt x="751968" y="506091"/>
                    <a:pt x="745251" y="504677"/>
                    <a:pt x="739003" y="501895"/>
                  </a:cubicBezTo>
                  <a:lnTo>
                    <a:pt x="28630" y="185048"/>
                  </a:lnTo>
                  <a:cubicBezTo>
                    <a:pt x="11019" y="177220"/>
                    <a:pt x="-252" y="159629"/>
                    <a:pt x="4" y="140294"/>
                  </a:cubicBezTo>
                  <a:cubicBezTo>
                    <a:pt x="265" y="121007"/>
                    <a:pt x="11980" y="103749"/>
                    <a:pt x="29784" y="96341"/>
                  </a:cubicBezTo>
                  <a:lnTo>
                    <a:pt x="262078" y="0"/>
                  </a:lnTo>
                  <a:lnTo>
                    <a:pt x="299096" y="89223"/>
                  </a:lnTo>
                  <a:lnTo>
                    <a:pt x="170450" y="142558"/>
                  </a:lnTo>
                  <a:lnTo>
                    <a:pt x="758806" y="404989"/>
                  </a:lnTo>
                  <a:lnTo>
                    <a:pt x="1353034" y="143881"/>
                  </a:lnTo>
                  <a:lnTo>
                    <a:pt x="1219911" y="92623"/>
                  </a:lnTo>
                  <a:lnTo>
                    <a:pt x="1254622" y="2458"/>
                  </a:lnTo>
                  <a:lnTo>
                    <a:pt x="1497104" y="95878"/>
                  </a:lnTo>
                  <a:cubicBezTo>
                    <a:pt x="1515352" y="102952"/>
                    <a:pt x="1527570" y="120307"/>
                    <a:pt x="1528014" y="139830"/>
                  </a:cubicBezTo>
                  <a:cubicBezTo>
                    <a:pt x="1528487" y="159401"/>
                    <a:pt x="1517072" y="177322"/>
                    <a:pt x="1499176" y="185149"/>
                  </a:cubicBezTo>
                  <a:lnTo>
                    <a:pt x="778097" y="501997"/>
                  </a:lnTo>
                  <a:cubicBezTo>
                    <a:pt x="771897" y="504730"/>
                    <a:pt x="765296" y="506101"/>
                    <a:pt x="758671" y="506101"/>
                  </a:cubicBez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2" name="Google Shape;1832;g33e3027fc13_3_772"/>
            <p:cNvSpPr/>
            <p:nvPr/>
          </p:nvSpPr>
          <p:spPr>
            <a:xfrm>
              <a:off x="1779268" y="4248817"/>
              <a:ext cx="1528032" cy="515058"/>
            </a:xfrm>
            <a:custGeom>
              <a:rect b="b" l="l" r="r" t="t"/>
              <a:pathLst>
                <a:path extrusionOk="0" h="515058" w="1528032">
                  <a:moveTo>
                    <a:pt x="758666" y="515054"/>
                  </a:moveTo>
                  <a:cubicBezTo>
                    <a:pt x="751968" y="515054"/>
                    <a:pt x="745251" y="513639"/>
                    <a:pt x="739003" y="510858"/>
                  </a:cubicBezTo>
                  <a:lnTo>
                    <a:pt x="28630" y="194010"/>
                  </a:lnTo>
                  <a:cubicBezTo>
                    <a:pt x="11019" y="186183"/>
                    <a:pt x="-252" y="168591"/>
                    <a:pt x="4" y="149256"/>
                  </a:cubicBezTo>
                  <a:cubicBezTo>
                    <a:pt x="265" y="129969"/>
                    <a:pt x="11980" y="112711"/>
                    <a:pt x="29784" y="105304"/>
                  </a:cubicBezTo>
                  <a:lnTo>
                    <a:pt x="283701" y="0"/>
                  </a:lnTo>
                  <a:lnTo>
                    <a:pt x="320720" y="89223"/>
                  </a:lnTo>
                  <a:lnTo>
                    <a:pt x="170454" y="151516"/>
                  </a:lnTo>
                  <a:lnTo>
                    <a:pt x="758811" y="413947"/>
                  </a:lnTo>
                  <a:lnTo>
                    <a:pt x="1353039" y="152839"/>
                  </a:lnTo>
                  <a:lnTo>
                    <a:pt x="1197375" y="92903"/>
                  </a:lnTo>
                  <a:lnTo>
                    <a:pt x="1232085" y="2738"/>
                  </a:lnTo>
                  <a:lnTo>
                    <a:pt x="1497109" y="104835"/>
                  </a:lnTo>
                  <a:cubicBezTo>
                    <a:pt x="1515357" y="111909"/>
                    <a:pt x="1527574" y="129265"/>
                    <a:pt x="1528019" y="148788"/>
                  </a:cubicBezTo>
                  <a:cubicBezTo>
                    <a:pt x="1528492" y="168359"/>
                    <a:pt x="1517076" y="186279"/>
                    <a:pt x="1499180" y="194107"/>
                  </a:cubicBezTo>
                  <a:lnTo>
                    <a:pt x="778102" y="510954"/>
                  </a:lnTo>
                  <a:cubicBezTo>
                    <a:pt x="771902" y="513687"/>
                    <a:pt x="765301" y="515059"/>
                    <a:pt x="758676" y="515059"/>
                  </a:cubicBez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3" name="Google Shape;1833;g33e3027fc13_3_772"/>
            <p:cNvSpPr/>
            <p:nvPr/>
          </p:nvSpPr>
          <p:spPr>
            <a:xfrm>
              <a:off x="1779268" y="4034067"/>
              <a:ext cx="1528032" cy="511234"/>
            </a:xfrm>
            <a:custGeom>
              <a:rect b="b" l="l" r="r" t="t"/>
              <a:pathLst>
                <a:path extrusionOk="0" h="511234" w="1528032">
                  <a:moveTo>
                    <a:pt x="758666" y="511229"/>
                  </a:moveTo>
                  <a:cubicBezTo>
                    <a:pt x="751968" y="511229"/>
                    <a:pt x="745251" y="509814"/>
                    <a:pt x="739003" y="507033"/>
                  </a:cubicBezTo>
                  <a:lnTo>
                    <a:pt x="28630" y="190186"/>
                  </a:lnTo>
                  <a:cubicBezTo>
                    <a:pt x="11019" y="182358"/>
                    <a:pt x="-252" y="164766"/>
                    <a:pt x="4" y="145432"/>
                  </a:cubicBezTo>
                  <a:cubicBezTo>
                    <a:pt x="265" y="126145"/>
                    <a:pt x="11980" y="108887"/>
                    <a:pt x="29784" y="101479"/>
                  </a:cubicBezTo>
                  <a:lnTo>
                    <a:pt x="271277" y="1318"/>
                  </a:lnTo>
                  <a:lnTo>
                    <a:pt x="308295" y="90542"/>
                  </a:lnTo>
                  <a:lnTo>
                    <a:pt x="170454" y="147696"/>
                  </a:lnTo>
                  <a:lnTo>
                    <a:pt x="758811" y="410127"/>
                  </a:lnTo>
                  <a:lnTo>
                    <a:pt x="1353039" y="149019"/>
                  </a:lnTo>
                  <a:lnTo>
                    <a:pt x="1200157" y="90165"/>
                  </a:lnTo>
                  <a:lnTo>
                    <a:pt x="1234867" y="0"/>
                  </a:lnTo>
                  <a:lnTo>
                    <a:pt x="1497109" y="101011"/>
                  </a:lnTo>
                  <a:cubicBezTo>
                    <a:pt x="1515357" y="108085"/>
                    <a:pt x="1527574" y="125440"/>
                    <a:pt x="1528019" y="144963"/>
                  </a:cubicBezTo>
                  <a:cubicBezTo>
                    <a:pt x="1528492" y="164535"/>
                    <a:pt x="1517076" y="182455"/>
                    <a:pt x="1499180" y="190282"/>
                  </a:cubicBezTo>
                  <a:lnTo>
                    <a:pt x="778102" y="507130"/>
                  </a:lnTo>
                  <a:cubicBezTo>
                    <a:pt x="771902" y="509863"/>
                    <a:pt x="765301" y="511234"/>
                    <a:pt x="758676" y="511234"/>
                  </a:cubicBez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4" name="Google Shape;1834;g33e3027fc13_3_772"/>
            <p:cNvSpPr/>
            <p:nvPr/>
          </p:nvSpPr>
          <p:spPr>
            <a:xfrm>
              <a:off x="1779272" y="3607165"/>
              <a:ext cx="1528033" cy="730262"/>
            </a:xfrm>
            <a:custGeom>
              <a:rect b="b" l="l" r="r" t="t"/>
              <a:pathLst>
                <a:path extrusionOk="0" h="730262" w="1528033">
                  <a:moveTo>
                    <a:pt x="758662" y="730263"/>
                  </a:moveTo>
                  <a:cubicBezTo>
                    <a:pt x="751964" y="730263"/>
                    <a:pt x="745247" y="728848"/>
                    <a:pt x="738998" y="726066"/>
                  </a:cubicBezTo>
                  <a:lnTo>
                    <a:pt x="28626" y="409219"/>
                  </a:lnTo>
                  <a:cubicBezTo>
                    <a:pt x="11203" y="401483"/>
                    <a:pt x="0" y="384176"/>
                    <a:pt x="0" y="365126"/>
                  </a:cubicBezTo>
                  <a:cubicBezTo>
                    <a:pt x="0" y="346076"/>
                    <a:pt x="11198" y="328770"/>
                    <a:pt x="28626" y="321034"/>
                  </a:cubicBezTo>
                  <a:lnTo>
                    <a:pt x="738998" y="4186"/>
                  </a:lnTo>
                  <a:cubicBezTo>
                    <a:pt x="751447" y="-1333"/>
                    <a:pt x="765644" y="-1425"/>
                    <a:pt x="778093" y="4090"/>
                  </a:cubicBezTo>
                  <a:lnTo>
                    <a:pt x="1499171" y="320937"/>
                  </a:lnTo>
                  <a:cubicBezTo>
                    <a:pt x="1516715" y="328625"/>
                    <a:pt x="1528034" y="345980"/>
                    <a:pt x="1528034" y="365122"/>
                  </a:cubicBezTo>
                  <a:cubicBezTo>
                    <a:pt x="1528034" y="384263"/>
                    <a:pt x="1516715" y="401623"/>
                    <a:pt x="1499171" y="409306"/>
                  </a:cubicBezTo>
                  <a:lnTo>
                    <a:pt x="778093" y="726153"/>
                  </a:lnTo>
                  <a:cubicBezTo>
                    <a:pt x="771893" y="728886"/>
                    <a:pt x="765292" y="730258"/>
                    <a:pt x="758666" y="730258"/>
                  </a:cubicBezTo>
                  <a:close/>
                  <a:moveTo>
                    <a:pt x="166838" y="365126"/>
                  </a:moveTo>
                  <a:lnTo>
                    <a:pt x="758802" y="629160"/>
                  </a:lnTo>
                  <a:lnTo>
                    <a:pt x="1359699" y="365126"/>
                  </a:lnTo>
                  <a:lnTo>
                    <a:pt x="758802" y="101092"/>
                  </a:lnTo>
                  <a:lnTo>
                    <a:pt x="166838" y="365126"/>
                  </a:ln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5" name="Google Shape;1835;g33e3027fc13_3_772"/>
            <p:cNvSpPr/>
            <p:nvPr/>
          </p:nvSpPr>
          <p:spPr>
            <a:xfrm>
              <a:off x="2180973" y="3509752"/>
              <a:ext cx="1085430" cy="1085433"/>
            </a:xfrm>
            <a:custGeom>
              <a:rect b="b" l="l" r="r" t="t"/>
              <a:pathLst>
                <a:path extrusionOk="0" h="1085433" w="1085430">
                  <a:moveTo>
                    <a:pt x="367666" y="1085434"/>
                  </a:moveTo>
                  <a:cubicBezTo>
                    <a:pt x="329397" y="1085434"/>
                    <a:pt x="292519" y="1070295"/>
                    <a:pt x="265240" y="1042993"/>
                  </a:cubicBezTo>
                  <a:lnTo>
                    <a:pt x="42445" y="820222"/>
                  </a:lnTo>
                  <a:cubicBezTo>
                    <a:pt x="-14144" y="763680"/>
                    <a:pt x="-14144" y="671960"/>
                    <a:pt x="42421" y="615371"/>
                  </a:cubicBezTo>
                  <a:cubicBezTo>
                    <a:pt x="99011" y="558781"/>
                    <a:pt x="190707" y="558781"/>
                    <a:pt x="247296" y="615371"/>
                  </a:cubicBezTo>
                  <a:lnTo>
                    <a:pt x="349625" y="717656"/>
                  </a:lnTo>
                  <a:lnTo>
                    <a:pt x="822987" y="60237"/>
                  </a:lnTo>
                  <a:cubicBezTo>
                    <a:pt x="869721" y="-4745"/>
                    <a:pt x="960310" y="-19411"/>
                    <a:pt x="1025196" y="27323"/>
                  </a:cubicBezTo>
                  <a:cubicBezTo>
                    <a:pt x="1090130" y="74057"/>
                    <a:pt x="1104868" y="164599"/>
                    <a:pt x="1058110" y="229533"/>
                  </a:cubicBezTo>
                  <a:lnTo>
                    <a:pt x="485221" y="1025213"/>
                  </a:lnTo>
                  <a:cubicBezTo>
                    <a:pt x="460390" y="1059686"/>
                    <a:pt x="421677" y="1081518"/>
                    <a:pt x="379328" y="1084961"/>
                  </a:cubicBezTo>
                  <a:cubicBezTo>
                    <a:pt x="375436" y="1085289"/>
                    <a:pt x="371524" y="1085434"/>
                    <a:pt x="367656" y="108543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6" name="Google Shape;1836;g33e3027fc13_3_772"/>
            <p:cNvSpPr/>
            <p:nvPr/>
          </p:nvSpPr>
          <p:spPr>
            <a:xfrm>
              <a:off x="2253414" y="3582172"/>
              <a:ext cx="940551" cy="940580"/>
            </a:xfrm>
            <a:custGeom>
              <a:rect b="b" l="l" r="r" t="t"/>
              <a:pathLst>
                <a:path extrusionOk="0" h="940580" w="940551">
                  <a:moveTo>
                    <a:pt x="295225" y="940580"/>
                  </a:moveTo>
                  <a:cubicBezTo>
                    <a:pt x="276102" y="940580"/>
                    <a:pt x="257642" y="932989"/>
                    <a:pt x="244014" y="919357"/>
                  </a:cubicBezTo>
                  <a:lnTo>
                    <a:pt x="21219" y="696586"/>
                  </a:lnTo>
                  <a:cubicBezTo>
                    <a:pt x="-7073" y="668294"/>
                    <a:pt x="-7073" y="622453"/>
                    <a:pt x="21219" y="594161"/>
                  </a:cubicBezTo>
                  <a:cubicBezTo>
                    <a:pt x="49468" y="565868"/>
                    <a:pt x="95352" y="565868"/>
                    <a:pt x="123645" y="594161"/>
                  </a:cubicBezTo>
                  <a:lnTo>
                    <a:pt x="286219" y="756711"/>
                  </a:lnTo>
                  <a:lnTo>
                    <a:pt x="809332" y="30161"/>
                  </a:lnTo>
                  <a:cubicBezTo>
                    <a:pt x="832651" y="-2332"/>
                    <a:pt x="877898" y="-9735"/>
                    <a:pt x="910439" y="13656"/>
                  </a:cubicBezTo>
                  <a:cubicBezTo>
                    <a:pt x="942909" y="37047"/>
                    <a:pt x="950263" y="82318"/>
                    <a:pt x="926896" y="114763"/>
                  </a:cubicBezTo>
                  <a:lnTo>
                    <a:pt x="354007" y="910443"/>
                  </a:lnTo>
                  <a:cubicBezTo>
                    <a:pt x="341606" y="927702"/>
                    <a:pt x="322247" y="938644"/>
                    <a:pt x="301073" y="940339"/>
                  </a:cubicBezTo>
                  <a:cubicBezTo>
                    <a:pt x="299117" y="940479"/>
                    <a:pt x="297156" y="940575"/>
                    <a:pt x="295225" y="940575"/>
                  </a:cubicBezTo>
                  <a:close/>
                </a:path>
              </a:pathLst>
            </a:custGeom>
            <a:solidFill>
              <a:srgbClr val="DA212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37" name="Google Shape;1837;g33e3027fc13_3_772"/>
          <p:cNvSpPr/>
          <p:nvPr/>
        </p:nvSpPr>
        <p:spPr>
          <a:xfrm>
            <a:off x="4786745" y="2601914"/>
            <a:ext cx="2519700" cy="2519700"/>
          </a:xfrm>
          <a:prstGeom prst="teardrop">
            <a:avLst>
              <a:gd fmla="val 100000" name="adj"/>
            </a:avLst>
          </a:prstGeom>
          <a:solidFill>
            <a:srgbClr val="A9A5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t/>
            </a:r>
            <a:endParaRPr b="1" i="0" sz="3600" u="none" cap="none" strike="noStrike">
              <a:solidFill>
                <a:srgbClr val="FFFFFF"/>
              </a:solidFill>
              <a:latin typeface="Calibri"/>
              <a:ea typeface="Calibri"/>
              <a:cs typeface="Calibri"/>
              <a:sym typeface="Calibri"/>
            </a:endParaRPr>
          </a:p>
        </p:txBody>
      </p:sp>
      <p:sp>
        <p:nvSpPr>
          <p:cNvPr id="1838" name="Google Shape;1838;g33e3027fc13_3_772"/>
          <p:cNvSpPr txBox="1"/>
          <p:nvPr/>
        </p:nvSpPr>
        <p:spPr>
          <a:xfrm>
            <a:off x="4990748" y="1999470"/>
            <a:ext cx="2315700" cy="4926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US" sz="3200">
                <a:solidFill>
                  <a:srgbClr val="088F45"/>
                </a:solidFill>
                <a:latin typeface="Calibri"/>
                <a:ea typeface="Calibri"/>
                <a:cs typeface="Calibri"/>
                <a:sym typeface="Calibri"/>
              </a:rPr>
              <a:t>Optimization</a:t>
            </a:r>
            <a:endParaRPr/>
          </a:p>
        </p:txBody>
      </p:sp>
      <p:sp>
        <p:nvSpPr>
          <p:cNvPr id="1839" name="Google Shape;1839;g33e3027fc13_3_772"/>
          <p:cNvSpPr txBox="1"/>
          <p:nvPr/>
        </p:nvSpPr>
        <p:spPr>
          <a:xfrm>
            <a:off x="6835472" y="2593996"/>
            <a:ext cx="471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88F45"/>
                </a:solidFill>
                <a:latin typeface="Calibri"/>
                <a:ea typeface="Calibri"/>
                <a:cs typeface="Calibri"/>
                <a:sym typeface="Calibri"/>
              </a:rPr>
              <a:t>2</a:t>
            </a:r>
            <a:endParaRPr/>
          </a:p>
        </p:txBody>
      </p:sp>
      <p:grpSp>
        <p:nvGrpSpPr>
          <p:cNvPr id="1840" name="Google Shape;1840;g33e3027fc13_3_772"/>
          <p:cNvGrpSpPr/>
          <p:nvPr/>
        </p:nvGrpSpPr>
        <p:grpSpPr>
          <a:xfrm>
            <a:off x="5109565" y="2924756"/>
            <a:ext cx="1874110" cy="1874110"/>
            <a:chOff x="5109565" y="3303776"/>
            <a:chExt cx="1874110" cy="1874110"/>
          </a:xfrm>
        </p:grpSpPr>
        <p:grpSp>
          <p:nvGrpSpPr>
            <p:cNvPr id="1841" name="Google Shape;1841;g33e3027fc13_3_772"/>
            <p:cNvGrpSpPr/>
            <p:nvPr/>
          </p:nvGrpSpPr>
          <p:grpSpPr>
            <a:xfrm>
              <a:off x="5109565" y="3303776"/>
              <a:ext cx="1874110" cy="1874110"/>
              <a:chOff x="1480929" y="3174801"/>
              <a:chExt cx="2124600" cy="2124600"/>
            </a:xfrm>
          </p:grpSpPr>
          <p:sp>
            <p:nvSpPr>
              <p:cNvPr id="1842" name="Google Shape;1842;g33e3027fc13_3_772"/>
              <p:cNvSpPr/>
              <p:nvPr/>
            </p:nvSpPr>
            <p:spPr>
              <a:xfrm>
                <a:off x="1480929" y="3174801"/>
                <a:ext cx="2124600" cy="2124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3" name="Google Shape;1843;g33e3027fc13_3_772"/>
              <p:cNvSpPr/>
              <p:nvPr/>
            </p:nvSpPr>
            <p:spPr>
              <a:xfrm>
                <a:off x="1779268" y="4457725"/>
                <a:ext cx="1528027" cy="506101"/>
              </a:xfrm>
              <a:custGeom>
                <a:rect b="b" l="l" r="r" t="t"/>
                <a:pathLst>
                  <a:path extrusionOk="0" h="506101" w="1528027">
                    <a:moveTo>
                      <a:pt x="758666" y="506091"/>
                    </a:moveTo>
                    <a:cubicBezTo>
                      <a:pt x="751968" y="506091"/>
                      <a:pt x="745251" y="504677"/>
                      <a:pt x="739003" y="501895"/>
                    </a:cubicBezTo>
                    <a:lnTo>
                      <a:pt x="28630" y="185048"/>
                    </a:lnTo>
                    <a:cubicBezTo>
                      <a:pt x="11019" y="177220"/>
                      <a:pt x="-252" y="159629"/>
                      <a:pt x="4" y="140294"/>
                    </a:cubicBezTo>
                    <a:cubicBezTo>
                      <a:pt x="265" y="121007"/>
                      <a:pt x="11980" y="103749"/>
                      <a:pt x="29784" y="96341"/>
                    </a:cubicBezTo>
                    <a:lnTo>
                      <a:pt x="262078" y="0"/>
                    </a:lnTo>
                    <a:lnTo>
                      <a:pt x="299096" y="89223"/>
                    </a:lnTo>
                    <a:lnTo>
                      <a:pt x="170450" y="142558"/>
                    </a:lnTo>
                    <a:lnTo>
                      <a:pt x="758806" y="404989"/>
                    </a:lnTo>
                    <a:lnTo>
                      <a:pt x="1353034" y="143881"/>
                    </a:lnTo>
                    <a:lnTo>
                      <a:pt x="1219911" y="92623"/>
                    </a:lnTo>
                    <a:lnTo>
                      <a:pt x="1254622" y="2458"/>
                    </a:lnTo>
                    <a:lnTo>
                      <a:pt x="1497104" y="95878"/>
                    </a:lnTo>
                    <a:cubicBezTo>
                      <a:pt x="1515352" y="102952"/>
                      <a:pt x="1527570" y="120307"/>
                      <a:pt x="1528014" y="139830"/>
                    </a:cubicBezTo>
                    <a:cubicBezTo>
                      <a:pt x="1528487" y="159401"/>
                      <a:pt x="1517072" y="177322"/>
                      <a:pt x="1499176" y="185149"/>
                    </a:cubicBezTo>
                    <a:lnTo>
                      <a:pt x="778097" y="501997"/>
                    </a:lnTo>
                    <a:cubicBezTo>
                      <a:pt x="771897" y="504730"/>
                      <a:pt x="765296" y="506101"/>
                      <a:pt x="758671" y="506101"/>
                    </a:cubicBez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4" name="Google Shape;1844;g33e3027fc13_3_772"/>
              <p:cNvSpPr/>
              <p:nvPr/>
            </p:nvSpPr>
            <p:spPr>
              <a:xfrm>
                <a:off x="1779268" y="4248817"/>
                <a:ext cx="1528032" cy="515058"/>
              </a:xfrm>
              <a:custGeom>
                <a:rect b="b" l="l" r="r" t="t"/>
                <a:pathLst>
                  <a:path extrusionOk="0" h="515058" w="1528032">
                    <a:moveTo>
                      <a:pt x="758666" y="515054"/>
                    </a:moveTo>
                    <a:cubicBezTo>
                      <a:pt x="751968" y="515054"/>
                      <a:pt x="745251" y="513639"/>
                      <a:pt x="739003" y="510858"/>
                    </a:cubicBezTo>
                    <a:lnTo>
                      <a:pt x="28630" y="194010"/>
                    </a:lnTo>
                    <a:cubicBezTo>
                      <a:pt x="11019" y="186183"/>
                      <a:pt x="-252" y="168591"/>
                      <a:pt x="4" y="149256"/>
                    </a:cubicBezTo>
                    <a:cubicBezTo>
                      <a:pt x="265" y="129969"/>
                      <a:pt x="11980" y="112711"/>
                      <a:pt x="29784" y="105304"/>
                    </a:cubicBezTo>
                    <a:lnTo>
                      <a:pt x="283701" y="0"/>
                    </a:lnTo>
                    <a:lnTo>
                      <a:pt x="320720" y="89223"/>
                    </a:lnTo>
                    <a:lnTo>
                      <a:pt x="170454" y="151516"/>
                    </a:lnTo>
                    <a:lnTo>
                      <a:pt x="758811" y="413947"/>
                    </a:lnTo>
                    <a:lnTo>
                      <a:pt x="1353039" y="152839"/>
                    </a:lnTo>
                    <a:lnTo>
                      <a:pt x="1197375" y="92903"/>
                    </a:lnTo>
                    <a:lnTo>
                      <a:pt x="1232085" y="2738"/>
                    </a:lnTo>
                    <a:lnTo>
                      <a:pt x="1497109" y="104835"/>
                    </a:lnTo>
                    <a:cubicBezTo>
                      <a:pt x="1515357" y="111909"/>
                      <a:pt x="1527574" y="129265"/>
                      <a:pt x="1528019" y="148788"/>
                    </a:cubicBezTo>
                    <a:cubicBezTo>
                      <a:pt x="1528492" y="168359"/>
                      <a:pt x="1517076" y="186279"/>
                      <a:pt x="1499180" y="194107"/>
                    </a:cubicBezTo>
                    <a:lnTo>
                      <a:pt x="778102" y="510954"/>
                    </a:lnTo>
                    <a:cubicBezTo>
                      <a:pt x="771902" y="513687"/>
                      <a:pt x="765301" y="515059"/>
                      <a:pt x="758676" y="515059"/>
                    </a:cubicBez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5" name="Google Shape;1845;g33e3027fc13_3_772"/>
              <p:cNvSpPr/>
              <p:nvPr/>
            </p:nvSpPr>
            <p:spPr>
              <a:xfrm>
                <a:off x="1779268" y="4034067"/>
                <a:ext cx="1528032" cy="511234"/>
              </a:xfrm>
              <a:custGeom>
                <a:rect b="b" l="l" r="r" t="t"/>
                <a:pathLst>
                  <a:path extrusionOk="0" h="511234" w="1528032">
                    <a:moveTo>
                      <a:pt x="758666" y="511229"/>
                    </a:moveTo>
                    <a:cubicBezTo>
                      <a:pt x="751968" y="511229"/>
                      <a:pt x="745251" y="509814"/>
                      <a:pt x="739003" y="507033"/>
                    </a:cubicBezTo>
                    <a:lnTo>
                      <a:pt x="28630" y="190186"/>
                    </a:lnTo>
                    <a:cubicBezTo>
                      <a:pt x="11019" y="182358"/>
                      <a:pt x="-252" y="164766"/>
                      <a:pt x="4" y="145432"/>
                    </a:cubicBezTo>
                    <a:cubicBezTo>
                      <a:pt x="265" y="126145"/>
                      <a:pt x="11980" y="108887"/>
                      <a:pt x="29784" y="101479"/>
                    </a:cubicBezTo>
                    <a:lnTo>
                      <a:pt x="271277" y="1318"/>
                    </a:lnTo>
                    <a:lnTo>
                      <a:pt x="308295" y="90542"/>
                    </a:lnTo>
                    <a:lnTo>
                      <a:pt x="170454" y="147696"/>
                    </a:lnTo>
                    <a:lnTo>
                      <a:pt x="758811" y="410127"/>
                    </a:lnTo>
                    <a:lnTo>
                      <a:pt x="1353039" y="149019"/>
                    </a:lnTo>
                    <a:lnTo>
                      <a:pt x="1200157" y="90165"/>
                    </a:lnTo>
                    <a:lnTo>
                      <a:pt x="1234867" y="0"/>
                    </a:lnTo>
                    <a:lnTo>
                      <a:pt x="1497109" y="101011"/>
                    </a:lnTo>
                    <a:cubicBezTo>
                      <a:pt x="1515357" y="108085"/>
                      <a:pt x="1527574" y="125440"/>
                      <a:pt x="1528019" y="144963"/>
                    </a:cubicBezTo>
                    <a:cubicBezTo>
                      <a:pt x="1528492" y="164535"/>
                      <a:pt x="1517076" y="182455"/>
                      <a:pt x="1499180" y="190282"/>
                    </a:cubicBezTo>
                    <a:lnTo>
                      <a:pt x="778102" y="507130"/>
                    </a:lnTo>
                    <a:cubicBezTo>
                      <a:pt x="771902" y="509863"/>
                      <a:pt x="765301" y="511234"/>
                      <a:pt x="758676" y="511234"/>
                    </a:cubicBez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6" name="Google Shape;1846;g33e3027fc13_3_772"/>
              <p:cNvSpPr/>
              <p:nvPr/>
            </p:nvSpPr>
            <p:spPr>
              <a:xfrm>
                <a:off x="1779272" y="3607165"/>
                <a:ext cx="1528033" cy="730262"/>
              </a:xfrm>
              <a:custGeom>
                <a:rect b="b" l="l" r="r" t="t"/>
                <a:pathLst>
                  <a:path extrusionOk="0" h="730262" w="1528033">
                    <a:moveTo>
                      <a:pt x="758662" y="730263"/>
                    </a:moveTo>
                    <a:cubicBezTo>
                      <a:pt x="751964" y="730263"/>
                      <a:pt x="745247" y="728848"/>
                      <a:pt x="738998" y="726066"/>
                    </a:cubicBezTo>
                    <a:lnTo>
                      <a:pt x="28626" y="409219"/>
                    </a:lnTo>
                    <a:cubicBezTo>
                      <a:pt x="11203" y="401483"/>
                      <a:pt x="0" y="384176"/>
                      <a:pt x="0" y="365126"/>
                    </a:cubicBezTo>
                    <a:cubicBezTo>
                      <a:pt x="0" y="346076"/>
                      <a:pt x="11198" y="328770"/>
                      <a:pt x="28626" y="321034"/>
                    </a:cubicBezTo>
                    <a:lnTo>
                      <a:pt x="738998" y="4186"/>
                    </a:lnTo>
                    <a:cubicBezTo>
                      <a:pt x="751447" y="-1333"/>
                      <a:pt x="765644" y="-1425"/>
                      <a:pt x="778093" y="4090"/>
                    </a:cubicBezTo>
                    <a:lnTo>
                      <a:pt x="1499171" y="320937"/>
                    </a:lnTo>
                    <a:cubicBezTo>
                      <a:pt x="1516715" y="328625"/>
                      <a:pt x="1528034" y="345980"/>
                      <a:pt x="1528034" y="365122"/>
                    </a:cubicBezTo>
                    <a:cubicBezTo>
                      <a:pt x="1528034" y="384263"/>
                      <a:pt x="1516715" y="401623"/>
                      <a:pt x="1499171" y="409306"/>
                    </a:cubicBezTo>
                    <a:lnTo>
                      <a:pt x="778093" y="726153"/>
                    </a:lnTo>
                    <a:cubicBezTo>
                      <a:pt x="771893" y="728886"/>
                      <a:pt x="765292" y="730258"/>
                      <a:pt x="758666" y="730258"/>
                    </a:cubicBezTo>
                    <a:close/>
                    <a:moveTo>
                      <a:pt x="166838" y="365126"/>
                    </a:moveTo>
                    <a:lnTo>
                      <a:pt x="758802" y="629160"/>
                    </a:lnTo>
                    <a:lnTo>
                      <a:pt x="1359699" y="365126"/>
                    </a:lnTo>
                    <a:lnTo>
                      <a:pt x="758802" y="101092"/>
                    </a:lnTo>
                    <a:lnTo>
                      <a:pt x="166838" y="365126"/>
                    </a:lnTo>
                    <a:close/>
                  </a:path>
                </a:pathLst>
              </a:custGeom>
              <a:solidFill>
                <a:srgbClr val="170F2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47" name="Google Shape;1847;g33e3027fc13_3_772"/>
            <p:cNvSpPr/>
            <p:nvPr/>
          </p:nvSpPr>
          <p:spPr>
            <a:xfrm>
              <a:off x="5811248" y="4008381"/>
              <a:ext cx="827380" cy="763866"/>
            </a:xfrm>
            <a:custGeom>
              <a:rect b="b" l="l" r="r" t="t"/>
              <a:pathLst>
                <a:path extrusionOk="0" h="763866" w="827380">
                  <a:moveTo>
                    <a:pt x="68941" y="97247"/>
                  </a:moveTo>
                  <a:cubicBezTo>
                    <a:pt x="-33088" y="214881"/>
                    <a:pt x="-20392" y="393585"/>
                    <a:pt x="97225" y="495597"/>
                  </a:cubicBezTo>
                  <a:cubicBezTo>
                    <a:pt x="202721" y="587097"/>
                    <a:pt x="357189" y="586032"/>
                    <a:pt x="461560" y="500016"/>
                  </a:cubicBezTo>
                  <a:lnTo>
                    <a:pt x="765770" y="763867"/>
                  </a:lnTo>
                  <a:lnTo>
                    <a:pt x="827380" y="692830"/>
                  </a:lnTo>
                  <a:lnTo>
                    <a:pt x="523170" y="428979"/>
                  </a:lnTo>
                  <a:cubicBezTo>
                    <a:pt x="593568" y="313495"/>
                    <a:pt x="572786" y="160432"/>
                    <a:pt x="467287" y="68928"/>
                  </a:cubicBezTo>
                  <a:cubicBezTo>
                    <a:pt x="349670" y="-33088"/>
                    <a:pt x="170970" y="-20391"/>
                    <a:pt x="68937" y="97247"/>
                  </a:cubicBezTo>
                  <a:close/>
                </a:path>
              </a:pathLst>
            </a:custGeom>
            <a:solidFill>
              <a:srgbClr val="FFFFFF"/>
            </a:solidFill>
            <a:ln cap="flat" cmpd="sng" w="850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48" name="Google Shape;1848;g33e3027fc13_3_772"/>
          <p:cNvSpPr/>
          <p:nvPr/>
        </p:nvSpPr>
        <p:spPr>
          <a:xfrm>
            <a:off x="5811248" y="3629365"/>
            <a:ext cx="827379" cy="763867"/>
          </a:xfrm>
          <a:custGeom>
            <a:rect b="b" l="l" r="r" t="t"/>
            <a:pathLst>
              <a:path extrusionOk="0" h="763867" w="827379">
                <a:moveTo>
                  <a:pt x="523170" y="428976"/>
                </a:moveTo>
                <a:cubicBezTo>
                  <a:pt x="593568" y="313492"/>
                  <a:pt x="572786" y="160433"/>
                  <a:pt x="467290" y="68924"/>
                </a:cubicBezTo>
                <a:cubicBezTo>
                  <a:pt x="349669" y="-33084"/>
                  <a:pt x="170974" y="-20395"/>
                  <a:pt x="68941" y="97247"/>
                </a:cubicBezTo>
                <a:cubicBezTo>
                  <a:pt x="-33089" y="214881"/>
                  <a:pt x="-20392" y="393576"/>
                  <a:pt x="97229" y="495593"/>
                </a:cubicBezTo>
                <a:cubicBezTo>
                  <a:pt x="202724" y="587093"/>
                  <a:pt x="357188" y="586024"/>
                  <a:pt x="461560" y="500012"/>
                </a:cubicBezTo>
                <a:lnTo>
                  <a:pt x="765770" y="763867"/>
                </a:lnTo>
                <a:lnTo>
                  <a:pt x="827380" y="692835"/>
                </a:lnTo>
                <a:lnTo>
                  <a:pt x="523170" y="428980"/>
                </a:lnTo>
                <a:close/>
                <a:moveTo>
                  <a:pt x="424538" y="405660"/>
                </a:moveTo>
                <a:cubicBezTo>
                  <a:pt x="356486" y="484127"/>
                  <a:pt x="237298" y="492604"/>
                  <a:pt x="158839" y="424556"/>
                </a:cubicBezTo>
                <a:cubicBezTo>
                  <a:pt x="80381" y="356508"/>
                  <a:pt x="71930" y="237311"/>
                  <a:pt x="139977" y="158853"/>
                </a:cubicBezTo>
                <a:cubicBezTo>
                  <a:pt x="208030" y="80386"/>
                  <a:pt x="327218" y="71909"/>
                  <a:pt x="405676" y="139957"/>
                </a:cubicBezTo>
                <a:cubicBezTo>
                  <a:pt x="484134" y="208014"/>
                  <a:pt x="492586" y="327202"/>
                  <a:pt x="424538" y="405660"/>
                </a:cubicBezTo>
                <a:close/>
              </a:path>
            </a:pathLst>
          </a:custGeom>
          <a:solidFill>
            <a:srgbClr val="DA212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9" name="Google Shape;1849;g33e3027fc13_3_772"/>
          <p:cNvSpPr/>
          <p:nvPr/>
        </p:nvSpPr>
        <p:spPr>
          <a:xfrm>
            <a:off x="8326582" y="2601914"/>
            <a:ext cx="2519700" cy="2519700"/>
          </a:xfrm>
          <a:prstGeom prst="teardrop">
            <a:avLst>
              <a:gd fmla="val 100000" name="adj"/>
            </a:avLst>
          </a:prstGeom>
          <a:solidFill>
            <a:srgbClr val="A9A5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Arial"/>
              <a:buNone/>
            </a:pPr>
            <a:r>
              <a:t/>
            </a:r>
            <a:endParaRPr b="1" i="0" sz="3600" u="none" cap="none" strike="noStrike">
              <a:solidFill>
                <a:srgbClr val="FFFFFF"/>
              </a:solidFill>
              <a:latin typeface="Calibri"/>
              <a:ea typeface="Calibri"/>
              <a:cs typeface="Calibri"/>
              <a:sym typeface="Calibri"/>
            </a:endParaRPr>
          </a:p>
        </p:txBody>
      </p:sp>
      <p:sp>
        <p:nvSpPr>
          <p:cNvPr id="1850" name="Google Shape;1850;g33e3027fc13_3_772"/>
          <p:cNvSpPr txBox="1"/>
          <p:nvPr/>
        </p:nvSpPr>
        <p:spPr>
          <a:xfrm>
            <a:off x="8530585" y="1999470"/>
            <a:ext cx="2315700" cy="4926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n-US" sz="3200">
                <a:solidFill>
                  <a:srgbClr val="088F45"/>
                </a:solidFill>
                <a:latin typeface="Calibri"/>
                <a:ea typeface="Calibri"/>
                <a:cs typeface="Calibri"/>
                <a:sym typeface="Calibri"/>
              </a:rPr>
              <a:t>Automation</a:t>
            </a:r>
            <a:endParaRPr/>
          </a:p>
        </p:txBody>
      </p:sp>
      <p:sp>
        <p:nvSpPr>
          <p:cNvPr id="1851" name="Google Shape;1851;g33e3027fc13_3_772"/>
          <p:cNvSpPr txBox="1"/>
          <p:nvPr/>
        </p:nvSpPr>
        <p:spPr>
          <a:xfrm>
            <a:off x="10382235" y="2593996"/>
            <a:ext cx="471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88F45"/>
                </a:solidFill>
                <a:latin typeface="Calibri"/>
                <a:ea typeface="Calibri"/>
                <a:cs typeface="Calibri"/>
                <a:sym typeface="Calibri"/>
              </a:rPr>
              <a:t>3</a:t>
            </a:r>
            <a:endParaRPr/>
          </a:p>
        </p:txBody>
      </p:sp>
      <p:pic>
        <p:nvPicPr>
          <p:cNvPr id="1852" name="Google Shape;1852;g33e3027fc13_3_772"/>
          <p:cNvPicPr preferRelativeResize="0"/>
          <p:nvPr/>
        </p:nvPicPr>
        <p:blipFill rotWithShape="1">
          <a:blip r:embed="rId3">
            <a:alphaModFix/>
          </a:blip>
          <a:srcRect b="0" l="0" r="0" t="0"/>
          <a:stretch/>
        </p:blipFill>
        <p:spPr>
          <a:xfrm>
            <a:off x="8440662" y="2675740"/>
            <a:ext cx="2306947" cy="2306947"/>
          </a:xfrm>
          <a:prstGeom prst="rect">
            <a:avLst/>
          </a:prstGeom>
          <a:noFill/>
          <a:ln>
            <a:noFill/>
          </a:ln>
        </p:spPr>
      </p:pic>
      <p:sp>
        <p:nvSpPr>
          <p:cNvPr id="1853" name="Google Shape;1853;g33e3027fc13_3_772"/>
          <p:cNvSpPr/>
          <p:nvPr/>
        </p:nvSpPr>
        <p:spPr>
          <a:xfrm>
            <a:off x="649160" y="5269037"/>
            <a:ext cx="11172600" cy="943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Trend Analysis, Forecasting, Pro-active Monitoring and PM collection used in some of these Scenarios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26"/>
                                        </p:tgtEl>
                                        <p:attrNameLst>
                                          <p:attrName>style.visibility</p:attrName>
                                        </p:attrNameLst>
                                      </p:cBhvr>
                                      <p:to>
                                        <p:strVal val="visible"/>
                                      </p:to>
                                    </p:set>
                                    <p:animEffect filter="fade" transition="in">
                                      <p:cBhvr>
                                        <p:cTn dur="500"/>
                                        <p:tgtEl>
                                          <p:spTgt spid="1826"/>
                                        </p:tgtEl>
                                      </p:cBhvr>
                                    </p:animEffect>
                                  </p:childTnLst>
                                </p:cTn>
                              </p:par>
                              <p:par>
                                <p:cTn fill="hold" nodeType="withEffect" presetClass="entr" presetID="10" presetSubtype="0">
                                  <p:stCondLst>
                                    <p:cond delay="0"/>
                                  </p:stCondLst>
                                  <p:childTnLst>
                                    <p:set>
                                      <p:cBhvr>
                                        <p:cTn dur="1" fill="hold">
                                          <p:stCondLst>
                                            <p:cond delay="0"/>
                                          </p:stCondLst>
                                        </p:cTn>
                                        <p:tgtEl>
                                          <p:spTgt spid="1853"/>
                                        </p:tgtEl>
                                        <p:attrNameLst>
                                          <p:attrName>style.visibility</p:attrName>
                                        </p:attrNameLst>
                                      </p:cBhvr>
                                      <p:to>
                                        <p:strVal val="visible"/>
                                      </p:to>
                                    </p:set>
                                    <p:animEffect filter="fade" transition="in">
                                      <p:cBhvr>
                                        <p:cTn dur="500"/>
                                        <p:tgtEl>
                                          <p:spTgt spid="1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g345c4222b06_0_1"/>
          <p:cNvSpPr txBox="1"/>
          <p:nvPr>
            <p:ph idx="1" type="body"/>
          </p:nvPr>
        </p:nvSpPr>
        <p:spPr>
          <a:xfrm>
            <a:off x="329350" y="1337050"/>
            <a:ext cx="9716400" cy="562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b="1" lang="en-US" sz="2500"/>
              <a:t>James Deaton</a:t>
            </a:r>
            <a:r>
              <a:rPr lang="en-US" sz="2500"/>
              <a:t>, Internet2, United States</a:t>
            </a:r>
            <a:endParaRPr sz="2500"/>
          </a:p>
          <a:p>
            <a:pPr indent="0" lvl="0" marL="0" rtl="0" algn="l">
              <a:lnSpc>
                <a:spcPct val="90000"/>
              </a:lnSpc>
              <a:spcBef>
                <a:spcPts val="1000"/>
              </a:spcBef>
              <a:spcAft>
                <a:spcPts val="0"/>
              </a:spcAft>
              <a:buClr>
                <a:schemeClr val="dk1"/>
              </a:buClr>
              <a:buSzPts val="1100"/>
              <a:buFont typeface="Arial"/>
              <a:buNone/>
            </a:pPr>
            <a:r>
              <a:rPr b="1" lang="en-US" sz="2500"/>
              <a:t>Danial Ebling</a:t>
            </a:r>
            <a:r>
              <a:rPr lang="en-US" sz="2500"/>
              <a:t>, Utah Education &amp; Telehealth Network, United States</a:t>
            </a:r>
            <a:endParaRPr sz="2500"/>
          </a:p>
          <a:p>
            <a:pPr indent="0" lvl="0" marL="0" rtl="0" algn="l">
              <a:lnSpc>
                <a:spcPct val="90000"/>
              </a:lnSpc>
              <a:spcBef>
                <a:spcPts val="1000"/>
              </a:spcBef>
              <a:spcAft>
                <a:spcPts val="0"/>
              </a:spcAft>
              <a:buClr>
                <a:schemeClr val="dk1"/>
              </a:buClr>
              <a:buSzPts val="1100"/>
              <a:buFont typeface="Arial"/>
              <a:buNone/>
            </a:pPr>
            <a:r>
              <a:rPr b="1" lang="en-US" sz="2500"/>
              <a:t>Lidia Galdino</a:t>
            </a:r>
            <a:r>
              <a:rPr lang="en-US" sz="2500"/>
              <a:t>, Corning Optical Communications, United Kingdom</a:t>
            </a:r>
            <a:endParaRPr sz="2500"/>
          </a:p>
          <a:p>
            <a:pPr indent="0" lvl="0" marL="0" rtl="0" algn="l">
              <a:lnSpc>
                <a:spcPct val="90000"/>
              </a:lnSpc>
              <a:spcBef>
                <a:spcPts val="1000"/>
              </a:spcBef>
              <a:spcAft>
                <a:spcPts val="0"/>
              </a:spcAft>
              <a:buClr>
                <a:schemeClr val="dk1"/>
              </a:buClr>
              <a:buSzPts val="1100"/>
              <a:buFont typeface="Arial"/>
              <a:buNone/>
            </a:pPr>
            <a:r>
              <a:rPr b="1" lang="en-US" sz="2500"/>
              <a:t>Mariam Kiran</a:t>
            </a:r>
            <a:r>
              <a:rPr lang="en-US" sz="2500"/>
              <a:t>, Oak Ridge National Laboratory, United States</a:t>
            </a:r>
            <a:endParaRPr sz="2500"/>
          </a:p>
          <a:p>
            <a:pPr indent="0" lvl="0" marL="0" rtl="0" algn="l">
              <a:lnSpc>
                <a:spcPct val="90000"/>
              </a:lnSpc>
              <a:spcBef>
                <a:spcPts val="1000"/>
              </a:spcBef>
              <a:spcAft>
                <a:spcPts val="0"/>
              </a:spcAft>
              <a:buClr>
                <a:schemeClr val="dk1"/>
              </a:buClr>
              <a:buSzPts val="1100"/>
              <a:buFont typeface="Arial"/>
              <a:buNone/>
            </a:pPr>
            <a:r>
              <a:rPr b="1" lang="en-US" sz="2500"/>
              <a:t>Hideki Nishizawa</a:t>
            </a:r>
            <a:r>
              <a:rPr lang="en-US" sz="2500"/>
              <a:t>, NTT, Japan</a:t>
            </a:r>
            <a:endParaRPr sz="2500"/>
          </a:p>
          <a:p>
            <a:pPr indent="0" lvl="0" marL="0" rtl="0" algn="l">
              <a:lnSpc>
                <a:spcPct val="90000"/>
              </a:lnSpc>
              <a:spcBef>
                <a:spcPts val="1000"/>
              </a:spcBef>
              <a:spcAft>
                <a:spcPts val="0"/>
              </a:spcAft>
              <a:buClr>
                <a:schemeClr val="dk1"/>
              </a:buClr>
              <a:buSzPts val="1100"/>
              <a:buFont typeface="Arial"/>
              <a:buNone/>
            </a:pPr>
            <a:r>
              <a:rPr b="1" lang="en-US" sz="2500"/>
              <a:t>Reza Rokui</a:t>
            </a:r>
            <a:r>
              <a:rPr lang="en-US" sz="2500"/>
              <a:t>, Ciena, Canada</a:t>
            </a:r>
            <a:endParaRPr sz="2500"/>
          </a:p>
          <a:p>
            <a:pPr indent="0" lvl="0" marL="0" rtl="0" algn="l">
              <a:lnSpc>
                <a:spcPct val="90000"/>
              </a:lnSpc>
              <a:spcBef>
                <a:spcPts val="1000"/>
              </a:spcBef>
              <a:spcAft>
                <a:spcPts val="0"/>
              </a:spcAft>
              <a:buClr>
                <a:schemeClr val="dk1"/>
              </a:buClr>
              <a:buSzPts val="1100"/>
              <a:buFont typeface="Arial"/>
              <a:buNone/>
            </a:pPr>
            <a:r>
              <a:rPr b="1" lang="en-US" sz="2500"/>
              <a:t>Dirk van den Borne</a:t>
            </a:r>
            <a:r>
              <a:rPr lang="en-US" sz="2500"/>
              <a:t>, Juniper Networks, Germany</a:t>
            </a:r>
            <a:endParaRPr sz="2500"/>
          </a:p>
          <a:p>
            <a:pPr indent="0" lvl="0" marL="0" rtl="0" algn="l">
              <a:lnSpc>
                <a:spcPct val="90000"/>
              </a:lnSpc>
              <a:spcBef>
                <a:spcPts val="1000"/>
              </a:spcBef>
              <a:spcAft>
                <a:spcPts val="0"/>
              </a:spcAft>
              <a:buClr>
                <a:schemeClr val="dk1"/>
              </a:buClr>
              <a:buSzPts val="1100"/>
              <a:buFont typeface="Arial"/>
              <a:buNone/>
            </a:pPr>
            <a:r>
              <a:rPr b="1" lang="en-US" sz="2500"/>
              <a:t>Wenji Wu</a:t>
            </a:r>
            <a:r>
              <a:rPr lang="en-US" sz="2500"/>
              <a:t>, Energy Sciences Network, United States</a:t>
            </a:r>
            <a:endParaRPr sz="2500"/>
          </a:p>
          <a:p>
            <a:pPr indent="0" lvl="0" marL="0" rtl="0" algn="l">
              <a:lnSpc>
                <a:spcPct val="90000"/>
              </a:lnSpc>
              <a:spcBef>
                <a:spcPts val="1000"/>
              </a:spcBef>
              <a:spcAft>
                <a:spcPts val="0"/>
              </a:spcAft>
              <a:buClr>
                <a:schemeClr val="dk1"/>
              </a:buClr>
              <a:buSzPts val="1100"/>
              <a:buFont typeface="Arial"/>
              <a:buNone/>
            </a:pPr>
            <a:r>
              <a:rPr b="1" lang="en-US" sz="2500"/>
              <a:t>John Wu</a:t>
            </a:r>
            <a:r>
              <a:rPr lang="en-US" sz="2500"/>
              <a:t>, </a:t>
            </a:r>
            <a:r>
              <a:rPr lang="en-US" sz="2500"/>
              <a:t>Energy Sciences Network</a:t>
            </a:r>
            <a:r>
              <a:rPr lang="en-US" sz="2500"/>
              <a:t>, United States</a:t>
            </a:r>
            <a:endParaRPr sz="2500"/>
          </a:p>
          <a:p>
            <a:pPr indent="0" lvl="0" marL="0" rtl="0" algn="l">
              <a:lnSpc>
                <a:spcPct val="90000"/>
              </a:lnSpc>
              <a:spcBef>
                <a:spcPts val="1000"/>
              </a:spcBef>
              <a:spcAft>
                <a:spcPts val="0"/>
              </a:spcAft>
              <a:buClr>
                <a:schemeClr val="dk1"/>
              </a:buClr>
              <a:buSzPts val="1100"/>
              <a:buFont typeface="Arial"/>
              <a:buNone/>
            </a:pPr>
            <a:r>
              <a:t/>
            </a:r>
            <a:endParaRPr sz="2300"/>
          </a:p>
        </p:txBody>
      </p:sp>
      <p:sp>
        <p:nvSpPr>
          <p:cNvPr id="1056" name="Google Shape;1056;g345c4222b06_0_1"/>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Welcome Speakers!</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pic>
        <p:nvPicPr>
          <p:cNvPr descr="A close-up of a hand touching another hand&#10;&#10;AI-generated content may be incorrect." id="1858" name="Google Shape;1858;g33e3027fc13_3_806"/>
          <p:cNvPicPr preferRelativeResize="0"/>
          <p:nvPr/>
        </p:nvPicPr>
        <p:blipFill rotWithShape="1">
          <a:blip r:embed="rId3">
            <a:alphaModFix/>
          </a:blip>
          <a:srcRect b="16393" l="0" r="0" t="3988"/>
          <a:stretch/>
        </p:blipFill>
        <p:spPr>
          <a:xfrm>
            <a:off x="390144" y="716581"/>
            <a:ext cx="11810998" cy="6141419"/>
          </a:xfrm>
          <a:prstGeom prst="rect">
            <a:avLst/>
          </a:prstGeom>
          <a:noFill/>
          <a:ln>
            <a:noFill/>
          </a:ln>
        </p:spPr>
      </p:pic>
      <p:sp>
        <p:nvSpPr>
          <p:cNvPr id="1859" name="Google Shape;1859;g33e3027fc13_3_806"/>
          <p:cNvSpPr txBox="1"/>
          <p:nvPr/>
        </p:nvSpPr>
        <p:spPr>
          <a:xfrm>
            <a:off x="3142343" y="1969839"/>
            <a:ext cx="8940900" cy="1899300"/>
          </a:xfrm>
          <a:prstGeom prst="rect">
            <a:avLst/>
          </a:prstGeom>
          <a:gradFill>
            <a:gsLst>
              <a:gs pos="0">
                <a:srgbClr val="FFFFFF">
                  <a:alpha val="0"/>
                </a:srgbClr>
              </a:gs>
              <a:gs pos="9000">
                <a:srgbClr val="FFFFFF">
                  <a:alpha val="0"/>
                </a:srgbClr>
              </a:gs>
              <a:gs pos="72000">
                <a:schemeClr val="accent1"/>
              </a:gs>
              <a:gs pos="100000">
                <a:schemeClr val="accent1"/>
              </a:gs>
            </a:gsLst>
            <a:lin ang="0" scaled="0"/>
          </a:gradFill>
          <a:ln>
            <a:noFill/>
          </a:ln>
        </p:spPr>
        <p:txBody>
          <a:bodyPr anchorCtr="0" anchor="ctr" bIns="0" lIns="0" spcFirstLastPara="1" rIns="396000" wrap="square" tIns="0">
            <a:noAutofit/>
          </a:bodyPr>
          <a:lstStyle/>
          <a:p>
            <a:pPr indent="0" lvl="0" marL="0" marR="0" rtl="0" algn="r">
              <a:lnSpc>
                <a:spcPct val="80000"/>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Network Automation </a:t>
            </a:r>
            <a:br>
              <a:rPr b="1" i="0" lang="en-US" sz="4400" u="none" cap="none" strike="noStrike">
                <a:solidFill>
                  <a:srgbClr val="FFFFFF"/>
                </a:solidFill>
                <a:latin typeface="Calibri"/>
                <a:ea typeface="Calibri"/>
                <a:cs typeface="Calibri"/>
                <a:sym typeface="Calibri"/>
              </a:rPr>
            </a:br>
            <a:r>
              <a:rPr b="0" i="0" lang="en-US" sz="4400" u="none" cap="none" strike="noStrike">
                <a:solidFill>
                  <a:srgbClr val="FFFFFF"/>
                </a:solidFill>
                <a:latin typeface="Calibri"/>
                <a:ea typeface="Calibri"/>
                <a:cs typeface="Calibri"/>
                <a:sym typeface="Calibri"/>
              </a:rPr>
              <a:t>using GenAI Multi-Agent</a:t>
            </a:r>
            <a:br>
              <a:rPr b="0" i="0" lang="en-US" sz="4400" u="none" cap="none" strike="noStrike">
                <a:solidFill>
                  <a:srgbClr val="FFFFFF"/>
                </a:solidFill>
                <a:latin typeface="Calibri"/>
                <a:ea typeface="Calibri"/>
                <a:cs typeface="Calibri"/>
                <a:sym typeface="Calibri"/>
              </a:rPr>
            </a:br>
            <a:r>
              <a:rPr b="0" i="0" lang="en-US" sz="4400" u="none" cap="none" strike="noStrike">
                <a:solidFill>
                  <a:srgbClr val="FFFFFF"/>
                </a:solidFill>
                <a:latin typeface="Calibri"/>
                <a:ea typeface="Calibri"/>
                <a:cs typeface="Calibri"/>
                <a:sym typeface="Calibri"/>
              </a:rPr>
              <a:t>Dynamic Workflow</a:t>
            </a:r>
            <a:endParaRPr/>
          </a:p>
        </p:txBody>
      </p:sp>
      <p:sp>
        <p:nvSpPr>
          <p:cNvPr id="1860" name="Google Shape;1860;g33e3027fc13_3_806"/>
          <p:cNvSpPr txBox="1"/>
          <p:nvPr/>
        </p:nvSpPr>
        <p:spPr>
          <a:xfrm>
            <a:off x="5932714" y="5957096"/>
            <a:ext cx="6150300" cy="799500"/>
          </a:xfrm>
          <a:prstGeom prst="rect">
            <a:avLst/>
          </a:prstGeom>
          <a:gradFill>
            <a:gsLst>
              <a:gs pos="0">
                <a:srgbClr val="FFFFFF">
                  <a:alpha val="0"/>
                </a:srgbClr>
              </a:gs>
              <a:gs pos="9000">
                <a:srgbClr val="FFFFFF">
                  <a:alpha val="0"/>
                </a:srgbClr>
              </a:gs>
              <a:gs pos="72000">
                <a:schemeClr val="accent1"/>
              </a:gs>
              <a:gs pos="100000">
                <a:schemeClr val="accent1"/>
              </a:gs>
            </a:gsLst>
            <a:lin ang="0" scaled="0"/>
          </a:gradFill>
          <a:ln>
            <a:noFill/>
          </a:ln>
        </p:spPr>
        <p:txBody>
          <a:bodyPr anchorCtr="0" anchor="ctr" bIns="0" lIns="0" spcFirstLastPara="1" rIns="396000" wrap="square" tIns="0">
            <a:noAutofit/>
          </a:bodyPr>
          <a:lstStyle/>
          <a:p>
            <a:pPr indent="0" lvl="0" marL="0" marR="0" rtl="0" algn="r">
              <a:lnSpc>
                <a:spcPct val="80000"/>
              </a:lnSpc>
              <a:spcBef>
                <a:spcPts val="0"/>
              </a:spcBef>
              <a:spcAft>
                <a:spcPts val="0"/>
              </a:spcAft>
              <a:buClr>
                <a:srgbClr val="FF9933"/>
              </a:buClr>
              <a:buSzPts val="2800"/>
              <a:buFont typeface="Calibri"/>
              <a:buNone/>
            </a:pPr>
            <a:r>
              <a:rPr b="1" i="0" lang="en-US" sz="2800" u="none" cap="none" strike="noStrike">
                <a:solidFill>
                  <a:srgbClr val="FF9933"/>
                </a:solidFill>
                <a:latin typeface="Calibri"/>
                <a:ea typeface="Calibri"/>
                <a:cs typeface="Calibri"/>
                <a:sym typeface="Calibri"/>
              </a:rPr>
              <a:t>An Enabler for IP/Optical Automation</a:t>
            </a:r>
            <a:endParaRPr b="0" i="0" sz="2800" u="none" cap="none" strike="noStrike">
              <a:solidFill>
                <a:srgbClr val="FF9933"/>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g33e3027fc13_3_812"/>
          <p:cNvSpPr txBox="1"/>
          <p:nvPr>
            <p:ph type="title"/>
          </p:nvPr>
        </p:nvSpPr>
        <p:spPr>
          <a:xfrm>
            <a:off x="1051560" y="0"/>
            <a:ext cx="10470900" cy="1014900"/>
          </a:xfrm>
          <a:prstGeom prst="rect">
            <a:avLst/>
          </a:prstGeom>
          <a:noFill/>
          <a:ln>
            <a:noFill/>
          </a:ln>
        </p:spPr>
        <p:txBody>
          <a:bodyPr anchorCtr="0" anchor="ctr" bIns="45700" lIns="0" spcFirstLastPara="1" rIns="0" wrap="square" tIns="45700">
            <a:noAutofit/>
          </a:bodyPr>
          <a:lstStyle/>
          <a:p>
            <a:pPr indent="0" lvl="0" marL="0" rtl="0" algn="l">
              <a:lnSpc>
                <a:spcPct val="90000"/>
              </a:lnSpc>
              <a:spcBef>
                <a:spcPts val="0"/>
              </a:spcBef>
              <a:spcAft>
                <a:spcPts val="0"/>
              </a:spcAft>
              <a:buClr>
                <a:schemeClr val="dk2"/>
              </a:buClr>
              <a:buSzPts val="2400"/>
              <a:buFont typeface="Arial"/>
              <a:buNone/>
            </a:pPr>
            <a:r>
              <a:rPr lang="en-US"/>
              <a:t>GenAI based Multi-layer IP/Optical Automation</a:t>
            </a:r>
            <a:endParaRPr/>
          </a:p>
        </p:txBody>
      </p:sp>
      <p:sp>
        <p:nvSpPr>
          <p:cNvPr id="1866" name="Google Shape;1866;g33e3027fc13_3_812"/>
          <p:cNvSpPr txBox="1"/>
          <p:nvPr/>
        </p:nvSpPr>
        <p:spPr>
          <a:xfrm>
            <a:off x="838200" y="1652021"/>
            <a:ext cx="5257800" cy="339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635B71"/>
              </a:buClr>
              <a:buSzPts val="2400"/>
              <a:buFont typeface="Arial"/>
              <a:buNone/>
            </a:pPr>
            <a:r>
              <a:rPr b="0" i="1" lang="en-US" sz="2400" u="none" cap="none" strike="noStrike">
                <a:solidFill>
                  <a:srgbClr val="635B71"/>
                </a:solidFill>
                <a:latin typeface="Calibri"/>
                <a:ea typeface="Calibri"/>
                <a:cs typeface="Calibri"/>
                <a:sym typeface="Calibri"/>
              </a:rPr>
              <a:t>Problem Statement At-a-glance</a:t>
            </a:r>
            <a:endParaRPr b="0" i="1" sz="2400" u="none" cap="none" strike="noStrike">
              <a:solidFill>
                <a:srgbClr val="635B71"/>
              </a:solidFill>
              <a:latin typeface="Calibri"/>
              <a:ea typeface="Calibri"/>
              <a:cs typeface="Calibri"/>
              <a:sym typeface="Calibri"/>
            </a:endParaRPr>
          </a:p>
        </p:txBody>
      </p:sp>
      <p:grpSp>
        <p:nvGrpSpPr>
          <p:cNvPr id="1867" name="Google Shape;1867;g33e3027fc13_3_812"/>
          <p:cNvGrpSpPr/>
          <p:nvPr/>
        </p:nvGrpSpPr>
        <p:grpSpPr>
          <a:xfrm>
            <a:off x="4780109" y="2135311"/>
            <a:ext cx="3094800" cy="1293600"/>
            <a:chOff x="7695744" y="4256722"/>
            <a:chExt cx="3094800" cy="1293600"/>
          </a:xfrm>
        </p:grpSpPr>
        <p:sp>
          <p:nvSpPr>
            <p:cNvPr id="1868" name="Google Shape;1868;g33e3027fc13_3_812"/>
            <p:cNvSpPr/>
            <p:nvPr/>
          </p:nvSpPr>
          <p:spPr>
            <a:xfrm>
              <a:off x="7695744" y="4256722"/>
              <a:ext cx="3094800" cy="1293600"/>
            </a:xfrm>
            <a:prstGeom prst="rect">
              <a:avLst/>
            </a:prstGeom>
            <a:solidFill>
              <a:srgbClr val="B9010D"/>
            </a:solidFill>
            <a:ln>
              <a:noFill/>
            </a:ln>
          </p:spPr>
          <p:txBody>
            <a:bodyPr anchorCtr="0" anchor="b" bIns="72000" lIns="72000" spcFirstLastPara="1" rIns="72000" wrap="square" tIns="72000">
              <a:noAutofit/>
            </a:bodyPr>
            <a:lstStyle/>
            <a:p>
              <a:pPr indent="-7937" lvl="0" marL="7937"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Network Engineer investigates, </a:t>
              </a:r>
              <a:br>
                <a:rPr b="0" i="0" lang="en-US" sz="1800" u="none" cap="none" strike="noStrike">
                  <a:solidFill>
                    <a:srgbClr val="FFFFFF"/>
                  </a:solidFill>
                  <a:latin typeface="Calibri"/>
                  <a:ea typeface="Calibri"/>
                  <a:cs typeface="Calibri"/>
                  <a:sym typeface="Calibri"/>
                </a:rPr>
              </a:br>
              <a:r>
                <a:rPr b="0" i="0" lang="en-US" sz="1800" u="none" cap="none" strike="noStrike">
                  <a:solidFill>
                    <a:srgbClr val="FFFFFF"/>
                  </a:solidFill>
                  <a:latin typeface="Calibri"/>
                  <a:ea typeface="Calibri"/>
                  <a:cs typeface="Calibri"/>
                  <a:sym typeface="Calibri"/>
                </a:rPr>
                <a:t>and goes through loops of </a:t>
              </a:r>
              <a:endParaRPr/>
            </a:p>
            <a:p>
              <a:pPr indent="-7937" lvl="0" marL="7937" marR="0" rtl="0" algn="l">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“Reasoning &amp; Acting”</a:t>
              </a:r>
              <a:endParaRPr/>
            </a:p>
          </p:txBody>
        </p:sp>
        <p:sp>
          <p:nvSpPr>
            <p:cNvPr id="1869" name="Google Shape;1869;g33e3027fc13_3_812"/>
            <p:cNvSpPr/>
            <p:nvPr/>
          </p:nvSpPr>
          <p:spPr>
            <a:xfrm>
              <a:off x="7779745" y="4331105"/>
              <a:ext cx="251400" cy="251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9010D"/>
                </a:buClr>
                <a:buSzPts val="1800"/>
                <a:buFont typeface="Calibri"/>
                <a:buNone/>
              </a:pPr>
              <a:r>
                <a:rPr b="0" i="0" lang="en-US" sz="1800" u="none" cap="none" strike="noStrike">
                  <a:solidFill>
                    <a:srgbClr val="B9010D"/>
                  </a:solidFill>
                  <a:latin typeface="Calibri"/>
                  <a:ea typeface="Calibri"/>
                  <a:cs typeface="Calibri"/>
                  <a:sym typeface="Calibri"/>
                </a:rPr>
                <a:t>2</a:t>
              </a:r>
              <a:endParaRPr/>
            </a:p>
          </p:txBody>
        </p:sp>
      </p:grpSp>
      <p:sp>
        <p:nvSpPr>
          <p:cNvPr id="1870" name="Google Shape;1870;g33e3027fc13_3_812"/>
          <p:cNvSpPr/>
          <p:nvPr/>
        </p:nvSpPr>
        <p:spPr>
          <a:xfrm>
            <a:off x="5472579" y="3715144"/>
            <a:ext cx="1246800" cy="1246800"/>
          </a:xfrm>
          <a:prstGeom prst="roundRect">
            <a:avLst>
              <a:gd fmla="val 17372" name="adj"/>
            </a:avLst>
          </a:prstGeom>
          <a:solidFill>
            <a:srgbClr val="9C96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71" name="Google Shape;1871;g33e3027fc13_3_812"/>
          <p:cNvSpPr txBox="1"/>
          <p:nvPr/>
        </p:nvSpPr>
        <p:spPr>
          <a:xfrm>
            <a:off x="5146244" y="4937717"/>
            <a:ext cx="19710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635B71"/>
                </a:solidFill>
                <a:latin typeface="Calibri"/>
                <a:ea typeface="Calibri"/>
                <a:cs typeface="Calibri"/>
                <a:sym typeface="Calibri"/>
              </a:rPr>
              <a:t>Network Engineer</a:t>
            </a:r>
            <a:endParaRPr/>
          </a:p>
        </p:txBody>
      </p:sp>
      <p:grpSp>
        <p:nvGrpSpPr>
          <p:cNvPr id="1872" name="Google Shape;1872;g33e3027fc13_3_812"/>
          <p:cNvGrpSpPr/>
          <p:nvPr/>
        </p:nvGrpSpPr>
        <p:grpSpPr>
          <a:xfrm>
            <a:off x="805268" y="2135311"/>
            <a:ext cx="4667305" cy="2779254"/>
            <a:chOff x="805268" y="2135311"/>
            <a:chExt cx="4667305" cy="2779254"/>
          </a:xfrm>
        </p:grpSpPr>
        <p:grpSp>
          <p:nvGrpSpPr>
            <p:cNvPr id="1873" name="Google Shape;1873;g33e3027fc13_3_812"/>
            <p:cNvGrpSpPr/>
            <p:nvPr/>
          </p:nvGrpSpPr>
          <p:grpSpPr>
            <a:xfrm>
              <a:off x="805268" y="2135311"/>
              <a:ext cx="3729300" cy="1293600"/>
              <a:chOff x="7695744" y="4256722"/>
              <a:chExt cx="3729300" cy="1293600"/>
            </a:xfrm>
          </p:grpSpPr>
          <p:sp>
            <p:nvSpPr>
              <p:cNvPr id="1874" name="Google Shape;1874;g33e3027fc13_3_812"/>
              <p:cNvSpPr/>
              <p:nvPr/>
            </p:nvSpPr>
            <p:spPr>
              <a:xfrm>
                <a:off x="7695744" y="4256722"/>
                <a:ext cx="3729300" cy="1293600"/>
              </a:xfrm>
              <a:prstGeom prst="rect">
                <a:avLst/>
              </a:prstGeom>
              <a:solidFill>
                <a:srgbClr val="B9010D"/>
              </a:solidFill>
              <a:ln>
                <a:noFill/>
              </a:ln>
            </p:spPr>
            <p:txBody>
              <a:bodyPr anchorCtr="0" anchor="b" bIns="72000" lIns="72000" spcFirstLastPara="1" rIns="72000" wrap="square" tIns="72000">
                <a:noAutofit/>
              </a:bodyPr>
              <a:lstStyle/>
              <a:p>
                <a:pPr indent="-7937" lvl="0" marL="7937"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Operator has an issue in their network and asks "Network Engineer" to find the issue and to fix it</a:t>
                </a:r>
                <a:endParaRPr/>
              </a:p>
            </p:txBody>
          </p:sp>
          <p:sp>
            <p:nvSpPr>
              <p:cNvPr id="1875" name="Google Shape;1875;g33e3027fc13_3_812"/>
              <p:cNvSpPr/>
              <p:nvPr/>
            </p:nvSpPr>
            <p:spPr>
              <a:xfrm>
                <a:off x="7779745" y="4331105"/>
                <a:ext cx="251400" cy="251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9010D"/>
                  </a:buClr>
                  <a:buSzPts val="1800"/>
                  <a:buFont typeface="Calibri"/>
                  <a:buNone/>
                </a:pPr>
                <a:r>
                  <a:rPr b="0" i="0" lang="en-US" sz="1800" u="none" cap="none" strike="noStrike">
                    <a:solidFill>
                      <a:srgbClr val="B9010D"/>
                    </a:solidFill>
                    <a:latin typeface="Calibri"/>
                    <a:ea typeface="Calibri"/>
                    <a:cs typeface="Calibri"/>
                    <a:sym typeface="Calibri"/>
                  </a:rPr>
                  <a:t>1</a:t>
                </a:r>
                <a:endParaRPr/>
              </a:p>
            </p:txBody>
          </p:sp>
        </p:grpSp>
        <p:grpSp>
          <p:nvGrpSpPr>
            <p:cNvPr id="1876" name="Google Shape;1876;g33e3027fc13_3_812"/>
            <p:cNvGrpSpPr/>
            <p:nvPr/>
          </p:nvGrpSpPr>
          <p:grpSpPr>
            <a:xfrm>
              <a:off x="2093973" y="3762565"/>
              <a:ext cx="3378600" cy="1152000"/>
              <a:chOff x="2093973" y="3762565"/>
              <a:chExt cx="3378600" cy="1152000"/>
            </a:xfrm>
          </p:grpSpPr>
          <p:sp>
            <p:nvSpPr>
              <p:cNvPr id="1877" name="Google Shape;1877;g33e3027fc13_3_812"/>
              <p:cNvSpPr/>
              <p:nvPr/>
            </p:nvSpPr>
            <p:spPr>
              <a:xfrm>
                <a:off x="2093973" y="3762565"/>
                <a:ext cx="1152000" cy="1152000"/>
              </a:xfrm>
              <a:prstGeom prst="ellipse">
                <a:avLst/>
              </a:prstGeom>
              <a:solidFill>
                <a:srgbClr val="9C96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Input</a:t>
                </a:r>
                <a:endParaRPr/>
              </a:p>
            </p:txBody>
          </p:sp>
          <p:cxnSp>
            <p:nvCxnSpPr>
              <p:cNvPr id="1878" name="Google Shape;1878;g33e3027fc13_3_812"/>
              <p:cNvCxnSpPr>
                <a:stCxn id="1877" idx="6"/>
                <a:endCxn id="1870" idx="1"/>
              </p:cNvCxnSpPr>
              <p:nvPr/>
            </p:nvCxnSpPr>
            <p:spPr>
              <a:xfrm>
                <a:off x="3245973" y="4338565"/>
                <a:ext cx="2226600" cy="0"/>
              </a:xfrm>
              <a:prstGeom prst="straightConnector1">
                <a:avLst/>
              </a:prstGeom>
              <a:noFill/>
              <a:ln cap="flat" cmpd="sng" w="28575">
                <a:solidFill>
                  <a:srgbClr val="002060"/>
                </a:solidFill>
                <a:prstDash val="solid"/>
                <a:miter lim="800000"/>
                <a:headEnd len="sm" w="sm" type="none"/>
                <a:tailEnd len="med" w="med" type="triangle"/>
              </a:ln>
            </p:spPr>
          </p:cxnSp>
        </p:grpSp>
      </p:grpSp>
      <p:grpSp>
        <p:nvGrpSpPr>
          <p:cNvPr id="1879" name="Google Shape;1879;g33e3027fc13_3_812"/>
          <p:cNvGrpSpPr/>
          <p:nvPr/>
        </p:nvGrpSpPr>
        <p:grpSpPr>
          <a:xfrm>
            <a:off x="6718820" y="2135311"/>
            <a:ext cx="4582248" cy="2779253"/>
            <a:chOff x="6718820" y="2135311"/>
            <a:chExt cx="4582248" cy="2779253"/>
          </a:xfrm>
        </p:grpSpPr>
        <p:grpSp>
          <p:nvGrpSpPr>
            <p:cNvPr id="1880" name="Google Shape;1880;g33e3027fc13_3_812"/>
            <p:cNvGrpSpPr/>
            <p:nvPr/>
          </p:nvGrpSpPr>
          <p:grpSpPr>
            <a:xfrm>
              <a:off x="8120468" y="2135311"/>
              <a:ext cx="3180600" cy="1293600"/>
              <a:chOff x="7695744" y="4256722"/>
              <a:chExt cx="3180600" cy="1293600"/>
            </a:xfrm>
          </p:grpSpPr>
          <p:sp>
            <p:nvSpPr>
              <p:cNvPr id="1881" name="Google Shape;1881;g33e3027fc13_3_812"/>
              <p:cNvSpPr/>
              <p:nvPr/>
            </p:nvSpPr>
            <p:spPr>
              <a:xfrm>
                <a:off x="7695744" y="4256722"/>
                <a:ext cx="3180600" cy="1293600"/>
              </a:xfrm>
              <a:prstGeom prst="rect">
                <a:avLst/>
              </a:prstGeom>
              <a:solidFill>
                <a:srgbClr val="B9010D"/>
              </a:solidFill>
              <a:ln>
                <a:noFill/>
              </a:ln>
            </p:spPr>
            <p:txBody>
              <a:bodyPr anchorCtr="0" anchor="b" bIns="72000" lIns="72000" spcFirstLastPara="1" rIns="72000" wrap="square" tIns="72000">
                <a:noAutofit/>
              </a:bodyPr>
              <a:lstStyle/>
              <a:p>
                <a:pPr indent="-7937" lvl="0" marL="7937"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Network Engineer provides both the result of their investigation and remedial actions</a:t>
                </a:r>
                <a:endParaRPr/>
              </a:p>
            </p:txBody>
          </p:sp>
          <p:sp>
            <p:nvSpPr>
              <p:cNvPr id="1882" name="Google Shape;1882;g33e3027fc13_3_812"/>
              <p:cNvSpPr/>
              <p:nvPr/>
            </p:nvSpPr>
            <p:spPr>
              <a:xfrm>
                <a:off x="7779745" y="4331105"/>
                <a:ext cx="251400" cy="251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9010D"/>
                  </a:buClr>
                  <a:buSzPts val="1800"/>
                  <a:buFont typeface="Calibri"/>
                  <a:buNone/>
                </a:pPr>
                <a:r>
                  <a:rPr b="0" i="0" lang="en-US" sz="1800" u="none" cap="none" strike="noStrike">
                    <a:solidFill>
                      <a:srgbClr val="B9010D"/>
                    </a:solidFill>
                    <a:latin typeface="Calibri"/>
                    <a:ea typeface="Calibri"/>
                    <a:cs typeface="Calibri"/>
                    <a:sym typeface="Calibri"/>
                  </a:rPr>
                  <a:t>3</a:t>
                </a:r>
                <a:endParaRPr/>
              </a:p>
            </p:txBody>
          </p:sp>
        </p:grpSp>
        <p:grpSp>
          <p:nvGrpSpPr>
            <p:cNvPr id="1883" name="Google Shape;1883;g33e3027fc13_3_812"/>
            <p:cNvGrpSpPr/>
            <p:nvPr/>
          </p:nvGrpSpPr>
          <p:grpSpPr>
            <a:xfrm>
              <a:off x="6718820" y="3762564"/>
              <a:ext cx="3384600" cy="1152000"/>
              <a:chOff x="6718820" y="3762564"/>
              <a:chExt cx="3384600" cy="1152000"/>
            </a:xfrm>
          </p:grpSpPr>
          <p:sp>
            <p:nvSpPr>
              <p:cNvPr id="1884" name="Google Shape;1884;g33e3027fc13_3_812"/>
              <p:cNvSpPr/>
              <p:nvPr/>
            </p:nvSpPr>
            <p:spPr>
              <a:xfrm>
                <a:off x="8951420" y="3762564"/>
                <a:ext cx="1152000" cy="1152000"/>
              </a:xfrm>
              <a:prstGeom prst="ellipse">
                <a:avLst/>
              </a:prstGeom>
              <a:solidFill>
                <a:srgbClr val="9C96A4"/>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Output</a:t>
                </a:r>
                <a:endParaRPr/>
              </a:p>
            </p:txBody>
          </p:sp>
          <p:cxnSp>
            <p:nvCxnSpPr>
              <p:cNvPr id="1885" name="Google Shape;1885;g33e3027fc13_3_812"/>
              <p:cNvCxnSpPr>
                <a:stCxn id="1886" idx="3"/>
                <a:endCxn id="1884" idx="2"/>
              </p:cNvCxnSpPr>
              <p:nvPr/>
            </p:nvCxnSpPr>
            <p:spPr>
              <a:xfrm>
                <a:off x="6718820" y="4338548"/>
                <a:ext cx="2232600" cy="0"/>
              </a:xfrm>
              <a:prstGeom prst="straightConnector1">
                <a:avLst/>
              </a:prstGeom>
              <a:noFill/>
              <a:ln cap="flat" cmpd="sng" w="28575">
                <a:solidFill>
                  <a:srgbClr val="002060"/>
                </a:solidFill>
                <a:prstDash val="solid"/>
                <a:miter lim="800000"/>
                <a:headEnd len="sm" w="sm" type="none"/>
                <a:tailEnd len="med" w="med" type="triangle"/>
              </a:ln>
            </p:spPr>
          </p:cxnSp>
        </p:grpSp>
      </p:grpSp>
      <p:grpSp>
        <p:nvGrpSpPr>
          <p:cNvPr id="1887" name="Google Shape;1887;g33e3027fc13_3_812"/>
          <p:cNvGrpSpPr/>
          <p:nvPr/>
        </p:nvGrpSpPr>
        <p:grpSpPr>
          <a:xfrm>
            <a:off x="5681788" y="3906248"/>
            <a:ext cx="900001" cy="900000"/>
            <a:chOff x="5724916" y="3814697"/>
            <a:chExt cx="900001" cy="900000"/>
          </a:xfrm>
        </p:grpSpPr>
        <p:sp>
          <p:nvSpPr>
            <p:cNvPr id="1888" name="Google Shape;1888;g33e3027fc13_3_812"/>
            <p:cNvSpPr/>
            <p:nvPr/>
          </p:nvSpPr>
          <p:spPr>
            <a:xfrm>
              <a:off x="5724916" y="3814697"/>
              <a:ext cx="900000" cy="900000"/>
            </a:xfrm>
            <a:prstGeom prst="arc">
              <a:avLst>
                <a:gd fmla="val 14070982" name="adj1"/>
                <a:gd fmla="val 11883765" name="adj2"/>
              </a:avLst>
            </a:prstGeom>
            <a:noFill/>
            <a:ln cap="flat" cmpd="sng" w="95250">
              <a:solidFill>
                <a:srgbClr val="FFFFFF"/>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89" name="Google Shape;1889;g33e3027fc13_3_812"/>
            <p:cNvSpPr/>
            <p:nvPr/>
          </p:nvSpPr>
          <p:spPr>
            <a:xfrm rot="10800000">
              <a:off x="5724917" y="3814697"/>
              <a:ext cx="900000" cy="900000"/>
            </a:xfrm>
            <a:prstGeom prst="arc">
              <a:avLst>
                <a:gd fmla="val 14070982" name="adj1"/>
                <a:gd fmla="val 11883765" name="adj2"/>
              </a:avLst>
            </a:prstGeom>
            <a:noFill/>
            <a:ln cap="flat" cmpd="sng" w="95250">
              <a:solidFill>
                <a:srgbClr val="FFFFFF">
                  <a:alpha val="0"/>
                </a:srgbClr>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886" name="Google Shape;1886;g33e3027fc13_3_812"/>
          <p:cNvSpPr txBox="1"/>
          <p:nvPr/>
        </p:nvSpPr>
        <p:spPr>
          <a:xfrm>
            <a:off x="5567420" y="4153898"/>
            <a:ext cx="11514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Loop</a:t>
            </a:r>
            <a:endParaRPr/>
          </a:p>
        </p:txBody>
      </p:sp>
      <p:grpSp>
        <p:nvGrpSpPr>
          <p:cNvPr id="1890" name="Google Shape;1890;g33e3027fc13_3_812"/>
          <p:cNvGrpSpPr/>
          <p:nvPr/>
        </p:nvGrpSpPr>
        <p:grpSpPr>
          <a:xfrm>
            <a:off x="382155" y="5205979"/>
            <a:ext cx="11809800" cy="954844"/>
            <a:chOff x="382155" y="5205979"/>
            <a:chExt cx="11809800" cy="954844"/>
          </a:xfrm>
        </p:grpSpPr>
        <p:sp>
          <p:nvSpPr>
            <p:cNvPr id="1891" name="Google Shape;1891;g33e3027fc13_3_812"/>
            <p:cNvSpPr/>
            <p:nvPr/>
          </p:nvSpPr>
          <p:spPr>
            <a:xfrm>
              <a:off x="382155" y="5511023"/>
              <a:ext cx="11809800" cy="649800"/>
            </a:xfrm>
            <a:prstGeom prst="roundRect">
              <a:avLst>
                <a:gd fmla="val 2643" name="adj"/>
              </a:avLst>
            </a:prstGeom>
            <a:solidFill>
              <a:srgbClr val="DEDCE3"/>
            </a:solidFill>
            <a:ln>
              <a:noFill/>
            </a:ln>
          </p:spPr>
          <p:txBody>
            <a:bodyPr anchorCtr="0" anchor="t" bIns="45700" lIns="540000" spcFirstLastPara="1" rIns="91425" wrap="square" tIns="45700">
              <a:noAutofit/>
            </a:bodyPr>
            <a:lstStyle/>
            <a:p>
              <a:pPr indent="-184150" lvl="0" marL="1841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Calibri"/>
                  <a:ea typeface="Calibri"/>
                  <a:cs typeface="Calibri"/>
                  <a:sym typeface="Calibri"/>
                </a:rPr>
                <a:t>Mimic the Network Engineer's behaviour and create </a:t>
              </a:r>
              <a:r>
                <a:rPr b="1" i="0" lang="en-US" sz="1800" u="none" cap="none" strike="noStrike">
                  <a:solidFill>
                    <a:srgbClr val="DC0000"/>
                  </a:solidFill>
                  <a:latin typeface="Calibri"/>
                  <a:ea typeface="Calibri"/>
                  <a:cs typeface="Calibri"/>
                  <a:sym typeface="Calibri"/>
                </a:rPr>
                <a:t>Virtual Network Engineer</a:t>
              </a:r>
              <a:endParaRPr/>
            </a:p>
            <a:p>
              <a:pPr indent="-184150" lvl="0" marL="184150" marR="0" rtl="0" algn="l">
                <a:lnSpc>
                  <a:spcPct val="100000"/>
                </a:lnSpc>
                <a:spcBef>
                  <a:spcPts val="200"/>
                </a:spcBef>
                <a:spcAft>
                  <a:spcPts val="0"/>
                </a:spcAft>
                <a:buClr>
                  <a:srgbClr val="000000"/>
                </a:buClr>
                <a:buSzPts val="1800"/>
                <a:buFont typeface="Noto Sans Symbols"/>
                <a:buChar char="▪"/>
              </a:pPr>
              <a:r>
                <a:rPr b="0" i="0" lang="en-US" sz="1800" u="none" cap="none" strike="noStrike">
                  <a:solidFill>
                    <a:srgbClr val="000000"/>
                  </a:solidFill>
                  <a:latin typeface="Calibri"/>
                  <a:ea typeface="Calibri"/>
                  <a:cs typeface="Calibri"/>
                  <a:sym typeface="Calibri"/>
                </a:rPr>
                <a:t>To achieve this, create dynamic workflow using  </a:t>
              </a:r>
              <a:r>
                <a:rPr b="1" i="0" lang="en-US" sz="1800" u="none" cap="none" strike="noStrike">
                  <a:solidFill>
                    <a:srgbClr val="DC0000"/>
                  </a:solidFill>
                  <a:latin typeface="Calibri"/>
                  <a:ea typeface="Calibri"/>
                  <a:cs typeface="Calibri"/>
                  <a:sym typeface="Calibri"/>
                </a:rPr>
                <a:t>Gen-AI Multi-Agent Capability</a:t>
              </a:r>
              <a:endParaRPr/>
            </a:p>
          </p:txBody>
        </p:sp>
        <p:sp>
          <p:nvSpPr>
            <p:cNvPr id="1892" name="Google Shape;1892;g33e3027fc13_3_812"/>
            <p:cNvSpPr txBox="1"/>
            <p:nvPr/>
          </p:nvSpPr>
          <p:spPr>
            <a:xfrm>
              <a:off x="889269" y="5205979"/>
              <a:ext cx="6097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Problem Statement</a:t>
              </a:r>
              <a:endParaRPr b="0" i="0" sz="1800" u="none" cap="none" strike="noStrike">
                <a:solidFill>
                  <a:srgbClr val="000000"/>
                </a:solidFill>
                <a:latin typeface="Calibri"/>
                <a:ea typeface="Calibri"/>
                <a:cs typeface="Calibri"/>
                <a:sym typeface="Calibri"/>
              </a:endParaRPr>
            </a:p>
          </p:txBody>
        </p:sp>
      </p:grpSp>
      <p:sp>
        <p:nvSpPr>
          <p:cNvPr id="1893" name="Google Shape;1893;g33e3027fc13_3_812"/>
          <p:cNvSpPr/>
          <p:nvPr/>
        </p:nvSpPr>
        <p:spPr>
          <a:xfrm>
            <a:off x="8470537" y="259884"/>
            <a:ext cx="3465300" cy="1284300"/>
          </a:xfrm>
          <a:prstGeom prst="roundRect">
            <a:avLst>
              <a:gd fmla="val 0" name="adj"/>
            </a:avLst>
          </a:prstGeom>
          <a:solidFill>
            <a:srgbClr val="088F45"/>
          </a:solidFill>
          <a:ln cap="flat" cmpd="sng" w="19050">
            <a:solidFill>
              <a:srgbClr val="00B050"/>
            </a:solidFill>
            <a:prstDash val="solid"/>
            <a:miter lim="800000"/>
            <a:headEnd len="sm" w="sm" type="none"/>
            <a:tailEnd len="sm" w="sm" type="none"/>
          </a:ln>
        </p:spPr>
        <p:txBody>
          <a:bodyPr anchorCtr="0" anchor="t" bIns="45700" lIns="91425" spcFirstLastPara="1" rIns="91425" wrap="square" tIns="45700">
            <a:noAutofit/>
          </a:bodyPr>
          <a:lstStyle/>
          <a:p>
            <a:pPr indent="0" lvl="0" marL="48895"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Note:</a:t>
            </a:r>
            <a:endParaRPr b="1" i="0" sz="1800" u="none" cap="none" strike="noStrike">
              <a:solidFill>
                <a:srgbClr val="000000"/>
              </a:solidFill>
              <a:latin typeface="Calibri"/>
              <a:ea typeface="Calibri"/>
              <a:cs typeface="Calibri"/>
              <a:sym typeface="Calibri"/>
            </a:endParaRPr>
          </a:p>
          <a:p>
            <a:pPr indent="-171450" lvl="0" marL="222250" marR="0" rtl="0" algn="l">
              <a:lnSpc>
                <a:spcPct val="100000"/>
              </a:lnSpc>
              <a:spcBef>
                <a:spcPts val="200"/>
              </a:spcBef>
              <a:spcAft>
                <a:spcPts val="0"/>
              </a:spcAft>
              <a:buClr>
                <a:srgbClr val="FFFFFF"/>
              </a:buClr>
              <a:buSzPts val="1400"/>
              <a:buFont typeface="Noto Sans Symbols"/>
              <a:buChar char="▪"/>
            </a:pPr>
            <a:r>
              <a:rPr b="0" i="0" lang="en-US" sz="1400" u="none" cap="none" strike="noStrike">
                <a:solidFill>
                  <a:srgbClr val="FFFFFF"/>
                </a:solidFill>
                <a:latin typeface="Calibri"/>
                <a:ea typeface="Calibri"/>
                <a:cs typeface="Calibri"/>
                <a:sym typeface="Calibri"/>
              </a:rPr>
              <a:t>To demonstrate the idea, example is provided for </a:t>
            </a:r>
            <a:r>
              <a:rPr b="1" i="0" lang="en-US" sz="1400" u="none" cap="none" strike="noStrike">
                <a:solidFill>
                  <a:srgbClr val="FFFFFF"/>
                </a:solidFill>
                <a:latin typeface="Calibri"/>
                <a:ea typeface="Calibri"/>
                <a:cs typeface="Calibri"/>
                <a:sym typeface="Calibri"/>
              </a:rPr>
              <a:t>Reactive Network Assurance</a:t>
            </a:r>
            <a:endParaRPr b="1" i="0" sz="1400" u="none" cap="none" strike="noStrike">
              <a:solidFill>
                <a:srgbClr val="FFFFFF"/>
              </a:solidFill>
              <a:latin typeface="Calibri"/>
              <a:ea typeface="Calibri"/>
              <a:cs typeface="Calibri"/>
              <a:sym typeface="Calibri"/>
            </a:endParaRPr>
          </a:p>
          <a:p>
            <a:pPr indent="-171450" lvl="0" marL="222250" marR="0" rtl="0" algn="l">
              <a:lnSpc>
                <a:spcPct val="100000"/>
              </a:lnSpc>
              <a:spcBef>
                <a:spcPts val="200"/>
              </a:spcBef>
              <a:spcAft>
                <a:spcPts val="0"/>
              </a:spcAft>
              <a:buClr>
                <a:srgbClr val="FFFFFF"/>
              </a:buClr>
              <a:buSzPts val="1400"/>
              <a:buFont typeface="Noto Sans Symbols"/>
              <a:buChar char="▪"/>
            </a:pPr>
            <a:r>
              <a:rPr b="0" i="0" lang="en-US" sz="1400" u="none" cap="none" strike="noStrike">
                <a:solidFill>
                  <a:srgbClr val="FFFFFF"/>
                </a:solidFill>
                <a:latin typeface="Calibri"/>
                <a:ea typeface="Calibri"/>
                <a:cs typeface="Calibri"/>
                <a:sym typeface="Calibri"/>
              </a:rPr>
              <a:t>However, this idea can be extended to all other AIOps scenarios</a:t>
            </a:r>
            <a:endParaRPr b="0" i="0" sz="1400"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2"/>
                                        </p:tgtEl>
                                        <p:attrNameLst>
                                          <p:attrName>style.visibility</p:attrName>
                                        </p:attrNameLst>
                                      </p:cBhvr>
                                      <p:to>
                                        <p:strVal val="visible"/>
                                      </p:to>
                                    </p:set>
                                    <p:animEffect filter="fade" transition="in">
                                      <p:cBhvr>
                                        <p:cTn dur="500"/>
                                        <p:tgtEl>
                                          <p:spTgt spid="18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7"/>
                                        </p:tgtEl>
                                        <p:attrNameLst>
                                          <p:attrName>style.visibility</p:attrName>
                                        </p:attrNameLst>
                                      </p:cBhvr>
                                      <p:to>
                                        <p:strVal val="visible"/>
                                      </p:to>
                                    </p:set>
                                    <p:animEffect filter="fade" transition="in">
                                      <p:cBhvr>
                                        <p:cTn dur="500"/>
                                        <p:tgtEl>
                                          <p:spTgt spid="1867"/>
                                        </p:tgtEl>
                                      </p:cBhvr>
                                    </p:animEffect>
                                  </p:childTnLst>
                                </p:cTn>
                              </p:par>
                              <p:par>
                                <p:cTn fill="hold" nodeType="withEffect" presetClass="entr" presetID="1" presetSubtype="0">
                                  <p:stCondLst>
                                    <p:cond delay="0"/>
                                  </p:stCondLst>
                                  <p:childTnLst>
                                    <p:set>
                                      <p:cBhvr>
                                        <p:cTn dur="1" fill="hold">
                                          <p:stCondLst>
                                            <p:cond delay="0"/>
                                          </p:stCondLst>
                                        </p:cTn>
                                        <p:tgtEl>
                                          <p:spTgt spid="18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6"/>
                                        </p:tgtEl>
                                        <p:attrNameLst>
                                          <p:attrName>style.visibility</p:attrName>
                                        </p:attrNameLst>
                                      </p:cBhvr>
                                      <p:to>
                                        <p:strVal val="visible"/>
                                      </p:to>
                                    </p:set>
                                  </p:childTnLst>
                                </p:cTn>
                              </p:par>
                              <p:par>
                                <p:cTn fill="hold" nodeType="withEffect" presetClass="emph" presetID="8" presetSubtype="0">
                                  <p:stCondLst>
                                    <p:cond delay="0"/>
                                  </p:stCondLst>
                                  <p:childTnLst>
                                    <p:animRot by="-21600000">
                                      <p:cBhvr>
                                        <p:cTn dur="500" fill="hold"/>
                                        <p:tgtEl>
                                          <p:spTgt spid="1887"/>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9"/>
                                        </p:tgtEl>
                                        <p:attrNameLst>
                                          <p:attrName>style.visibility</p:attrName>
                                        </p:attrNameLst>
                                      </p:cBhvr>
                                      <p:to>
                                        <p:strVal val="visible"/>
                                      </p:to>
                                    </p:set>
                                    <p:animEffect filter="fade" transition="in">
                                      <p:cBhvr>
                                        <p:cTn dur="500"/>
                                        <p:tgtEl>
                                          <p:spTgt spid="1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0"/>
                                        </p:tgtEl>
                                        <p:attrNameLst>
                                          <p:attrName>style.visibility</p:attrName>
                                        </p:attrNameLst>
                                      </p:cBhvr>
                                      <p:to>
                                        <p:strVal val="visible"/>
                                      </p:to>
                                    </p:set>
                                    <p:animEffect filter="fade" transition="in">
                                      <p:cBhvr>
                                        <p:cTn dur="500"/>
                                        <p:tgtEl>
                                          <p:spTgt spid="1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g33e3027fc13_3_844"/>
          <p:cNvSpPr txBox="1"/>
          <p:nvPr>
            <p:ph type="ctrTitle"/>
          </p:nvPr>
        </p:nvSpPr>
        <p:spPr>
          <a:xfrm>
            <a:off x="1051560" y="1371600"/>
            <a:ext cx="5715000" cy="18288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5400"/>
              <a:buFont typeface="Arial"/>
              <a:buNone/>
            </a:pPr>
            <a:r>
              <a:rPr lang="en-US"/>
              <a:t>Thank You</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g33e3027fc13_3_0"/>
          <p:cNvSpPr txBox="1"/>
          <p:nvPr>
            <p:ph type="title"/>
          </p:nvPr>
        </p:nvSpPr>
        <p:spPr>
          <a:xfrm>
            <a:off x="609600" y="1575500"/>
            <a:ext cx="10972800" cy="2931600"/>
          </a:xfrm>
          <a:prstGeom prst="rect">
            <a:avLst/>
          </a:prstGeom>
          <a:noFill/>
          <a:ln>
            <a:noFill/>
          </a:ln>
          <a:effectLst>
            <a:outerShdw blurRad="57150" rotWithShape="0" algn="bl" dir="5400000" dist="19050">
              <a:srgbClr val="000000">
                <a:alpha val="49800"/>
              </a:srgbClr>
            </a:outerShdw>
          </a:effectLst>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6400"/>
              <a:buNone/>
            </a:pPr>
            <a:r>
              <a:rPr lang="en-US"/>
              <a:t>ESnet Preparing for Predictive Operations</a:t>
            </a:r>
            <a:endParaRPr sz="4800"/>
          </a:p>
        </p:txBody>
      </p:sp>
      <p:sp>
        <p:nvSpPr>
          <p:cNvPr id="1904" name="Google Shape;1904;g33e3027fc13_3_0"/>
          <p:cNvSpPr txBox="1"/>
          <p:nvPr>
            <p:ph idx="1" type="subTitle"/>
          </p:nvPr>
        </p:nvSpPr>
        <p:spPr>
          <a:xfrm>
            <a:off x="0" y="4522267"/>
            <a:ext cx="12192000" cy="1080900"/>
          </a:xfrm>
          <a:prstGeom prst="rect">
            <a:avLst/>
          </a:prstGeom>
          <a:solidFill>
            <a:srgbClr val="FFFFFF">
              <a:alpha val="80000"/>
            </a:srgbClr>
          </a:solidFill>
          <a:ln>
            <a:noFill/>
          </a:ln>
        </p:spPr>
        <p:txBody>
          <a:bodyPr anchorCtr="0" anchor="ctr" bIns="121900" lIns="0" spcFirstLastPara="1" rIns="121900" wrap="square" tIns="121900">
            <a:normAutofit/>
          </a:bodyPr>
          <a:lstStyle/>
          <a:p>
            <a:pPr indent="-139700" lvl="0" marL="304800" rtl="0" algn="ctr">
              <a:lnSpc>
                <a:spcPct val="100000"/>
              </a:lnSpc>
              <a:spcBef>
                <a:spcPts val="0"/>
              </a:spcBef>
              <a:spcAft>
                <a:spcPts val="0"/>
              </a:spcAft>
              <a:buSzPts val="3200"/>
              <a:buNone/>
            </a:pPr>
            <a:r>
              <a:rPr lang="en-US"/>
              <a:t>John Wu</a:t>
            </a:r>
            <a:endParaRPr/>
          </a:p>
          <a:p>
            <a:pPr indent="-139700" lvl="0" marL="304800" rtl="0" algn="ctr">
              <a:lnSpc>
                <a:spcPct val="100000"/>
              </a:lnSpc>
              <a:spcBef>
                <a:spcPts val="0"/>
              </a:spcBef>
              <a:spcAft>
                <a:spcPts val="0"/>
              </a:spcAft>
              <a:buSzPts val="3200"/>
              <a:buNone/>
            </a:pPr>
            <a:r>
              <a:rPr lang="en-US" sz="2400"/>
              <a:t>JohnWu@ES.net</a:t>
            </a:r>
            <a:endParaRPr sz="2400"/>
          </a:p>
        </p:txBody>
      </p:sp>
      <p:sp>
        <p:nvSpPr>
          <p:cNvPr id="1905" name="Google Shape;1905;g33e3027fc13_3_0"/>
          <p:cNvSpPr txBox="1"/>
          <p:nvPr/>
        </p:nvSpPr>
        <p:spPr>
          <a:xfrm>
            <a:off x="181800" y="5674667"/>
            <a:ext cx="11719200" cy="538800"/>
          </a:xfrm>
          <a:prstGeom prst="rect">
            <a:avLst/>
          </a:prstGeom>
          <a:solidFill>
            <a:srgbClr val="FFFFFF">
              <a:alpha val="80000"/>
            </a:srgbClr>
          </a:solid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FF0000"/>
                </a:solidFill>
                <a:latin typeface="Source Sans 3"/>
                <a:ea typeface="Source Sans 3"/>
                <a:cs typeface="Source Sans 3"/>
                <a:sym typeface="Source Sans 3"/>
              </a:rPr>
              <a:t>ESnet is taking a system approach, the following is my own personal observations.</a:t>
            </a:r>
            <a:endParaRPr b="0" i="0" sz="1900" u="none" cap="none" strike="noStrike">
              <a:solidFill>
                <a:schemeClr val="dk1"/>
              </a:solidFill>
              <a:latin typeface="Source Sans 3"/>
              <a:ea typeface="Source Sans 3"/>
              <a:cs typeface="Source Sans 3"/>
              <a:sym typeface="Source Sans 3"/>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g33e3027fc13_3_6"/>
          <p:cNvSpPr txBox="1"/>
          <p:nvPr>
            <p:ph type="title"/>
          </p:nvPr>
        </p:nvSpPr>
        <p:spPr>
          <a:xfrm>
            <a:off x="72700" y="84833"/>
            <a:ext cx="12027300" cy="1286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300"/>
              <a:buNone/>
            </a:pPr>
            <a:r>
              <a:rPr lang="en-US"/>
              <a:t>Gathering Input with ESnet Data and AI Workshop</a:t>
            </a:r>
            <a:endParaRPr/>
          </a:p>
        </p:txBody>
      </p:sp>
      <p:sp>
        <p:nvSpPr>
          <p:cNvPr id="1911" name="Google Shape;1911;g33e3027fc13_3_6"/>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912" name="Google Shape;1912;g33e3027fc13_3_6"/>
          <p:cNvSpPr txBox="1"/>
          <p:nvPr>
            <p:ph idx="1" type="body"/>
          </p:nvPr>
        </p:nvSpPr>
        <p:spPr>
          <a:xfrm>
            <a:off x="187833" y="1371600"/>
            <a:ext cx="6147300" cy="53931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200"/>
              <a:buNone/>
            </a:pPr>
            <a:r>
              <a:rPr lang="en-US"/>
              <a:t>February 25 - 27,  2025,  Berkeley:</a:t>
            </a:r>
            <a:endParaRPr/>
          </a:p>
          <a:p>
            <a:pPr indent="-508000" lvl="0" marL="609600" rtl="0" algn="l">
              <a:lnSpc>
                <a:spcPct val="100000"/>
              </a:lnSpc>
              <a:spcBef>
                <a:spcPts val="1100"/>
              </a:spcBef>
              <a:spcAft>
                <a:spcPts val="0"/>
              </a:spcAft>
              <a:buSzPts val="3200"/>
              <a:buChar char="•"/>
            </a:pPr>
            <a:r>
              <a:rPr lang="en-US"/>
              <a:t>Organizing committee: Chin,  Ed,  John M.,  Chris T.,  John Wu</a:t>
            </a:r>
            <a:endParaRPr/>
          </a:p>
          <a:p>
            <a:pPr indent="-508000" lvl="0" marL="609600" rtl="0" algn="l">
              <a:lnSpc>
                <a:spcPct val="100000"/>
              </a:lnSpc>
              <a:spcBef>
                <a:spcPts val="0"/>
              </a:spcBef>
              <a:spcAft>
                <a:spcPts val="0"/>
              </a:spcAft>
              <a:buSzPts val="3200"/>
              <a:buChar char="•"/>
            </a:pPr>
            <a:r>
              <a:rPr lang="en-US"/>
              <a:t>48 ESnet staff,  plus special guests (center front in photo)</a:t>
            </a:r>
            <a:endParaRPr/>
          </a:p>
          <a:p>
            <a:pPr indent="-508000" lvl="0" marL="609600" rtl="0" algn="l">
              <a:lnSpc>
                <a:spcPct val="100000"/>
              </a:lnSpc>
              <a:spcBef>
                <a:spcPts val="0"/>
              </a:spcBef>
              <a:spcAft>
                <a:spcPts val="0"/>
              </a:spcAft>
              <a:buSzPts val="3200"/>
              <a:buChar char="•"/>
            </a:pPr>
            <a:r>
              <a:rPr lang="en-US"/>
              <a:t>A working group will write reports</a:t>
            </a:r>
            <a:endParaRPr/>
          </a:p>
          <a:p>
            <a:pPr indent="-508000" lvl="0" marL="609600" rtl="0" algn="l">
              <a:lnSpc>
                <a:spcPct val="100000"/>
              </a:lnSpc>
              <a:spcBef>
                <a:spcPts val="0"/>
              </a:spcBef>
              <a:spcAft>
                <a:spcPts val="0"/>
              </a:spcAft>
              <a:buSzPts val="3200"/>
              <a:buChar char="•"/>
            </a:pPr>
            <a:r>
              <a:rPr lang="en-US"/>
              <a:t>More to come by the end of May</a:t>
            </a:r>
            <a:endParaRPr/>
          </a:p>
        </p:txBody>
      </p:sp>
      <p:pic>
        <p:nvPicPr>
          <p:cNvPr id="1913" name="Google Shape;1913;g33e3027fc13_3_6"/>
          <p:cNvPicPr preferRelativeResize="0"/>
          <p:nvPr/>
        </p:nvPicPr>
        <p:blipFill rotWithShape="1">
          <a:blip r:embed="rId3">
            <a:alphaModFix/>
          </a:blip>
          <a:srcRect b="0" l="0" r="0" t="0"/>
          <a:stretch/>
        </p:blipFill>
        <p:spPr>
          <a:xfrm>
            <a:off x="6493900" y="1971233"/>
            <a:ext cx="5605903" cy="37417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sp>
        <p:nvSpPr>
          <p:cNvPr id="1918" name="Google Shape;1918;g33e3027fc13_3_13"/>
          <p:cNvSpPr txBox="1"/>
          <p:nvPr>
            <p:ph type="title"/>
          </p:nvPr>
        </p:nvSpPr>
        <p:spPr>
          <a:xfrm>
            <a:off x="609600" y="457200"/>
            <a:ext cx="10972800" cy="9144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300"/>
              <a:buNone/>
            </a:pPr>
            <a:r>
              <a:rPr lang="en-US">
                <a:latin typeface="Inter Tight"/>
                <a:ea typeface="Inter Tight"/>
                <a:cs typeface="Inter Tight"/>
                <a:sym typeface="Inter Tight"/>
              </a:rPr>
              <a:t>Workshop Agenda and Overall Object</a:t>
            </a:r>
            <a:endParaRPr>
              <a:latin typeface="Inter Tight"/>
              <a:ea typeface="Inter Tight"/>
              <a:cs typeface="Inter Tight"/>
              <a:sym typeface="Inter Tight"/>
            </a:endParaRPr>
          </a:p>
        </p:txBody>
      </p:sp>
      <p:sp>
        <p:nvSpPr>
          <p:cNvPr id="1919" name="Google Shape;1919;g33e3027fc13_3_13"/>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920" name="Google Shape;1920;g33e3027fc13_3_13"/>
          <p:cNvSpPr txBox="1"/>
          <p:nvPr>
            <p:ph idx="1" type="body"/>
          </p:nvPr>
        </p:nvSpPr>
        <p:spPr>
          <a:xfrm>
            <a:off x="609700" y="1371600"/>
            <a:ext cx="10972800" cy="2529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200"/>
              <a:buNone/>
            </a:pPr>
            <a:r>
              <a:rPr lang="en-US" sz="2100">
                <a:solidFill>
                  <a:srgbClr val="000000"/>
                </a:solidFill>
              </a:rPr>
              <a:t>The objective of the Data and AI workshop was to identify challenges within ESnet that can be addressed through data-driven methods. This will help define ESnet’s data analysis requirements and shape our AI strategy,  guiding data stewardship efforts,  and the direction of AI research and AIOps exploration for ESnet7.</a:t>
            </a:r>
            <a:endParaRPr sz="2100">
              <a:solidFill>
                <a:srgbClr val="000000"/>
              </a:solidFill>
            </a:endParaRPr>
          </a:p>
          <a:p>
            <a:pPr indent="0" lvl="0" marL="0" rtl="0" algn="l">
              <a:lnSpc>
                <a:spcPct val="100000"/>
              </a:lnSpc>
              <a:spcBef>
                <a:spcPts val="0"/>
              </a:spcBef>
              <a:spcAft>
                <a:spcPts val="0"/>
              </a:spcAft>
              <a:buSzPts val="3200"/>
              <a:buNone/>
            </a:pPr>
            <a:r>
              <a:t/>
            </a:r>
            <a:endParaRPr sz="2100">
              <a:solidFill>
                <a:srgbClr val="000000"/>
              </a:solidFill>
            </a:endParaRPr>
          </a:p>
          <a:p>
            <a:pPr indent="0" lvl="0" marL="0" rtl="0" algn="l">
              <a:lnSpc>
                <a:spcPct val="100000"/>
              </a:lnSpc>
              <a:spcBef>
                <a:spcPts val="0"/>
              </a:spcBef>
              <a:spcAft>
                <a:spcPts val="0"/>
              </a:spcAft>
              <a:buSzPts val="3200"/>
              <a:buNone/>
            </a:pPr>
            <a:r>
              <a:rPr lang="en-US" sz="2100">
                <a:solidFill>
                  <a:srgbClr val="000000"/>
                </a:solidFill>
              </a:rPr>
              <a:t>The workshop had 5 sessions,  each building on the output of the previous session.</a:t>
            </a:r>
            <a:endParaRPr/>
          </a:p>
        </p:txBody>
      </p:sp>
      <p:sp>
        <p:nvSpPr>
          <p:cNvPr id="1921" name="Google Shape;1921;g33e3027fc13_3_13"/>
          <p:cNvSpPr/>
          <p:nvPr/>
        </p:nvSpPr>
        <p:spPr>
          <a:xfrm>
            <a:off x="437867" y="4017433"/>
            <a:ext cx="2551500" cy="1972500"/>
          </a:xfrm>
          <a:prstGeom prst="homePlate">
            <a:avLst>
              <a:gd fmla="val 50000" name="adj"/>
            </a:avLst>
          </a:prstGeom>
          <a:solidFill>
            <a:srgbClr val="000000"/>
          </a:solidFill>
          <a:ln cap="flat" cmpd="sng" w="9525">
            <a:solidFill>
              <a:srgbClr val="5C5F6B"/>
            </a:solidFill>
            <a:prstDash val="solid"/>
            <a:round/>
            <a:headEnd len="sm" w="sm" type="none"/>
            <a:tailEnd len="sm" w="sm" type="none"/>
          </a:ln>
        </p:spPr>
        <p:txBody>
          <a:bodyPr anchorCtr="0" anchor="t" bIns="60925" lIns="12175" spcFirstLastPara="1" rIns="0" wrap="square" tIns="60925">
            <a:noAutofit/>
          </a:bodyPr>
          <a:lstStyle/>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Session 1:</a:t>
            </a:r>
            <a:endParaRPr b="0" i="0" sz="1900" u="none" cap="none" strike="noStrike">
              <a:solidFill>
                <a:srgbClr val="FFFFFF"/>
              </a:solidFill>
              <a:latin typeface="Inter Medium"/>
              <a:ea typeface="Inter Medium"/>
              <a:cs typeface="Inter Medium"/>
              <a:sym typeface="Inter Medium"/>
            </a:endParaRPr>
          </a:p>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Understanding the questions / problems</a:t>
            </a:r>
            <a:endParaRPr b="0" i="0" sz="1900" u="none" cap="none" strike="noStrike">
              <a:solidFill>
                <a:srgbClr val="FFFFFF"/>
              </a:solidFill>
              <a:latin typeface="Inter Medium"/>
              <a:ea typeface="Inter Medium"/>
              <a:cs typeface="Inter Medium"/>
              <a:sym typeface="Inter Medium"/>
            </a:endParaRPr>
          </a:p>
        </p:txBody>
      </p:sp>
      <p:sp>
        <p:nvSpPr>
          <p:cNvPr id="1922" name="Google Shape;1922;g33e3027fc13_3_13"/>
          <p:cNvSpPr/>
          <p:nvPr/>
        </p:nvSpPr>
        <p:spPr>
          <a:xfrm>
            <a:off x="2704367" y="4017433"/>
            <a:ext cx="2551500" cy="1972500"/>
          </a:xfrm>
          <a:prstGeom prst="homePlate">
            <a:avLst>
              <a:gd fmla="val 50000" name="adj"/>
            </a:avLst>
          </a:prstGeom>
          <a:solidFill>
            <a:srgbClr val="434343"/>
          </a:solidFill>
          <a:ln cap="flat" cmpd="sng" w="9525">
            <a:solidFill>
              <a:srgbClr val="5C5F6B"/>
            </a:solidFill>
            <a:prstDash val="solid"/>
            <a:round/>
            <a:headEnd len="sm" w="sm" type="none"/>
            <a:tailEnd len="sm" w="sm" type="none"/>
          </a:ln>
        </p:spPr>
        <p:txBody>
          <a:bodyPr anchorCtr="0" anchor="t" bIns="60925" lIns="12175" spcFirstLastPara="1" rIns="0" wrap="square" tIns="60925">
            <a:noAutofit/>
          </a:bodyPr>
          <a:lstStyle/>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Session 2:</a:t>
            </a:r>
            <a:endParaRPr b="0" i="0" sz="1900" u="none" cap="none" strike="noStrike">
              <a:solidFill>
                <a:srgbClr val="FFFFFF"/>
              </a:solidFill>
              <a:latin typeface="Inter Medium"/>
              <a:ea typeface="Inter Medium"/>
              <a:cs typeface="Inter Medium"/>
              <a:sym typeface="Inter Medium"/>
            </a:endParaRPr>
          </a:p>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Understand</a:t>
            </a:r>
            <a:endParaRPr b="0" i="0" sz="1900" u="none" cap="none" strike="noStrike">
              <a:solidFill>
                <a:srgbClr val="FFFFFF"/>
              </a:solidFill>
              <a:latin typeface="Inter Medium"/>
              <a:ea typeface="Inter Medium"/>
              <a:cs typeface="Inter Medium"/>
              <a:sym typeface="Inter Medium"/>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our data</a:t>
            </a:r>
            <a:endParaRPr b="0" i="0" sz="1900" u="none" cap="none" strike="noStrike">
              <a:solidFill>
                <a:srgbClr val="FFFFFF"/>
              </a:solidFill>
              <a:latin typeface="Inter Medium"/>
              <a:ea typeface="Inter Medium"/>
              <a:cs typeface="Inter Medium"/>
              <a:sym typeface="Inter Medium"/>
            </a:endParaRPr>
          </a:p>
        </p:txBody>
      </p:sp>
      <p:sp>
        <p:nvSpPr>
          <p:cNvPr id="1923" name="Google Shape;1923;g33e3027fc13_3_13"/>
          <p:cNvSpPr/>
          <p:nvPr/>
        </p:nvSpPr>
        <p:spPr>
          <a:xfrm>
            <a:off x="4970867" y="4017433"/>
            <a:ext cx="2551500" cy="1972500"/>
          </a:xfrm>
          <a:prstGeom prst="homePlate">
            <a:avLst>
              <a:gd fmla="val 50000" name="adj"/>
            </a:avLst>
          </a:prstGeom>
          <a:solidFill>
            <a:srgbClr val="666666"/>
          </a:solidFill>
          <a:ln cap="flat" cmpd="sng" w="9525">
            <a:solidFill>
              <a:srgbClr val="5C5F6B"/>
            </a:solidFill>
            <a:prstDash val="solid"/>
            <a:round/>
            <a:headEnd len="sm" w="sm" type="none"/>
            <a:tailEnd len="sm" w="sm" type="none"/>
          </a:ln>
        </p:spPr>
        <p:txBody>
          <a:bodyPr anchorCtr="0" anchor="t" bIns="60925" lIns="12175" spcFirstLastPara="1" rIns="0" wrap="square" tIns="60925">
            <a:noAutofit/>
          </a:bodyPr>
          <a:lstStyle/>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Session 3:</a:t>
            </a:r>
            <a:endParaRPr b="0" i="0" sz="1900" u="none" cap="none" strike="noStrike">
              <a:solidFill>
                <a:srgbClr val="FFFFFF"/>
              </a:solidFill>
              <a:latin typeface="Inter Medium"/>
              <a:ea typeface="Inter Medium"/>
              <a:cs typeface="Inter Medium"/>
              <a:sym typeface="Inter Medium"/>
            </a:endParaRPr>
          </a:p>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Understanding</a:t>
            </a:r>
            <a:endParaRPr b="0" i="0" sz="1900" u="none" cap="none" strike="noStrike">
              <a:solidFill>
                <a:srgbClr val="FFFFFF"/>
              </a:solidFill>
              <a:latin typeface="Inter Medium"/>
              <a:ea typeface="Inter Medium"/>
              <a:cs typeface="Inter Medium"/>
              <a:sym typeface="Inter Medium"/>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FFFFFF"/>
                </a:solidFill>
                <a:latin typeface="Inter Medium"/>
                <a:ea typeface="Inter Medium"/>
                <a:cs typeface="Inter Medium"/>
                <a:sym typeface="Inter Medium"/>
              </a:rPr>
              <a:t>AI</a:t>
            </a:r>
            <a:endParaRPr b="0" i="0" sz="1900" u="none" cap="none" strike="noStrike">
              <a:solidFill>
                <a:srgbClr val="FFFFFF"/>
              </a:solidFill>
              <a:latin typeface="Inter Medium"/>
              <a:ea typeface="Inter Medium"/>
              <a:cs typeface="Inter Medium"/>
              <a:sym typeface="Inter Medium"/>
            </a:endParaRPr>
          </a:p>
        </p:txBody>
      </p:sp>
      <p:sp>
        <p:nvSpPr>
          <p:cNvPr id="1924" name="Google Shape;1924;g33e3027fc13_3_13"/>
          <p:cNvSpPr/>
          <p:nvPr/>
        </p:nvSpPr>
        <p:spPr>
          <a:xfrm>
            <a:off x="7237367" y="4017433"/>
            <a:ext cx="2551500" cy="1972500"/>
          </a:xfrm>
          <a:prstGeom prst="homePlate">
            <a:avLst>
              <a:gd fmla="val 50000" name="adj"/>
            </a:avLst>
          </a:prstGeom>
          <a:solidFill>
            <a:srgbClr val="D9D9D9"/>
          </a:solidFill>
          <a:ln cap="flat" cmpd="sng" w="9525">
            <a:solidFill>
              <a:srgbClr val="5C5F6B"/>
            </a:solidFill>
            <a:prstDash val="solid"/>
            <a:round/>
            <a:headEnd len="sm" w="sm" type="none"/>
            <a:tailEnd len="sm" w="sm" type="none"/>
          </a:ln>
        </p:spPr>
        <p:txBody>
          <a:bodyPr anchorCtr="0" anchor="t" bIns="60925" lIns="12175" spcFirstLastPara="1" rIns="0" wrap="square" tIns="60925">
            <a:noAutofit/>
          </a:bodyPr>
          <a:lstStyle/>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000000"/>
                </a:solidFill>
                <a:latin typeface="Inter Medium"/>
                <a:ea typeface="Inter Medium"/>
                <a:cs typeface="Inter Medium"/>
                <a:sym typeface="Inter Medium"/>
              </a:rPr>
              <a:t>Session 4:</a:t>
            </a:r>
            <a:endParaRPr b="0" i="0" sz="1900" u="none" cap="none" strike="noStrike">
              <a:solidFill>
                <a:srgbClr val="000000"/>
              </a:solidFill>
              <a:latin typeface="Inter Medium"/>
              <a:ea typeface="Inter Medium"/>
              <a:cs typeface="Inter Medium"/>
              <a:sym typeface="Inter Medium"/>
            </a:endParaRPr>
          </a:p>
          <a:p>
            <a:pPr indent="0" lvl="0" marL="0" marR="0" rtl="0" algn="ctr">
              <a:lnSpc>
                <a:spcPct val="100000"/>
              </a:lnSpc>
              <a:spcBef>
                <a:spcPts val="1300"/>
              </a:spcBef>
              <a:spcAft>
                <a:spcPts val="1300"/>
              </a:spcAft>
              <a:buClr>
                <a:srgbClr val="000000"/>
              </a:buClr>
              <a:buSzPts val="1900"/>
              <a:buFont typeface="Arial"/>
              <a:buNone/>
            </a:pPr>
            <a:r>
              <a:rPr b="0" i="0" lang="en-US" sz="1900" u="none" cap="none" strike="noStrike">
                <a:solidFill>
                  <a:srgbClr val="000000"/>
                </a:solidFill>
                <a:latin typeface="Inter Medium"/>
                <a:ea typeface="Inter Medium"/>
                <a:cs typeface="Inter Medium"/>
                <a:sym typeface="Inter Medium"/>
              </a:rPr>
              <a:t>Bringing it together,  building work packages</a:t>
            </a:r>
            <a:endParaRPr b="0" i="0" sz="1900" u="none" cap="none" strike="noStrike">
              <a:solidFill>
                <a:srgbClr val="000000"/>
              </a:solidFill>
              <a:latin typeface="Inter Medium"/>
              <a:ea typeface="Inter Medium"/>
              <a:cs typeface="Inter Medium"/>
              <a:sym typeface="Inter Medium"/>
            </a:endParaRPr>
          </a:p>
        </p:txBody>
      </p:sp>
      <p:sp>
        <p:nvSpPr>
          <p:cNvPr id="1925" name="Google Shape;1925;g33e3027fc13_3_13"/>
          <p:cNvSpPr/>
          <p:nvPr/>
        </p:nvSpPr>
        <p:spPr>
          <a:xfrm>
            <a:off x="9503868" y="4017433"/>
            <a:ext cx="2551500" cy="1972500"/>
          </a:xfrm>
          <a:prstGeom prst="homePlate">
            <a:avLst>
              <a:gd fmla="val 50000" name="adj"/>
            </a:avLst>
          </a:prstGeom>
          <a:solidFill>
            <a:srgbClr val="F2F2F2"/>
          </a:solidFill>
          <a:ln cap="flat" cmpd="sng" w="9525">
            <a:solidFill>
              <a:srgbClr val="5C5F6B"/>
            </a:solidFill>
            <a:prstDash val="solid"/>
            <a:round/>
            <a:headEnd len="sm" w="sm" type="none"/>
            <a:tailEnd len="sm" w="sm" type="none"/>
          </a:ln>
        </p:spPr>
        <p:txBody>
          <a:bodyPr anchorCtr="0" anchor="t" bIns="60925" lIns="12175" spcFirstLastPara="1" rIns="0" wrap="square" tIns="60925">
            <a:noAutofit/>
          </a:bodyPr>
          <a:lstStyle/>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000000"/>
                </a:solidFill>
                <a:latin typeface="Inter Medium"/>
                <a:ea typeface="Inter Medium"/>
                <a:cs typeface="Inter Medium"/>
                <a:sym typeface="Inter Medium"/>
              </a:rPr>
              <a:t>Session 5:</a:t>
            </a:r>
            <a:endParaRPr b="0" i="0" sz="1900" u="none" cap="none" strike="noStrike">
              <a:solidFill>
                <a:srgbClr val="000000"/>
              </a:solidFill>
              <a:latin typeface="Inter Medium"/>
              <a:ea typeface="Inter Medium"/>
              <a:cs typeface="Inter Medium"/>
              <a:sym typeface="Inter Medium"/>
            </a:endParaRPr>
          </a:p>
          <a:p>
            <a:pPr indent="0" lvl="0" marL="0" marR="0" rtl="0" algn="ctr">
              <a:lnSpc>
                <a:spcPct val="100000"/>
              </a:lnSpc>
              <a:spcBef>
                <a:spcPts val="1300"/>
              </a:spcBef>
              <a:spcAft>
                <a:spcPts val="0"/>
              </a:spcAft>
              <a:buClr>
                <a:srgbClr val="000000"/>
              </a:buClr>
              <a:buSzPts val="1900"/>
              <a:buFont typeface="Arial"/>
              <a:buNone/>
            </a:pPr>
            <a:r>
              <a:rPr b="0" i="0" lang="en-US" sz="1900" u="none" cap="none" strike="noStrike">
                <a:solidFill>
                  <a:srgbClr val="000000"/>
                </a:solidFill>
                <a:latin typeface="Inter Medium"/>
                <a:ea typeface="Inter Medium"/>
                <a:cs typeface="Inter Medium"/>
                <a:sym typeface="Inter Medium"/>
              </a:rPr>
              <a:t>Where do we go from here,  a cross-cut analysis.</a:t>
            </a:r>
            <a:endParaRPr b="0" i="0" sz="1900" u="none" cap="none" strike="noStrike">
              <a:solidFill>
                <a:srgbClr val="000000"/>
              </a:solidFill>
              <a:latin typeface="Inter Medium"/>
              <a:ea typeface="Inter Medium"/>
              <a:cs typeface="Inter Medium"/>
              <a:sym typeface="Inter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g33e3027fc13_3_24"/>
          <p:cNvSpPr txBox="1"/>
          <p:nvPr>
            <p:ph type="title"/>
          </p:nvPr>
        </p:nvSpPr>
        <p:spPr>
          <a:xfrm>
            <a:off x="609600" y="105733"/>
            <a:ext cx="10972800" cy="9144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300"/>
              <a:buNone/>
            </a:pPr>
            <a:r>
              <a:rPr lang="en-US"/>
              <a:t>Workshop  Outcomes - 29 Work-packages</a:t>
            </a:r>
            <a:endParaRPr/>
          </a:p>
        </p:txBody>
      </p:sp>
      <p:sp>
        <p:nvSpPr>
          <p:cNvPr id="1931" name="Google Shape;1931;g33e3027fc13_3_24"/>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pSp>
        <p:nvGrpSpPr>
          <p:cNvPr id="1932" name="Google Shape;1932;g33e3027fc13_3_24"/>
          <p:cNvGrpSpPr/>
          <p:nvPr/>
        </p:nvGrpSpPr>
        <p:grpSpPr>
          <a:xfrm>
            <a:off x="341769" y="1305326"/>
            <a:ext cx="11577167" cy="4718682"/>
            <a:chOff x="256333" y="1207625"/>
            <a:chExt cx="8683092" cy="3539100"/>
          </a:xfrm>
        </p:grpSpPr>
        <p:grpSp>
          <p:nvGrpSpPr>
            <p:cNvPr id="1933" name="Google Shape;1933;g33e3027fc13_3_24"/>
            <p:cNvGrpSpPr/>
            <p:nvPr/>
          </p:nvGrpSpPr>
          <p:grpSpPr>
            <a:xfrm>
              <a:off x="2434608" y="1207625"/>
              <a:ext cx="2148300" cy="338700"/>
              <a:chOff x="2434608" y="1207625"/>
              <a:chExt cx="2148300" cy="338700"/>
            </a:xfrm>
          </p:grpSpPr>
          <p:sp>
            <p:nvSpPr>
              <p:cNvPr id="1934" name="Google Shape;1934;g33e3027fc13_3_24"/>
              <p:cNvSpPr/>
              <p:nvPr/>
            </p:nvSpPr>
            <p:spPr>
              <a:xfrm>
                <a:off x="2434608"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a:t>
                </a:r>
                <a:endParaRPr b="0" i="0" sz="1600" u="none" cap="none" strike="noStrike">
                  <a:solidFill>
                    <a:srgbClr val="FFFFFF"/>
                  </a:solidFill>
                  <a:latin typeface="Inter Medium"/>
                  <a:ea typeface="Inter Medium"/>
                  <a:cs typeface="Inter Medium"/>
                  <a:sym typeface="Inter Medium"/>
                </a:endParaRPr>
              </a:p>
            </p:txBody>
          </p:sp>
          <p:sp>
            <p:nvSpPr>
              <p:cNvPr id="1935" name="Google Shape;1935;g33e3027fc13_3_24"/>
              <p:cNvSpPr txBox="1"/>
              <p:nvPr/>
            </p:nvSpPr>
            <p:spPr>
              <a:xfrm>
                <a:off x="2979108"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15000"/>
                  </a:lnSpc>
                  <a:spcBef>
                    <a:spcPts val="1600"/>
                  </a:spcBef>
                  <a:spcAft>
                    <a:spcPts val="1600"/>
                  </a:spcAft>
                  <a:buClr>
                    <a:srgbClr val="000000"/>
                  </a:buClr>
                  <a:buSzPts val="1500"/>
                  <a:buFont typeface="Arial"/>
                  <a:buNone/>
                </a:pPr>
                <a:r>
                  <a:rPr b="0" i="0" lang="en-US" sz="1700" u="none" cap="none" strike="noStrike">
                    <a:solidFill>
                      <a:srgbClr val="000000"/>
                    </a:solidFill>
                    <a:latin typeface="Inter Tight"/>
                    <a:ea typeface="Inter Tight"/>
                    <a:cs typeface="Inter Tight"/>
                    <a:sym typeface="Inter Tight"/>
                  </a:rPr>
                  <a:t>Rule Correlation</a:t>
                </a:r>
                <a:endParaRPr b="0" i="0" sz="1700" u="none" cap="none" strike="noStrike">
                  <a:solidFill>
                    <a:srgbClr val="000000"/>
                  </a:solidFill>
                  <a:latin typeface="Arial"/>
                  <a:ea typeface="Arial"/>
                  <a:cs typeface="Arial"/>
                  <a:sym typeface="Arial"/>
                </a:endParaRPr>
              </a:p>
            </p:txBody>
          </p:sp>
        </p:grpSp>
        <p:grpSp>
          <p:nvGrpSpPr>
            <p:cNvPr id="1936" name="Google Shape;1936;g33e3027fc13_3_24"/>
            <p:cNvGrpSpPr/>
            <p:nvPr/>
          </p:nvGrpSpPr>
          <p:grpSpPr>
            <a:xfrm>
              <a:off x="4612867" y="1207625"/>
              <a:ext cx="2148308" cy="338700"/>
              <a:chOff x="4612867" y="1207625"/>
              <a:chExt cx="2148308" cy="338700"/>
            </a:xfrm>
          </p:grpSpPr>
          <p:sp>
            <p:nvSpPr>
              <p:cNvPr id="1937" name="Google Shape;1937;g33e3027fc13_3_24"/>
              <p:cNvSpPr/>
              <p:nvPr/>
            </p:nvSpPr>
            <p:spPr>
              <a:xfrm>
                <a:off x="4612867"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WP3</a:t>
                </a:r>
                <a:endParaRPr b="0" i="0" sz="1600" u="none" cap="none" strike="noStrike">
                  <a:solidFill>
                    <a:srgbClr val="FFFFFF"/>
                  </a:solidFill>
                  <a:latin typeface="Inter Medium"/>
                  <a:ea typeface="Inter Medium"/>
                  <a:cs typeface="Inter Medium"/>
                  <a:sym typeface="Inter Medium"/>
                </a:endParaRPr>
              </a:p>
            </p:txBody>
          </p:sp>
          <p:sp>
            <p:nvSpPr>
              <p:cNvPr id="1938" name="Google Shape;1938;g33e3027fc13_3_24"/>
              <p:cNvSpPr txBox="1"/>
              <p:nvPr/>
            </p:nvSpPr>
            <p:spPr>
              <a:xfrm>
                <a:off x="5157375"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Data Quality</a:t>
                </a:r>
                <a:endParaRPr b="0" i="0" sz="1700" u="none" cap="none" strike="noStrike">
                  <a:solidFill>
                    <a:srgbClr val="000000"/>
                  </a:solidFill>
                  <a:latin typeface="Arial"/>
                  <a:ea typeface="Arial"/>
                  <a:cs typeface="Arial"/>
                  <a:sym typeface="Arial"/>
                </a:endParaRPr>
              </a:p>
            </p:txBody>
          </p:sp>
        </p:grpSp>
        <p:grpSp>
          <p:nvGrpSpPr>
            <p:cNvPr id="1939" name="Google Shape;1939;g33e3027fc13_3_24"/>
            <p:cNvGrpSpPr/>
            <p:nvPr/>
          </p:nvGrpSpPr>
          <p:grpSpPr>
            <a:xfrm>
              <a:off x="6791125" y="1207625"/>
              <a:ext cx="2148300" cy="338700"/>
              <a:chOff x="6791125" y="1207625"/>
              <a:chExt cx="2148300" cy="338700"/>
            </a:xfrm>
          </p:grpSpPr>
          <p:sp>
            <p:nvSpPr>
              <p:cNvPr id="1940" name="Google Shape;1940;g33e3027fc13_3_24"/>
              <p:cNvSpPr/>
              <p:nvPr/>
            </p:nvSpPr>
            <p:spPr>
              <a:xfrm>
                <a:off x="6791125"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WP4</a:t>
                </a:r>
                <a:endParaRPr b="0" i="0" sz="1700" u="none" cap="none" strike="noStrike">
                  <a:solidFill>
                    <a:srgbClr val="FFFFFF"/>
                  </a:solidFill>
                  <a:latin typeface="Inter Medium"/>
                  <a:ea typeface="Inter Medium"/>
                  <a:cs typeface="Inter Medium"/>
                  <a:sym typeface="Inter Medium"/>
                </a:endParaRPr>
              </a:p>
            </p:txBody>
          </p:sp>
          <p:sp>
            <p:nvSpPr>
              <p:cNvPr id="1941" name="Google Shape;1941;g33e3027fc13_3_24"/>
              <p:cNvSpPr txBox="1"/>
              <p:nvPr/>
            </p:nvSpPr>
            <p:spPr>
              <a:xfrm>
                <a:off x="7335625"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Lifecycle</a:t>
                </a:r>
                <a:endParaRPr b="0" i="0" sz="1700" u="none" cap="none" strike="noStrike">
                  <a:solidFill>
                    <a:srgbClr val="000000"/>
                  </a:solidFill>
                  <a:latin typeface="Arial"/>
                  <a:ea typeface="Arial"/>
                  <a:cs typeface="Arial"/>
                  <a:sym typeface="Arial"/>
                </a:endParaRPr>
              </a:p>
            </p:txBody>
          </p:sp>
        </p:grpSp>
        <p:grpSp>
          <p:nvGrpSpPr>
            <p:cNvPr id="1942" name="Google Shape;1942;g33e3027fc13_3_24"/>
            <p:cNvGrpSpPr/>
            <p:nvPr/>
          </p:nvGrpSpPr>
          <p:grpSpPr>
            <a:xfrm>
              <a:off x="256333" y="1207625"/>
              <a:ext cx="2148292" cy="338700"/>
              <a:chOff x="256333" y="1207625"/>
              <a:chExt cx="2148292" cy="338700"/>
            </a:xfrm>
          </p:grpSpPr>
          <p:sp>
            <p:nvSpPr>
              <p:cNvPr id="1943" name="Google Shape;1943;g33e3027fc13_3_24"/>
              <p:cNvSpPr txBox="1"/>
              <p:nvPr/>
            </p:nvSpPr>
            <p:spPr>
              <a:xfrm>
                <a:off x="800825"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Alerting</a:t>
                </a:r>
                <a:endParaRPr b="0" i="0" sz="1700" u="none" cap="none" strike="noStrike">
                  <a:solidFill>
                    <a:srgbClr val="000000"/>
                  </a:solidFill>
                  <a:latin typeface="Arial"/>
                  <a:ea typeface="Arial"/>
                  <a:cs typeface="Arial"/>
                  <a:sym typeface="Arial"/>
                </a:endParaRPr>
              </a:p>
            </p:txBody>
          </p:sp>
          <p:sp>
            <p:nvSpPr>
              <p:cNvPr id="1944" name="Google Shape;1944;g33e3027fc13_3_24"/>
              <p:cNvSpPr/>
              <p:nvPr/>
            </p:nvSpPr>
            <p:spPr>
              <a:xfrm>
                <a:off x="256333"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a:t>
                </a:r>
                <a:endParaRPr b="0" i="0" sz="1600" u="none" cap="none" strike="noStrike">
                  <a:solidFill>
                    <a:srgbClr val="FFFFFF"/>
                  </a:solidFill>
                  <a:latin typeface="Inter Medium"/>
                  <a:ea typeface="Inter Medium"/>
                  <a:cs typeface="Inter Medium"/>
                  <a:sym typeface="Inter Medium"/>
                </a:endParaRPr>
              </a:p>
            </p:txBody>
          </p:sp>
        </p:grpSp>
        <p:grpSp>
          <p:nvGrpSpPr>
            <p:cNvPr id="1945" name="Google Shape;1945;g33e3027fc13_3_24"/>
            <p:cNvGrpSpPr/>
            <p:nvPr/>
          </p:nvGrpSpPr>
          <p:grpSpPr>
            <a:xfrm>
              <a:off x="2434608" y="1656373"/>
              <a:ext cx="2148300" cy="338700"/>
              <a:chOff x="2434608" y="1656373"/>
              <a:chExt cx="2148300" cy="338700"/>
            </a:xfrm>
          </p:grpSpPr>
          <p:sp>
            <p:nvSpPr>
              <p:cNvPr id="1946" name="Google Shape;1946;g33e3027fc13_3_24"/>
              <p:cNvSpPr/>
              <p:nvPr/>
            </p:nvSpPr>
            <p:spPr>
              <a:xfrm>
                <a:off x="2434608"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WP6</a:t>
                </a:r>
                <a:endParaRPr b="0" i="0" sz="1600" u="none" cap="none" strike="noStrike">
                  <a:solidFill>
                    <a:srgbClr val="FFFFFF"/>
                  </a:solidFill>
                  <a:latin typeface="Inter Medium"/>
                  <a:ea typeface="Inter Medium"/>
                  <a:cs typeface="Inter Medium"/>
                  <a:sym typeface="Inter Medium"/>
                </a:endParaRPr>
              </a:p>
            </p:txBody>
          </p:sp>
          <p:sp>
            <p:nvSpPr>
              <p:cNvPr id="1947" name="Google Shape;1947;g33e3027fc13_3_24"/>
              <p:cNvSpPr txBox="1"/>
              <p:nvPr/>
            </p:nvSpPr>
            <p:spPr>
              <a:xfrm>
                <a:off x="2979108"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Service Usage</a:t>
                </a:r>
                <a:endParaRPr b="0" i="0" sz="1700" u="none" cap="none" strike="noStrike">
                  <a:solidFill>
                    <a:srgbClr val="000000"/>
                  </a:solidFill>
                  <a:latin typeface="Arial"/>
                  <a:ea typeface="Arial"/>
                  <a:cs typeface="Arial"/>
                  <a:sym typeface="Arial"/>
                </a:endParaRPr>
              </a:p>
            </p:txBody>
          </p:sp>
        </p:grpSp>
        <p:grpSp>
          <p:nvGrpSpPr>
            <p:cNvPr id="1948" name="Google Shape;1948;g33e3027fc13_3_24"/>
            <p:cNvGrpSpPr/>
            <p:nvPr/>
          </p:nvGrpSpPr>
          <p:grpSpPr>
            <a:xfrm>
              <a:off x="4612867" y="1656373"/>
              <a:ext cx="2148308" cy="338700"/>
              <a:chOff x="4612867" y="1656373"/>
              <a:chExt cx="2148308" cy="338700"/>
            </a:xfrm>
          </p:grpSpPr>
          <p:sp>
            <p:nvSpPr>
              <p:cNvPr id="1949" name="Google Shape;1949;g33e3027fc13_3_24"/>
              <p:cNvSpPr/>
              <p:nvPr/>
            </p:nvSpPr>
            <p:spPr>
              <a:xfrm>
                <a:off x="4612867"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WP7</a:t>
                </a:r>
                <a:endParaRPr b="0" i="0" sz="1600" u="none" cap="none" strike="noStrike">
                  <a:solidFill>
                    <a:srgbClr val="FFFFFF"/>
                  </a:solidFill>
                  <a:latin typeface="Inter Medium"/>
                  <a:ea typeface="Inter Medium"/>
                  <a:cs typeface="Inter Medium"/>
                  <a:sym typeface="Inter Medium"/>
                </a:endParaRPr>
              </a:p>
            </p:txBody>
          </p:sp>
          <p:sp>
            <p:nvSpPr>
              <p:cNvPr id="1950" name="Google Shape;1950;g33e3027fc13_3_24"/>
              <p:cNvSpPr txBox="1"/>
              <p:nvPr/>
            </p:nvSpPr>
            <p:spPr>
              <a:xfrm>
                <a:off x="5157375"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Business Ops</a:t>
                </a:r>
                <a:endParaRPr b="0" i="0" sz="1700" u="none" cap="none" strike="noStrike">
                  <a:solidFill>
                    <a:srgbClr val="000000"/>
                  </a:solidFill>
                  <a:latin typeface="Inter Tight"/>
                  <a:ea typeface="Inter Tight"/>
                  <a:cs typeface="Inter Tight"/>
                  <a:sym typeface="Inter Tight"/>
                </a:endParaRPr>
              </a:p>
            </p:txBody>
          </p:sp>
        </p:grpSp>
        <p:grpSp>
          <p:nvGrpSpPr>
            <p:cNvPr id="1951" name="Google Shape;1951;g33e3027fc13_3_24"/>
            <p:cNvGrpSpPr/>
            <p:nvPr/>
          </p:nvGrpSpPr>
          <p:grpSpPr>
            <a:xfrm>
              <a:off x="6791125" y="1656373"/>
              <a:ext cx="2148300" cy="338700"/>
              <a:chOff x="6791125" y="1656373"/>
              <a:chExt cx="2148300" cy="338700"/>
            </a:xfrm>
          </p:grpSpPr>
          <p:sp>
            <p:nvSpPr>
              <p:cNvPr id="1952" name="Google Shape;1952;g33e3027fc13_3_24"/>
              <p:cNvSpPr/>
              <p:nvPr/>
            </p:nvSpPr>
            <p:spPr>
              <a:xfrm>
                <a:off x="6791125"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WP8</a:t>
                </a:r>
                <a:endParaRPr b="0" i="0" sz="1700" u="none" cap="none" strike="noStrike">
                  <a:solidFill>
                    <a:srgbClr val="FFFFFF"/>
                  </a:solidFill>
                  <a:latin typeface="Inter Medium"/>
                  <a:ea typeface="Inter Medium"/>
                  <a:cs typeface="Inter Medium"/>
                  <a:sym typeface="Inter Medium"/>
                </a:endParaRPr>
              </a:p>
            </p:txBody>
          </p:sp>
          <p:sp>
            <p:nvSpPr>
              <p:cNvPr id="1953" name="Google Shape;1953;g33e3027fc13_3_24"/>
              <p:cNvSpPr txBox="1"/>
              <p:nvPr/>
            </p:nvSpPr>
            <p:spPr>
              <a:xfrm>
                <a:off x="7335625"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Outage Notification Parsing</a:t>
                </a:r>
                <a:endParaRPr b="0" i="0" sz="1600" u="none" cap="none" strike="noStrike">
                  <a:solidFill>
                    <a:srgbClr val="000000"/>
                  </a:solidFill>
                  <a:latin typeface="Arial"/>
                  <a:ea typeface="Arial"/>
                  <a:cs typeface="Arial"/>
                  <a:sym typeface="Arial"/>
                </a:endParaRPr>
              </a:p>
            </p:txBody>
          </p:sp>
        </p:grpSp>
        <p:grpSp>
          <p:nvGrpSpPr>
            <p:cNvPr id="1954" name="Google Shape;1954;g33e3027fc13_3_24"/>
            <p:cNvGrpSpPr/>
            <p:nvPr/>
          </p:nvGrpSpPr>
          <p:grpSpPr>
            <a:xfrm>
              <a:off x="256333" y="1656373"/>
              <a:ext cx="2148292" cy="338700"/>
              <a:chOff x="256333" y="1656373"/>
              <a:chExt cx="2148292" cy="338700"/>
            </a:xfrm>
          </p:grpSpPr>
          <p:sp>
            <p:nvSpPr>
              <p:cNvPr id="1955" name="Google Shape;1955;g33e3027fc13_3_24"/>
              <p:cNvSpPr txBox="1"/>
              <p:nvPr/>
            </p:nvSpPr>
            <p:spPr>
              <a:xfrm>
                <a:off x="800825"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Data Catalog</a:t>
                </a:r>
                <a:endParaRPr b="0" i="0" sz="1700" u="none" cap="none" strike="noStrike">
                  <a:solidFill>
                    <a:srgbClr val="000000"/>
                  </a:solidFill>
                  <a:latin typeface="Arial"/>
                  <a:ea typeface="Arial"/>
                  <a:cs typeface="Arial"/>
                  <a:sym typeface="Arial"/>
                </a:endParaRPr>
              </a:p>
            </p:txBody>
          </p:sp>
          <p:sp>
            <p:nvSpPr>
              <p:cNvPr id="1956" name="Google Shape;1956;g33e3027fc13_3_24"/>
              <p:cNvSpPr/>
              <p:nvPr/>
            </p:nvSpPr>
            <p:spPr>
              <a:xfrm>
                <a:off x="256333"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WP5</a:t>
                </a:r>
                <a:endParaRPr b="0" i="0" sz="1600" u="none" cap="none" strike="noStrike">
                  <a:solidFill>
                    <a:srgbClr val="FFFFFF"/>
                  </a:solidFill>
                  <a:latin typeface="Inter Medium"/>
                  <a:ea typeface="Inter Medium"/>
                  <a:cs typeface="Inter Medium"/>
                  <a:sym typeface="Inter Medium"/>
                </a:endParaRPr>
              </a:p>
            </p:txBody>
          </p:sp>
        </p:grpSp>
        <p:grpSp>
          <p:nvGrpSpPr>
            <p:cNvPr id="1957" name="Google Shape;1957;g33e3027fc13_3_24"/>
            <p:cNvGrpSpPr/>
            <p:nvPr/>
          </p:nvGrpSpPr>
          <p:grpSpPr>
            <a:xfrm>
              <a:off x="2434608" y="2116958"/>
              <a:ext cx="2148300" cy="338700"/>
              <a:chOff x="2434608" y="2116958"/>
              <a:chExt cx="2148300" cy="338700"/>
            </a:xfrm>
          </p:grpSpPr>
          <p:sp>
            <p:nvSpPr>
              <p:cNvPr id="1958" name="Google Shape;1958;g33e3027fc13_3_24"/>
              <p:cNvSpPr/>
              <p:nvPr/>
            </p:nvSpPr>
            <p:spPr>
              <a:xfrm>
                <a:off x="2434608"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WP10</a:t>
                </a:r>
                <a:endParaRPr b="0" i="0" sz="1600" u="none" cap="none" strike="noStrike">
                  <a:solidFill>
                    <a:srgbClr val="FFFFFF"/>
                  </a:solidFill>
                  <a:latin typeface="Inter Medium"/>
                  <a:ea typeface="Inter Medium"/>
                  <a:cs typeface="Inter Medium"/>
                  <a:sym typeface="Inter Medium"/>
                </a:endParaRPr>
              </a:p>
            </p:txBody>
          </p:sp>
          <p:sp>
            <p:nvSpPr>
              <p:cNvPr id="1959" name="Google Shape;1959;g33e3027fc13_3_24"/>
              <p:cNvSpPr txBox="1"/>
              <p:nvPr/>
            </p:nvSpPr>
            <p:spPr>
              <a:xfrm>
                <a:off x="2979108" y="2116958"/>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Alarm Correlation</a:t>
                </a:r>
                <a:endParaRPr b="0" i="0" sz="1700" u="none" cap="none" strike="noStrike">
                  <a:solidFill>
                    <a:srgbClr val="000000"/>
                  </a:solidFill>
                  <a:latin typeface="Arial"/>
                  <a:ea typeface="Arial"/>
                  <a:cs typeface="Arial"/>
                  <a:sym typeface="Arial"/>
                </a:endParaRPr>
              </a:p>
            </p:txBody>
          </p:sp>
        </p:grpSp>
        <p:grpSp>
          <p:nvGrpSpPr>
            <p:cNvPr id="1960" name="Google Shape;1960;g33e3027fc13_3_24"/>
            <p:cNvGrpSpPr/>
            <p:nvPr/>
          </p:nvGrpSpPr>
          <p:grpSpPr>
            <a:xfrm>
              <a:off x="4612867" y="2116958"/>
              <a:ext cx="2148308" cy="338700"/>
              <a:chOff x="4612867" y="2116958"/>
              <a:chExt cx="2148308" cy="338700"/>
            </a:xfrm>
          </p:grpSpPr>
          <p:sp>
            <p:nvSpPr>
              <p:cNvPr id="1961" name="Google Shape;1961;g33e3027fc13_3_24"/>
              <p:cNvSpPr/>
              <p:nvPr/>
            </p:nvSpPr>
            <p:spPr>
              <a:xfrm>
                <a:off x="4612867"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WP11</a:t>
                </a:r>
                <a:endParaRPr b="0" i="0" sz="1600" u="none" cap="none" strike="noStrike">
                  <a:solidFill>
                    <a:srgbClr val="FFFFFF"/>
                  </a:solidFill>
                  <a:latin typeface="Inter Medium"/>
                  <a:ea typeface="Inter Medium"/>
                  <a:cs typeface="Inter Medium"/>
                  <a:sym typeface="Inter Medium"/>
                </a:endParaRPr>
              </a:p>
            </p:txBody>
          </p:sp>
          <p:sp>
            <p:nvSpPr>
              <p:cNvPr id="1962" name="Google Shape;1962;g33e3027fc13_3_24"/>
              <p:cNvSpPr txBox="1"/>
              <p:nvPr/>
            </p:nvSpPr>
            <p:spPr>
              <a:xfrm>
                <a:off x="5157375" y="2116958"/>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Hardware Failure Prediction</a:t>
                </a:r>
                <a:endParaRPr b="0" i="0" sz="1600" u="none" cap="none" strike="noStrike">
                  <a:solidFill>
                    <a:srgbClr val="000000"/>
                  </a:solidFill>
                  <a:latin typeface="Arial"/>
                  <a:ea typeface="Arial"/>
                  <a:cs typeface="Arial"/>
                  <a:sym typeface="Arial"/>
                </a:endParaRPr>
              </a:p>
            </p:txBody>
          </p:sp>
        </p:grpSp>
        <p:grpSp>
          <p:nvGrpSpPr>
            <p:cNvPr id="1963" name="Google Shape;1963;g33e3027fc13_3_24"/>
            <p:cNvGrpSpPr/>
            <p:nvPr/>
          </p:nvGrpSpPr>
          <p:grpSpPr>
            <a:xfrm>
              <a:off x="6791125" y="2116958"/>
              <a:ext cx="2148300" cy="338700"/>
              <a:chOff x="6791125" y="2116958"/>
              <a:chExt cx="2148300" cy="338700"/>
            </a:xfrm>
          </p:grpSpPr>
          <p:sp>
            <p:nvSpPr>
              <p:cNvPr id="1964" name="Google Shape;1964;g33e3027fc13_3_24"/>
              <p:cNvSpPr/>
              <p:nvPr/>
            </p:nvSpPr>
            <p:spPr>
              <a:xfrm>
                <a:off x="6791125"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WP12</a:t>
                </a:r>
                <a:endParaRPr b="0" i="0" sz="1700" u="none" cap="none" strike="noStrike">
                  <a:solidFill>
                    <a:srgbClr val="FFFFFF"/>
                  </a:solidFill>
                  <a:latin typeface="Inter Medium"/>
                  <a:ea typeface="Inter Medium"/>
                  <a:cs typeface="Inter Medium"/>
                  <a:sym typeface="Inter Medium"/>
                </a:endParaRPr>
              </a:p>
            </p:txBody>
          </p:sp>
          <p:sp>
            <p:nvSpPr>
              <p:cNvPr id="1965" name="Google Shape;1965;g33e3027fc13_3_24"/>
              <p:cNvSpPr txBox="1"/>
              <p:nvPr/>
            </p:nvSpPr>
            <p:spPr>
              <a:xfrm>
                <a:off x="7335625" y="2116958"/>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External Configuration Anomaly Detection</a:t>
                </a:r>
                <a:endParaRPr b="0" i="0" sz="2000" u="none" cap="none" strike="noStrike">
                  <a:solidFill>
                    <a:srgbClr val="000000"/>
                  </a:solidFill>
                  <a:latin typeface="Arial"/>
                  <a:ea typeface="Arial"/>
                  <a:cs typeface="Arial"/>
                  <a:sym typeface="Arial"/>
                </a:endParaRPr>
              </a:p>
            </p:txBody>
          </p:sp>
        </p:grpSp>
        <p:grpSp>
          <p:nvGrpSpPr>
            <p:cNvPr id="1966" name="Google Shape;1966;g33e3027fc13_3_24"/>
            <p:cNvGrpSpPr/>
            <p:nvPr/>
          </p:nvGrpSpPr>
          <p:grpSpPr>
            <a:xfrm>
              <a:off x="256333" y="2116959"/>
              <a:ext cx="2148292" cy="338700"/>
              <a:chOff x="256333" y="2116959"/>
              <a:chExt cx="2148292" cy="338700"/>
            </a:xfrm>
          </p:grpSpPr>
          <p:sp>
            <p:nvSpPr>
              <p:cNvPr id="1967" name="Google Shape;1967;g33e3027fc13_3_24"/>
              <p:cNvSpPr txBox="1"/>
              <p:nvPr/>
            </p:nvSpPr>
            <p:spPr>
              <a:xfrm>
                <a:off x="800825" y="2116959"/>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Ticket Resolution</a:t>
                </a:r>
                <a:endParaRPr b="0" i="0" sz="1700" u="none" cap="none" strike="noStrike">
                  <a:solidFill>
                    <a:srgbClr val="000000"/>
                  </a:solidFill>
                  <a:latin typeface="Arial"/>
                  <a:ea typeface="Arial"/>
                  <a:cs typeface="Arial"/>
                  <a:sym typeface="Arial"/>
                </a:endParaRPr>
              </a:p>
            </p:txBody>
          </p:sp>
          <p:sp>
            <p:nvSpPr>
              <p:cNvPr id="1968" name="Google Shape;1968;g33e3027fc13_3_24"/>
              <p:cNvSpPr/>
              <p:nvPr/>
            </p:nvSpPr>
            <p:spPr>
              <a:xfrm>
                <a:off x="256333"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WP9</a:t>
                </a:r>
                <a:endParaRPr b="0" i="0" sz="1600" u="none" cap="none" strike="noStrike">
                  <a:solidFill>
                    <a:srgbClr val="FFFFFF"/>
                  </a:solidFill>
                  <a:latin typeface="Inter Medium"/>
                  <a:ea typeface="Inter Medium"/>
                  <a:cs typeface="Inter Medium"/>
                  <a:sym typeface="Inter Medium"/>
                </a:endParaRPr>
              </a:p>
            </p:txBody>
          </p:sp>
        </p:grpSp>
        <p:grpSp>
          <p:nvGrpSpPr>
            <p:cNvPr id="1969" name="Google Shape;1969;g33e3027fc13_3_24"/>
            <p:cNvGrpSpPr/>
            <p:nvPr/>
          </p:nvGrpSpPr>
          <p:grpSpPr>
            <a:xfrm>
              <a:off x="2434608" y="2577537"/>
              <a:ext cx="2007892" cy="338700"/>
              <a:chOff x="2434608" y="2577537"/>
              <a:chExt cx="2007892" cy="338700"/>
            </a:xfrm>
          </p:grpSpPr>
          <p:sp>
            <p:nvSpPr>
              <p:cNvPr id="1970" name="Google Shape;1970;g33e3027fc13_3_24"/>
              <p:cNvSpPr/>
              <p:nvPr/>
            </p:nvSpPr>
            <p:spPr>
              <a:xfrm>
                <a:off x="2434608"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WP14</a:t>
                </a:r>
                <a:endParaRPr b="0" i="0" sz="1600" u="none" cap="none" strike="noStrike">
                  <a:solidFill>
                    <a:srgbClr val="FFFFFF"/>
                  </a:solidFill>
                  <a:latin typeface="Inter Medium"/>
                  <a:ea typeface="Inter Medium"/>
                  <a:cs typeface="Inter Medium"/>
                  <a:sym typeface="Inter Medium"/>
                </a:endParaRPr>
              </a:p>
            </p:txBody>
          </p:sp>
          <p:sp>
            <p:nvSpPr>
              <p:cNvPr id="1971" name="Google Shape;1971;g33e3027fc13_3_24"/>
              <p:cNvSpPr txBox="1"/>
              <p:nvPr/>
            </p:nvSpPr>
            <p:spPr>
              <a:xfrm>
                <a:off x="2979100" y="2577537"/>
                <a:ext cx="14634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Fast Contract Lookup</a:t>
                </a:r>
                <a:endParaRPr b="0" i="0" sz="1600" u="none" cap="none" strike="noStrike">
                  <a:solidFill>
                    <a:srgbClr val="000000"/>
                  </a:solidFill>
                  <a:latin typeface="Arial"/>
                  <a:ea typeface="Arial"/>
                  <a:cs typeface="Arial"/>
                  <a:sym typeface="Arial"/>
                </a:endParaRPr>
              </a:p>
            </p:txBody>
          </p:sp>
        </p:grpSp>
        <p:grpSp>
          <p:nvGrpSpPr>
            <p:cNvPr id="1972" name="Google Shape;1972;g33e3027fc13_3_24"/>
            <p:cNvGrpSpPr/>
            <p:nvPr/>
          </p:nvGrpSpPr>
          <p:grpSpPr>
            <a:xfrm>
              <a:off x="4612867" y="2577544"/>
              <a:ext cx="2148308" cy="338700"/>
              <a:chOff x="4612867" y="2577544"/>
              <a:chExt cx="2148308" cy="338700"/>
            </a:xfrm>
          </p:grpSpPr>
          <p:sp>
            <p:nvSpPr>
              <p:cNvPr id="1973" name="Google Shape;1973;g33e3027fc13_3_24"/>
              <p:cNvSpPr/>
              <p:nvPr/>
            </p:nvSpPr>
            <p:spPr>
              <a:xfrm>
                <a:off x="4612867"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WP15</a:t>
                </a:r>
                <a:endParaRPr b="0" i="0" sz="1600" u="none" cap="none" strike="noStrike">
                  <a:solidFill>
                    <a:srgbClr val="FFFFFF"/>
                  </a:solidFill>
                  <a:latin typeface="Inter Medium"/>
                  <a:ea typeface="Inter Medium"/>
                  <a:cs typeface="Inter Medium"/>
                  <a:sym typeface="Inter Medium"/>
                </a:endParaRPr>
              </a:p>
            </p:txBody>
          </p:sp>
          <p:sp>
            <p:nvSpPr>
              <p:cNvPr id="1974" name="Google Shape;1974;g33e3027fc13_3_24"/>
              <p:cNvSpPr txBox="1"/>
              <p:nvPr/>
            </p:nvSpPr>
            <p:spPr>
              <a:xfrm>
                <a:off x="5157375" y="2577544"/>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Consistent Data Management</a:t>
                </a:r>
                <a:endParaRPr b="0" i="0" sz="2000" u="none" cap="none" strike="noStrike">
                  <a:solidFill>
                    <a:srgbClr val="000000"/>
                  </a:solidFill>
                  <a:latin typeface="Arial"/>
                  <a:ea typeface="Arial"/>
                  <a:cs typeface="Arial"/>
                  <a:sym typeface="Arial"/>
                </a:endParaRPr>
              </a:p>
            </p:txBody>
          </p:sp>
        </p:grpSp>
        <p:grpSp>
          <p:nvGrpSpPr>
            <p:cNvPr id="1975" name="Google Shape;1975;g33e3027fc13_3_24"/>
            <p:cNvGrpSpPr/>
            <p:nvPr/>
          </p:nvGrpSpPr>
          <p:grpSpPr>
            <a:xfrm>
              <a:off x="6791125" y="2577544"/>
              <a:ext cx="2148300" cy="338700"/>
              <a:chOff x="6791125" y="2577544"/>
              <a:chExt cx="2148300" cy="338700"/>
            </a:xfrm>
          </p:grpSpPr>
          <p:sp>
            <p:nvSpPr>
              <p:cNvPr id="1976" name="Google Shape;1976;g33e3027fc13_3_24"/>
              <p:cNvSpPr/>
              <p:nvPr/>
            </p:nvSpPr>
            <p:spPr>
              <a:xfrm>
                <a:off x="6791125"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WP16</a:t>
                </a:r>
                <a:endParaRPr b="0" i="0" sz="1700" u="none" cap="none" strike="noStrike">
                  <a:solidFill>
                    <a:srgbClr val="FFFFFF"/>
                  </a:solidFill>
                  <a:latin typeface="Inter Medium"/>
                  <a:ea typeface="Inter Medium"/>
                  <a:cs typeface="Inter Medium"/>
                  <a:sym typeface="Inter Medium"/>
                </a:endParaRPr>
              </a:p>
            </p:txBody>
          </p:sp>
          <p:sp>
            <p:nvSpPr>
              <p:cNvPr id="1977" name="Google Shape;1977;g33e3027fc13_3_24"/>
              <p:cNvSpPr txBox="1"/>
              <p:nvPr/>
            </p:nvSpPr>
            <p:spPr>
              <a:xfrm>
                <a:off x="7335625" y="2577544"/>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All Data Query</a:t>
                </a:r>
                <a:endParaRPr b="0" i="0" sz="1700" u="none" cap="none" strike="noStrike">
                  <a:solidFill>
                    <a:srgbClr val="000000"/>
                  </a:solidFill>
                  <a:latin typeface="Arial"/>
                  <a:ea typeface="Arial"/>
                  <a:cs typeface="Arial"/>
                  <a:sym typeface="Arial"/>
                </a:endParaRPr>
              </a:p>
            </p:txBody>
          </p:sp>
        </p:grpSp>
        <p:grpSp>
          <p:nvGrpSpPr>
            <p:cNvPr id="1978" name="Google Shape;1978;g33e3027fc13_3_24"/>
            <p:cNvGrpSpPr/>
            <p:nvPr/>
          </p:nvGrpSpPr>
          <p:grpSpPr>
            <a:xfrm>
              <a:off x="256333" y="2577545"/>
              <a:ext cx="2148292" cy="338700"/>
              <a:chOff x="256333" y="2577545"/>
              <a:chExt cx="2148292" cy="338700"/>
            </a:xfrm>
          </p:grpSpPr>
          <p:sp>
            <p:nvSpPr>
              <p:cNvPr id="1979" name="Google Shape;1979;g33e3027fc13_3_24"/>
              <p:cNvSpPr txBox="1"/>
              <p:nvPr/>
            </p:nvSpPr>
            <p:spPr>
              <a:xfrm>
                <a:off x="800825" y="257754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Capturing Configuration Intent</a:t>
                </a:r>
                <a:endParaRPr b="0" i="0" sz="2000" u="none" cap="none" strike="noStrike">
                  <a:solidFill>
                    <a:srgbClr val="000000"/>
                  </a:solidFill>
                  <a:latin typeface="Arial"/>
                  <a:ea typeface="Arial"/>
                  <a:cs typeface="Arial"/>
                  <a:sym typeface="Arial"/>
                </a:endParaRPr>
              </a:p>
            </p:txBody>
          </p:sp>
          <p:sp>
            <p:nvSpPr>
              <p:cNvPr id="1980" name="Google Shape;1980;g33e3027fc13_3_24"/>
              <p:cNvSpPr/>
              <p:nvPr/>
            </p:nvSpPr>
            <p:spPr>
              <a:xfrm>
                <a:off x="256333"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WP13</a:t>
                </a:r>
                <a:endParaRPr b="0" i="0" sz="1600" u="none" cap="none" strike="noStrike">
                  <a:solidFill>
                    <a:srgbClr val="FFFFFF"/>
                  </a:solidFill>
                  <a:latin typeface="Inter Medium"/>
                  <a:ea typeface="Inter Medium"/>
                  <a:cs typeface="Inter Medium"/>
                  <a:sym typeface="Inter Medium"/>
                </a:endParaRPr>
              </a:p>
            </p:txBody>
          </p:sp>
        </p:grpSp>
        <p:grpSp>
          <p:nvGrpSpPr>
            <p:cNvPr id="1981" name="Google Shape;1981;g33e3027fc13_3_24"/>
            <p:cNvGrpSpPr/>
            <p:nvPr/>
          </p:nvGrpSpPr>
          <p:grpSpPr>
            <a:xfrm>
              <a:off x="2434608" y="3038136"/>
              <a:ext cx="2053493" cy="338700"/>
              <a:chOff x="2434608" y="3038136"/>
              <a:chExt cx="2053493" cy="338700"/>
            </a:xfrm>
          </p:grpSpPr>
          <p:sp>
            <p:nvSpPr>
              <p:cNvPr id="1982" name="Google Shape;1982;g33e3027fc13_3_24"/>
              <p:cNvSpPr/>
              <p:nvPr/>
            </p:nvSpPr>
            <p:spPr>
              <a:xfrm>
                <a:off x="2434608"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WP18</a:t>
                </a:r>
                <a:endParaRPr b="0" i="0" sz="1600" u="none" cap="none" strike="noStrike">
                  <a:solidFill>
                    <a:srgbClr val="FFFFFF"/>
                  </a:solidFill>
                  <a:latin typeface="Inter Medium"/>
                  <a:ea typeface="Inter Medium"/>
                  <a:cs typeface="Inter Medium"/>
                  <a:sym typeface="Inter Medium"/>
                </a:endParaRPr>
              </a:p>
            </p:txBody>
          </p:sp>
          <p:sp>
            <p:nvSpPr>
              <p:cNvPr id="1983" name="Google Shape;1983;g33e3027fc13_3_24"/>
              <p:cNvSpPr txBox="1"/>
              <p:nvPr/>
            </p:nvSpPr>
            <p:spPr>
              <a:xfrm>
                <a:off x="2979101" y="3038136"/>
                <a:ext cx="15090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Automating Configuration</a:t>
                </a:r>
                <a:endParaRPr b="0" i="0" sz="1600" u="none" cap="none" strike="noStrike">
                  <a:solidFill>
                    <a:srgbClr val="000000"/>
                  </a:solidFill>
                  <a:latin typeface="Arial"/>
                  <a:ea typeface="Arial"/>
                  <a:cs typeface="Arial"/>
                  <a:sym typeface="Arial"/>
                </a:endParaRPr>
              </a:p>
            </p:txBody>
          </p:sp>
        </p:grpSp>
        <p:grpSp>
          <p:nvGrpSpPr>
            <p:cNvPr id="1984" name="Google Shape;1984;g33e3027fc13_3_24"/>
            <p:cNvGrpSpPr/>
            <p:nvPr/>
          </p:nvGrpSpPr>
          <p:grpSpPr>
            <a:xfrm>
              <a:off x="4612867" y="3038129"/>
              <a:ext cx="2148308" cy="338700"/>
              <a:chOff x="4612867" y="3038129"/>
              <a:chExt cx="2148308" cy="338700"/>
            </a:xfrm>
          </p:grpSpPr>
          <p:sp>
            <p:nvSpPr>
              <p:cNvPr id="1985" name="Google Shape;1985;g33e3027fc13_3_24"/>
              <p:cNvSpPr/>
              <p:nvPr/>
            </p:nvSpPr>
            <p:spPr>
              <a:xfrm>
                <a:off x="4612867"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WP19</a:t>
                </a:r>
                <a:endParaRPr b="0" i="0" sz="1600" u="none" cap="none" strike="noStrike">
                  <a:solidFill>
                    <a:srgbClr val="FFFFFF"/>
                  </a:solidFill>
                  <a:latin typeface="Inter Medium"/>
                  <a:ea typeface="Inter Medium"/>
                  <a:cs typeface="Inter Medium"/>
                  <a:sym typeface="Inter Medium"/>
                </a:endParaRPr>
              </a:p>
            </p:txBody>
          </p:sp>
          <p:sp>
            <p:nvSpPr>
              <p:cNvPr id="1986" name="Google Shape;1986;g33e3027fc13_3_24"/>
              <p:cNvSpPr txBox="1"/>
              <p:nvPr/>
            </p:nvSpPr>
            <p:spPr>
              <a:xfrm>
                <a:off x="5157375" y="3038129"/>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AI Sandbox</a:t>
                </a:r>
                <a:endParaRPr b="0" i="0" sz="1700" u="none" cap="none" strike="noStrike">
                  <a:solidFill>
                    <a:srgbClr val="000000"/>
                  </a:solidFill>
                  <a:latin typeface="Arial"/>
                  <a:ea typeface="Arial"/>
                  <a:cs typeface="Arial"/>
                  <a:sym typeface="Arial"/>
                </a:endParaRPr>
              </a:p>
            </p:txBody>
          </p:sp>
        </p:grpSp>
        <p:grpSp>
          <p:nvGrpSpPr>
            <p:cNvPr id="1987" name="Google Shape;1987;g33e3027fc13_3_24"/>
            <p:cNvGrpSpPr/>
            <p:nvPr/>
          </p:nvGrpSpPr>
          <p:grpSpPr>
            <a:xfrm>
              <a:off x="6791125" y="3038129"/>
              <a:ext cx="2148300" cy="338700"/>
              <a:chOff x="6791125" y="3038129"/>
              <a:chExt cx="2148300" cy="338700"/>
            </a:xfrm>
          </p:grpSpPr>
          <p:sp>
            <p:nvSpPr>
              <p:cNvPr id="1988" name="Google Shape;1988;g33e3027fc13_3_24"/>
              <p:cNvSpPr/>
              <p:nvPr/>
            </p:nvSpPr>
            <p:spPr>
              <a:xfrm>
                <a:off x="6791125"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WP20</a:t>
                </a:r>
                <a:endParaRPr b="0" i="0" sz="1700" u="none" cap="none" strike="noStrike">
                  <a:solidFill>
                    <a:srgbClr val="FFFFFF"/>
                  </a:solidFill>
                  <a:latin typeface="Inter Medium"/>
                  <a:ea typeface="Inter Medium"/>
                  <a:cs typeface="Inter Medium"/>
                  <a:sym typeface="Inter Medium"/>
                </a:endParaRPr>
              </a:p>
            </p:txBody>
          </p:sp>
          <p:sp>
            <p:nvSpPr>
              <p:cNvPr id="1989" name="Google Shape;1989;g33e3027fc13_3_24"/>
              <p:cNvSpPr txBox="1"/>
              <p:nvPr/>
            </p:nvSpPr>
            <p:spPr>
              <a:xfrm>
                <a:off x="7335625" y="3038129"/>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Generating RFP / Contracts</a:t>
                </a:r>
                <a:endParaRPr b="0" i="0" sz="1600" u="none" cap="none" strike="noStrike">
                  <a:solidFill>
                    <a:srgbClr val="000000"/>
                  </a:solidFill>
                  <a:latin typeface="Arial"/>
                  <a:ea typeface="Arial"/>
                  <a:cs typeface="Arial"/>
                  <a:sym typeface="Arial"/>
                </a:endParaRPr>
              </a:p>
            </p:txBody>
          </p:sp>
        </p:grpSp>
        <p:grpSp>
          <p:nvGrpSpPr>
            <p:cNvPr id="1990" name="Google Shape;1990;g33e3027fc13_3_24"/>
            <p:cNvGrpSpPr/>
            <p:nvPr/>
          </p:nvGrpSpPr>
          <p:grpSpPr>
            <a:xfrm>
              <a:off x="256333" y="3038130"/>
              <a:ext cx="2148292" cy="338700"/>
              <a:chOff x="256333" y="3038130"/>
              <a:chExt cx="2148292" cy="338700"/>
            </a:xfrm>
          </p:grpSpPr>
          <p:sp>
            <p:nvSpPr>
              <p:cNvPr id="1991" name="Google Shape;1991;g33e3027fc13_3_24"/>
              <p:cNvSpPr txBox="1"/>
              <p:nvPr/>
            </p:nvSpPr>
            <p:spPr>
              <a:xfrm>
                <a:off x="800825" y="303813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Automating Site Deployment</a:t>
                </a:r>
                <a:endParaRPr b="0" i="0" sz="1600" u="none" cap="none" strike="noStrike">
                  <a:solidFill>
                    <a:srgbClr val="000000"/>
                  </a:solidFill>
                  <a:latin typeface="Arial"/>
                  <a:ea typeface="Arial"/>
                  <a:cs typeface="Arial"/>
                  <a:sym typeface="Arial"/>
                </a:endParaRPr>
              </a:p>
            </p:txBody>
          </p:sp>
          <p:sp>
            <p:nvSpPr>
              <p:cNvPr id="1992" name="Google Shape;1992;g33e3027fc13_3_24"/>
              <p:cNvSpPr/>
              <p:nvPr/>
            </p:nvSpPr>
            <p:spPr>
              <a:xfrm>
                <a:off x="256333"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WP17</a:t>
                </a:r>
                <a:endParaRPr b="0" i="0" sz="1600" u="none" cap="none" strike="noStrike">
                  <a:solidFill>
                    <a:srgbClr val="FFFFFF"/>
                  </a:solidFill>
                  <a:latin typeface="Inter Medium"/>
                  <a:ea typeface="Inter Medium"/>
                  <a:cs typeface="Inter Medium"/>
                  <a:sym typeface="Inter Medium"/>
                </a:endParaRPr>
              </a:p>
            </p:txBody>
          </p:sp>
        </p:grpSp>
        <p:grpSp>
          <p:nvGrpSpPr>
            <p:cNvPr id="1993" name="Google Shape;1993;g33e3027fc13_3_24"/>
            <p:cNvGrpSpPr/>
            <p:nvPr/>
          </p:nvGrpSpPr>
          <p:grpSpPr>
            <a:xfrm>
              <a:off x="2434608" y="3498715"/>
              <a:ext cx="2148300" cy="338700"/>
              <a:chOff x="2434608" y="3498715"/>
              <a:chExt cx="2148300" cy="338700"/>
            </a:xfrm>
          </p:grpSpPr>
          <p:sp>
            <p:nvSpPr>
              <p:cNvPr id="1994" name="Google Shape;1994;g33e3027fc13_3_24"/>
              <p:cNvSpPr/>
              <p:nvPr/>
            </p:nvSpPr>
            <p:spPr>
              <a:xfrm>
                <a:off x="2434608"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WP22</a:t>
                </a:r>
                <a:endParaRPr b="0" i="0" sz="1600" u="none" cap="none" strike="noStrike">
                  <a:solidFill>
                    <a:srgbClr val="FFFFFF"/>
                  </a:solidFill>
                  <a:latin typeface="Inter Medium"/>
                  <a:ea typeface="Inter Medium"/>
                  <a:cs typeface="Inter Medium"/>
                  <a:sym typeface="Inter Medium"/>
                </a:endParaRPr>
              </a:p>
            </p:txBody>
          </p:sp>
          <p:sp>
            <p:nvSpPr>
              <p:cNvPr id="1995" name="Google Shape;1995;g33e3027fc13_3_24"/>
              <p:cNvSpPr txBox="1"/>
              <p:nvPr/>
            </p:nvSpPr>
            <p:spPr>
              <a:xfrm>
                <a:off x="2979108" y="349871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Ticket Summarization</a:t>
                </a:r>
                <a:endParaRPr b="0" i="0" sz="1600" u="none" cap="none" strike="noStrike">
                  <a:solidFill>
                    <a:srgbClr val="000000"/>
                  </a:solidFill>
                  <a:latin typeface="Arial"/>
                  <a:ea typeface="Arial"/>
                  <a:cs typeface="Arial"/>
                  <a:sym typeface="Arial"/>
                </a:endParaRPr>
              </a:p>
            </p:txBody>
          </p:sp>
        </p:grpSp>
        <p:grpSp>
          <p:nvGrpSpPr>
            <p:cNvPr id="1996" name="Google Shape;1996;g33e3027fc13_3_24"/>
            <p:cNvGrpSpPr/>
            <p:nvPr/>
          </p:nvGrpSpPr>
          <p:grpSpPr>
            <a:xfrm>
              <a:off x="4612867" y="3498715"/>
              <a:ext cx="2148308" cy="338700"/>
              <a:chOff x="4612867" y="3498715"/>
              <a:chExt cx="2148308" cy="338700"/>
            </a:xfrm>
          </p:grpSpPr>
          <p:sp>
            <p:nvSpPr>
              <p:cNvPr id="1997" name="Google Shape;1997;g33e3027fc13_3_24"/>
              <p:cNvSpPr/>
              <p:nvPr/>
            </p:nvSpPr>
            <p:spPr>
              <a:xfrm>
                <a:off x="4612867"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WP23</a:t>
                </a:r>
                <a:endParaRPr b="0" i="0" sz="1600" u="none" cap="none" strike="noStrike">
                  <a:solidFill>
                    <a:srgbClr val="FFFFFF"/>
                  </a:solidFill>
                  <a:latin typeface="Inter Medium"/>
                  <a:ea typeface="Inter Medium"/>
                  <a:cs typeface="Inter Medium"/>
                  <a:sym typeface="Inter Medium"/>
                </a:endParaRPr>
              </a:p>
            </p:txBody>
          </p:sp>
          <p:sp>
            <p:nvSpPr>
              <p:cNvPr id="1998" name="Google Shape;1998;g33e3027fc13_3_24"/>
              <p:cNvSpPr txBox="1"/>
              <p:nvPr/>
            </p:nvSpPr>
            <p:spPr>
              <a:xfrm>
                <a:off x="5157375" y="349871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Federated Authentication</a:t>
                </a:r>
                <a:endParaRPr b="0" i="0" sz="1600" u="none" cap="none" strike="noStrike">
                  <a:solidFill>
                    <a:srgbClr val="000000"/>
                  </a:solidFill>
                  <a:latin typeface="Arial"/>
                  <a:ea typeface="Arial"/>
                  <a:cs typeface="Arial"/>
                  <a:sym typeface="Arial"/>
                </a:endParaRPr>
              </a:p>
            </p:txBody>
          </p:sp>
        </p:grpSp>
        <p:grpSp>
          <p:nvGrpSpPr>
            <p:cNvPr id="1999" name="Google Shape;1999;g33e3027fc13_3_24"/>
            <p:cNvGrpSpPr/>
            <p:nvPr/>
          </p:nvGrpSpPr>
          <p:grpSpPr>
            <a:xfrm>
              <a:off x="6791125" y="3498715"/>
              <a:ext cx="2148300" cy="338700"/>
              <a:chOff x="6791125" y="3498715"/>
              <a:chExt cx="2148300" cy="338700"/>
            </a:xfrm>
          </p:grpSpPr>
          <p:sp>
            <p:nvSpPr>
              <p:cNvPr id="2000" name="Google Shape;2000;g33e3027fc13_3_24"/>
              <p:cNvSpPr/>
              <p:nvPr/>
            </p:nvSpPr>
            <p:spPr>
              <a:xfrm>
                <a:off x="6791125"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WP24</a:t>
                </a:r>
                <a:endParaRPr b="0" i="0" sz="1700" u="none" cap="none" strike="noStrike">
                  <a:solidFill>
                    <a:srgbClr val="FFFFFF"/>
                  </a:solidFill>
                  <a:latin typeface="Inter Medium"/>
                  <a:ea typeface="Inter Medium"/>
                  <a:cs typeface="Inter Medium"/>
                  <a:sym typeface="Inter Medium"/>
                </a:endParaRPr>
              </a:p>
            </p:txBody>
          </p:sp>
          <p:sp>
            <p:nvSpPr>
              <p:cNvPr id="2001" name="Google Shape;2001;g33e3027fc13_3_24"/>
              <p:cNvSpPr txBox="1"/>
              <p:nvPr/>
            </p:nvSpPr>
            <p:spPr>
              <a:xfrm>
                <a:off x="7335625" y="349871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Rewriting Legacy Perl Software </a:t>
                </a:r>
                <a:endParaRPr b="0" i="0" sz="1600" u="none" cap="none" strike="noStrike">
                  <a:solidFill>
                    <a:srgbClr val="000000"/>
                  </a:solidFill>
                  <a:latin typeface="Arial"/>
                  <a:ea typeface="Arial"/>
                  <a:cs typeface="Arial"/>
                  <a:sym typeface="Arial"/>
                </a:endParaRPr>
              </a:p>
            </p:txBody>
          </p:sp>
        </p:grpSp>
        <p:grpSp>
          <p:nvGrpSpPr>
            <p:cNvPr id="2002" name="Google Shape;2002;g33e3027fc13_3_24"/>
            <p:cNvGrpSpPr/>
            <p:nvPr/>
          </p:nvGrpSpPr>
          <p:grpSpPr>
            <a:xfrm>
              <a:off x="256333" y="3498713"/>
              <a:ext cx="2081692" cy="338700"/>
              <a:chOff x="256333" y="3498713"/>
              <a:chExt cx="2081692" cy="338700"/>
            </a:xfrm>
          </p:grpSpPr>
          <p:sp>
            <p:nvSpPr>
              <p:cNvPr id="2003" name="Google Shape;2003;g33e3027fc13_3_24"/>
              <p:cNvSpPr txBox="1"/>
              <p:nvPr/>
            </p:nvSpPr>
            <p:spPr>
              <a:xfrm>
                <a:off x="800825" y="3498713"/>
                <a:ext cx="15372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Unified Document Search</a:t>
                </a:r>
                <a:endParaRPr b="0" i="0" sz="1600" u="none" cap="none" strike="noStrike">
                  <a:solidFill>
                    <a:srgbClr val="000000"/>
                  </a:solidFill>
                  <a:latin typeface="Arial"/>
                  <a:ea typeface="Arial"/>
                  <a:cs typeface="Arial"/>
                  <a:sym typeface="Arial"/>
                </a:endParaRPr>
              </a:p>
            </p:txBody>
          </p:sp>
          <p:sp>
            <p:nvSpPr>
              <p:cNvPr id="2004" name="Google Shape;2004;g33e3027fc13_3_24"/>
              <p:cNvSpPr/>
              <p:nvPr/>
            </p:nvSpPr>
            <p:spPr>
              <a:xfrm>
                <a:off x="256333"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WP21</a:t>
                </a:r>
                <a:endParaRPr b="0" i="0" sz="1600" u="none" cap="none" strike="noStrike">
                  <a:solidFill>
                    <a:srgbClr val="FFFFFF"/>
                  </a:solidFill>
                  <a:latin typeface="Inter Medium"/>
                  <a:ea typeface="Inter Medium"/>
                  <a:cs typeface="Inter Medium"/>
                  <a:sym typeface="Inter Medium"/>
                </a:endParaRPr>
              </a:p>
            </p:txBody>
          </p:sp>
        </p:grpSp>
        <p:grpSp>
          <p:nvGrpSpPr>
            <p:cNvPr id="2005" name="Google Shape;2005;g33e3027fc13_3_24"/>
            <p:cNvGrpSpPr/>
            <p:nvPr/>
          </p:nvGrpSpPr>
          <p:grpSpPr>
            <a:xfrm>
              <a:off x="2434608" y="3959300"/>
              <a:ext cx="2148300" cy="338700"/>
              <a:chOff x="2434608" y="3959300"/>
              <a:chExt cx="2148300" cy="338700"/>
            </a:xfrm>
          </p:grpSpPr>
          <p:sp>
            <p:nvSpPr>
              <p:cNvPr id="2006" name="Google Shape;2006;g33e3027fc13_3_24"/>
              <p:cNvSpPr/>
              <p:nvPr/>
            </p:nvSpPr>
            <p:spPr>
              <a:xfrm>
                <a:off x="2434608"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WP26</a:t>
                </a:r>
                <a:endParaRPr b="0" i="0" sz="1600" u="none" cap="none" strike="noStrike">
                  <a:solidFill>
                    <a:srgbClr val="FFFFFF"/>
                  </a:solidFill>
                  <a:latin typeface="Inter Medium"/>
                  <a:ea typeface="Inter Medium"/>
                  <a:cs typeface="Inter Medium"/>
                  <a:sym typeface="Inter Medium"/>
                </a:endParaRPr>
              </a:p>
            </p:txBody>
          </p:sp>
          <p:sp>
            <p:nvSpPr>
              <p:cNvPr id="2007" name="Google Shape;2007;g33e3027fc13_3_24"/>
              <p:cNvSpPr txBox="1"/>
              <p:nvPr/>
            </p:nvSpPr>
            <p:spPr>
              <a:xfrm>
                <a:off x="2979108" y="395930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Information Architecture</a:t>
                </a:r>
                <a:endParaRPr b="0" i="0" sz="1600" u="none" cap="none" strike="noStrike">
                  <a:solidFill>
                    <a:srgbClr val="000000"/>
                  </a:solidFill>
                  <a:latin typeface="Arial"/>
                  <a:ea typeface="Arial"/>
                  <a:cs typeface="Arial"/>
                  <a:sym typeface="Arial"/>
                </a:endParaRPr>
              </a:p>
            </p:txBody>
          </p:sp>
        </p:grpSp>
        <p:grpSp>
          <p:nvGrpSpPr>
            <p:cNvPr id="2008" name="Google Shape;2008;g33e3027fc13_3_24"/>
            <p:cNvGrpSpPr/>
            <p:nvPr/>
          </p:nvGrpSpPr>
          <p:grpSpPr>
            <a:xfrm>
              <a:off x="4612867" y="3959300"/>
              <a:ext cx="2148308" cy="338700"/>
              <a:chOff x="4612867" y="3959300"/>
              <a:chExt cx="2148308" cy="338700"/>
            </a:xfrm>
          </p:grpSpPr>
          <p:sp>
            <p:nvSpPr>
              <p:cNvPr id="2009" name="Google Shape;2009;g33e3027fc13_3_24"/>
              <p:cNvSpPr/>
              <p:nvPr/>
            </p:nvSpPr>
            <p:spPr>
              <a:xfrm>
                <a:off x="4612867"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WP27</a:t>
                </a:r>
                <a:endParaRPr b="0" i="0" sz="1600" u="none" cap="none" strike="noStrike">
                  <a:solidFill>
                    <a:srgbClr val="FFFFFF"/>
                  </a:solidFill>
                  <a:latin typeface="Inter Medium"/>
                  <a:ea typeface="Inter Medium"/>
                  <a:cs typeface="Inter Medium"/>
                  <a:sym typeface="Inter Medium"/>
                </a:endParaRPr>
              </a:p>
            </p:txBody>
          </p:sp>
          <p:sp>
            <p:nvSpPr>
              <p:cNvPr id="2010" name="Google Shape;2010;g33e3027fc13_3_24"/>
              <p:cNvSpPr txBox="1"/>
              <p:nvPr/>
            </p:nvSpPr>
            <p:spPr>
              <a:xfrm>
                <a:off x="5157375" y="395930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Requirement Management</a:t>
                </a:r>
                <a:endParaRPr b="0" i="0" sz="1600" u="none" cap="none" strike="noStrike">
                  <a:solidFill>
                    <a:srgbClr val="000000"/>
                  </a:solidFill>
                  <a:latin typeface="Inter Tight"/>
                  <a:ea typeface="Inter Tight"/>
                  <a:cs typeface="Inter Tight"/>
                  <a:sym typeface="Inter Tight"/>
                </a:endParaRPr>
              </a:p>
            </p:txBody>
          </p:sp>
        </p:grpSp>
        <p:grpSp>
          <p:nvGrpSpPr>
            <p:cNvPr id="2011" name="Google Shape;2011;g33e3027fc13_3_24"/>
            <p:cNvGrpSpPr/>
            <p:nvPr/>
          </p:nvGrpSpPr>
          <p:grpSpPr>
            <a:xfrm>
              <a:off x="6791125" y="3959300"/>
              <a:ext cx="2148300" cy="338700"/>
              <a:chOff x="6791125" y="3959300"/>
              <a:chExt cx="2148300" cy="338700"/>
            </a:xfrm>
          </p:grpSpPr>
          <p:sp>
            <p:nvSpPr>
              <p:cNvPr id="2012" name="Google Shape;2012;g33e3027fc13_3_24"/>
              <p:cNvSpPr/>
              <p:nvPr/>
            </p:nvSpPr>
            <p:spPr>
              <a:xfrm>
                <a:off x="6791125"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WP28</a:t>
                </a:r>
                <a:endParaRPr b="0" i="0" sz="1700" u="none" cap="none" strike="noStrike">
                  <a:solidFill>
                    <a:srgbClr val="FFFFFF"/>
                  </a:solidFill>
                  <a:latin typeface="Inter Medium"/>
                  <a:ea typeface="Inter Medium"/>
                  <a:cs typeface="Inter Medium"/>
                  <a:sym typeface="Inter Medium"/>
                </a:endParaRPr>
              </a:p>
            </p:txBody>
          </p:sp>
          <p:sp>
            <p:nvSpPr>
              <p:cNvPr id="2013" name="Google Shape;2013;g33e3027fc13_3_24"/>
              <p:cNvSpPr txBox="1"/>
              <p:nvPr/>
            </p:nvSpPr>
            <p:spPr>
              <a:xfrm>
                <a:off x="7335625" y="395930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Mission Support Management</a:t>
                </a:r>
                <a:endParaRPr b="0" i="0" sz="1600" u="none" cap="none" strike="noStrike">
                  <a:solidFill>
                    <a:srgbClr val="000000"/>
                  </a:solidFill>
                  <a:latin typeface="Arial"/>
                  <a:ea typeface="Arial"/>
                  <a:cs typeface="Arial"/>
                  <a:sym typeface="Arial"/>
                </a:endParaRPr>
              </a:p>
            </p:txBody>
          </p:sp>
        </p:grpSp>
        <p:grpSp>
          <p:nvGrpSpPr>
            <p:cNvPr id="2014" name="Google Shape;2014;g33e3027fc13_3_24"/>
            <p:cNvGrpSpPr/>
            <p:nvPr/>
          </p:nvGrpSpPr>
          <p:grpSpPr>
            <a:xfrm>
              <a:off x="256333" y="3959302"/>
              <a:ext cx="2148292" cy="338700"/>
              <a:chOff x="256333" y="3959302"/>
              <a:chExt cx="2148292" cy="338700"/>
            </a:xfrm>
          </p:grpSpPr>
          <p:sp>
            <p:nvSpPr>
              <p:cNvPr id="2015" name="Google Shape;2015;g33e3027fc13_3_24"/>
              <p:cNvSpPr txBox="1"/>
              <p:nvPr/>
            </p:nvSpPr>
            <p:spPr>
              <a:xfrm>
                <a:off x="800825" y="3959302"/>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NLP Interface to Systems</a:t>
                </a:r>
                <a:endParaRPr b="0" i="0" sz="1600" u="none" cap="none" strike="noStrike">
                  <a:solidFill>
                    <a:srgbClr val="000000"/>
                  </a:solidFill>
                  <a:latin typeface="Arial"/>
                  <a:ea typeface="Arial"/>
                  <a:cs typeface="Arial"/>
                  <a:sym typeface="Arial"/>
                </a:endParaRPr>
              </a:p>
            </p:txBody>
          </p:sp>
          <p:sp>
            <p:nvSpPr>
              <p:cNvPr id="2016" name="Google Shape;2016;g33e3027fc13_3_24"/>
              <p:cNvSpPr/>
              <p:nvPr/>
            </p:nvSpPr>
            <p:spPr>
              <a:xfrm>
                <a:off x="256333"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WP25</a:t>
                </a:r>
                <a:endParaRPr b="0" i="0" sz="1600" u="none" cap="none" strike="noStrike">
                  <a:solidFill>
                    <a:srgbClr val="FFFFFF"/>
                  </a:solidFill>
                  <a:latin typeface="Inter Medium"/>
                  <a:ea typeface="Inter Medium"/>
                  <a:cs typeface="Inter Medium"/>
                  <a:sym typeface="Inter Medium"/>
                </a:endParaRPr>
              </a:p>
            </p:txBody>
          </p:sp>
        </p:grpSp>
        <p:grpSp>
          <p:nvGrpSpPr>
            <p:cNvPr id="2017" name="Google Shape;2017;g33e3027fc13_3_24"/>
            <p:cNvGrpSpPr/>
            <p:nvPr/>
          </p:nvGrpSpPr>
          <p:grpSpPr>
            <a:xfrm>
              <a:off x="256333" y="4408025"/>
              <a:ext cx="2148292" cy="338700"/>
              <a:chOff x="256333" y="4408025"/>
              <a:chExt cx="2148292" cy="338700"/>
            </a:xfrm>
          </p:grpSpPr>
          <p:sp>
            <p:nvSpPr>
              <p:cNvPr id="2018" name="Google Shape;2018;g33e3027fc13_3_24"/>
              <p:cNvSpPr txBox="1"/>
              <p:nvPr/>
            </p:nvSpPr>
            <p:spPr>
              <a:xfrm>
                <a:off x="800825" y="44080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Dataset Unified Query</a:t>
                </a:r>
                <a:endParaRPr b="0" i="0" sz="1600" u="none" cap="none" strike="noStrike">
                  <a:solidFill>
                    <a:srgbClr val="000000"/>
                  </a:solidFill>
                  <a:latin typeface="Arial"/>
                  <a:ea typeface="Arial"/>
                  <a:cs typeface="Arial"/>
                  <a:sym typeface="Arial"/>
                </a:endParaRPr>
              </a:p>
            </p:txBody>
          </p:sp>
          <p:sp>
            <p:nvSpPr>
              <p:cNvPr id="2019" name="Google Shape;2019;g33e3027fc13_3_24"/>
              <p:cNvSpPr/>
              <p:nvPr/>
            </p:nvSpPr>
            <p:spPr>
              <a:xfrm>
                <a:off x="256333" y="44198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WP29</a:t>
                </a:r>
                <a:endParaRPr b="0" i="0" sz="1600" u="none" cap="none" strike="noStrike">
                  <a:solidFill>
                    <a:srgbClr val="FFFFFF"/>
                  </a:solidFill>
                  <a:latin typeface="Inter Medium"/>
                  <a:ea typeface="Inter Medium"/>
                  <a:cs typeface="Inter Medium"/>
                  <a:sym typeface="Inter Medium"/>
                </a:endParaRPr>
              </a:p>
            </p:txBody>
          </p:sp>
        </p:gr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grpSp>
        <p:nvGrpSpPr>
          <p:cNvPr id="2024" name="Google Shape;2024;g33e3027fc13_3_117"/>
          <p:cNvGrpSpPr/>
          <p:nvPr/>
        </p:nvGrpSpPr>
        <p:grpSpPr>
          <a:xfrm>
            <a:off x="7058323" y="1223321"/>
            <a:ext cx="5392509" cy="1045411"/>
            <a:chOff x="4989067" y="765110"/>
            <a:chExt cx="4044483" cy="784078"/>
          </a:xfrm>
        </p:grpSpPr>
        <p:grpSp>
          <p:nvGrpSpPr>
            <p:cNvPr id="2025" name="Google Shape;2025;g33e3027fc13_3_117"/>
            <p:cNvGrpSpPr/>
            <p:nvPr/>
          </p:nvGrpSpPr>
          <p:grpSpPr>
            <a:xfrm>
              <a:off x="4989083" y="765110"/>
              <a:ext cx="2148300" cy="338700"/>
              <a:chOff x="2434608" y="1656373"/>
              <a:chExt cx="2148300" cy="338700"/>
            </a:xfrm>
          </p:grpSpPr>
          <p:sp>
            <p:nvSpPr>
              <p:cNvPr id="2026" name="Google Shape;2026;g33e3027fc13_3_117"/>
              <p:cNvSpPr/>
              <p:nvPr/>
            </p:nvSpPr>
            <p:spPr>
              <a:xfrm>
                <a:off x="2434608"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WP6</a:t>
                </a:r>
                <a:endParaRPr b="0" i="0" sz="1600" u="none" cap="none" strike="noStrike">
                  <a:solidFill>
                    <a:srgbClr val="FFFFFF"/>
                  </a:solidFill>
                  <a:latin typeface="Inter Medium"/>
                  <a:ea typeface="Inter Medium"/>
                  <a:cs typeface="Inter Medium"/>
                  <a:sym typeface="Inter Medium"/>
                </a:endParaRPr>
              </a:p>
            </p:txBody>
          </p:sp>
          <p:sp>
            <p:nvSpPr>
              <p:cNvPr id="2027" name="Google Shape;2027;g33e3027fc13_3_117"/>
              <p:cNvSpPr txBox="1"/>
              <p:nvPr/>
            </p:nvSpPr>
            <p:spPr>
              <a:xfrm>
                <a:off x="2979108"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Service Usage</a:t>
                </a:r>
                <a:endParaRPr b="0" i="0" sz="1700" u="none" cap="none" strike="noStrike">
                  <a:solidFill>
                    <a:srgbClr val="000000"/>
                  </a:solidFill>
                  <a:latin typeface="Arial"/>
                  <a:ea typeface="Arial"/>
                  <a:cs typeface="Arial"/>
                  <a:sym typeface="Arial"/>
                </a:endParaRPr>
              </a:p>
            </p:txBody>
          </p:sp>
        </p:grpSp>
        <p:grpSp>
          <p:nvGrpSpPr>
            <p:cNvPr id="2028" name="Google Shape;2028;g33e3027fc13_3_117"/>
            <p:cNvGrpSpPr/>
            <p:nvPr/>
          </p:nvGrpSpPr>
          <p:grpSpPr>
            <a:xfrm>
              <a:off x="4989067" y="1157385"/>
              <a:ext cx="2148308" cy="338700"/>
              <a:chOff x="4612867" y="1656373"/>
              <a:chExt cx="2148308" cy="338700"/>
            </a:xfrm>
          </p:grpSpPr>
          <p:sp>
            <p:nvSpPr>
              <p:cNvPr id="2029" name="Google Shape;2029;g33e3027fc13_3_117"/>
              <p:cNvSpPr/>
              <p:nvPr/>
            </p:nvSpPr>
            <p:spPr>
              <a:xfrm>
                <a:off x="4612867"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WP7</a:t>
                </a:r>
                <a:endParaRPr b="0" i="0" sz="1600" u="none" cap="none" strike="noStrike">
                  <a:solidFill>
                    <a:srgbClr val="FFFFFF"/>
                  </a:solidFill>
                  <a:latin typeface="Inter Medium"/>
                  <a:ea typeface="Inter Medium"/>
                  <a:cs typeface="Inter Medium"/>
                  <a:sym typeface="Inter Medium"/>
                </a:endParaRPr>
              </a:p>
            </p:txBody>
          </p:sp>
          <p:sp>
            <p:nvSpPr>
              <p:cNvPr id="2030" name="Google Shape;2030;g33e3027fc13_3_117"/>
              <p:cNvSpPr txBox="1"/>
              <p:nvPr/>
            </p:nvSpPr>
            <p:spPr>
              <a:xfrm>
                <a:off x="5157375"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Business Ops</a:t>
                </a:r>
                <a:endParaRPr b="0" i="0" sz="1700" u="none" cap="none" strike="noStrike">
                  <a:solidFill>
                    <a:srgbClr val="000000"/>
                  </a:solidFill>
                  <a:latin typeface="Inter Tight"/>
                  <a:ea typeface="Inter Tight"/>
                  <a:cs typeface="Inter Tight"/>
                  <a:sym typeface="Inter Tight"/>
                </a:endParaRPr>
              </a:p>
            </p:txBody>
          </p:sp>
        </p:grpSp>
        <p:grpSp>
          <p:nvGrpSpPr>
            <p:cNvPr id="2031" name="Google Shape;2031;g33e3027fc13_3_117"/>
            <p:cNvGrpSpPr/>
            <p:nvPr/>
          </p:nvGrpSpPr>
          <p:grpSpPr>
            <a:xfrm>
              <a:off x="6885242" y="818450"/>
              <a:ext cx="2148308" cy="338700"/>
              <a:chOff x="4612867" y="3959300"/>
              <a:chExt cx="2148308" cy="338700"/>
            </a:xfrm>
          </p:grpSpPr>
          <p:sp>
            <p:nvSpPr>
              <p:cNvPr id="2032" name="Google Shape;2032;g33e3027fc13_3_117"/>
              <p:cNvSpPr/>
              <p:nvPr/>
            </p:nvSpPr>
            <p:spPr>
              <a:xfrm>
                <a:off x="4612867"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WP27</a:t>
                </a:r>
                <a:endParaRPr b="0" i="0" sz="1600" u="none" cap="none" strike="noStrike">
                  <a:solidFill>
                    <a:srgbClr val="FFFFFF"/>
                  </a:solidFill>
                  <a:latin typeface="Inter Medium"/>
                  <a:ea typeface="Inter Medium"/>
                  <a:cs typeface="Inter Medium"/>
                  <a:sym typeface="Inter Medium"/>
                </a:endParaRPr>
              </a:p>
            </p:txBody>
          </p:sp>
          <p:sp>
            <p:nvSpPr>
              <p:cNvPr id="2033" name="Google Shape;2033;g33e3027fc13_3_117"/>
              <p:cNvSpPr txBox="1"/>
              <p:nvPr/>
            </p:nvSpPr>
            <p:spPr>
              <a:xfrm>
                <a:off x="5157375" y="395930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Requirement Management</a:t>
                </a:r>
                <a:endParaRPr b="0" i="0" sz="1600" u="none" cap="none" strike="noStrike">
                  <a:solidFill>
                    <a:srgbClr val="000000"/>
                  </a:solidFill>
                  <a:latin typeface="Inter Tight"/>
                  <a:ea typeface="Inter Tight"/>
                  <a:cs typeface="Inter Tight"/>
                  <a:sym typeface="Inter Tight"/>
                </a:endParaRPr>
              </a:p>
            </p:txBody>
          </p:sp>
        </p:grpSp>
        <p:grpSp>
          <p:nvGrpSpPr>
            <p:cNvPr id="2034" name="Google Shape;2034;g33e3027fc13_3_117"/>
            <p:cNvGrpSpPr/>
            <p:nvPr/>
          </p:nvGrpSpPr>
          <p:grpSpPr>
            <a:xfrm>
              <a:off x="6839800" y="1210488"/>
              <a:ext cx="2148300" cy="338700"/>
              <a:chOff x="6791125" y="3959300"/>
              <a:chExt cx="2148300" cy="338700"/>
            </a:xfrm>
          </p:grpSpPr>
          <p:sp>
            <p:nvSpPr>
              <p:cNvPr id="2035" name="Google Shape;2035;g33e3027fc13_3_117"/>
              <p:cNvSpPr/>
              <p:nvPr/>
            </p:nvSpPr>
            <p:spPr>
              <a:xfrm>
                <a:off x="6791125"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WP28</a:t>
                </a:r>
                <a:endParaRPr b="0" i="0" sz="1700" u="none" cap="none" strike="noStrike">
                  <a:solidFill>
                    <a:srgbClr val="FFFFFF"/>
                  </a:solidFill>
                  <a:latin typeface="Inter Medium"/>
                  <a:ea typeface="Inter Medium"/>
                  <a:cs typeface="Inter Medium"/>
                  <a:sym typeface="Inter Medium"/>
                </a:endParaRPr>
              </a:p>
            </p:txBody>
          </p:sp>
          <p:sp>
            <p:nvSpPr>
              <p:cNvPr id="2036" name="Google Shape;2036;g33e3027fc13_3_117"/>
              <p:cNvSpPr txBox="1"/>
              <p:nvPr/>
            </p:nvSpPr>
            <p:spPr>
              <a:xfrm>
                <a:off x="7335625" y="395930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Mission Support Management</a:t>
                </a:r>
                <a:endParaRPr b="0" i="0" sz="1600" u="none" cap="none" strike="noStrike">
                  <a:solidFill>
                    <a:srgbClr val="000000"/>
                  </a:solidFill>
                  <a:latin typeface="Arial"/>
                  <a:ea typeface="Arial"/>
                  <a:cs typeface="Arial"/>
                  <a:sym typeface="Arial"/>
                </a:endParaRPr>
              </a:p>
            </p:txBody>
          </p:sp>
        </p:grpSp>
      </p:grpSp>
      <p:sp>
        <p:nvSpPr>
          <p:cNvPr id="2037" name="Google Shape;2037;g33e3027fc13_3_117"/>
          <p:cNvSpPr/>
          <p:nvPr/>
        </p:nvSpPr>
        <p:spPr>
          <a:xfrm>
            <a:off x="377500" y="951133"/>
            <a:ext cx="11395200" cy="2101200"/>
          </a:xfrm>
          <a:prstGeom prst="roundRect">
            <a:avLst>
              <a:gd fmla="val 16667" name="adj"/>
            </a:avLst>
          </a:prstGeom>
          <a:solidFill>
            <a:srgbClr val="FFFFFF">
              <a:alpha val="20000"/>
            </a:srgbClr>
          </a:solidFill>
          <a:ln cap="flat" cmpd="sng" w="38100">
            <a:solidFill>
              <a:schemeClr val="dk2"/>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Source Sans 3"/>
              <a:ea typeface="Source Sans 3"/>
              <a:cs typeface="Source Sans 3"/>
              <a:sym typeface="Source Sans 3"/>
            </a:endParaRPr>
          </a:p>
        </p:txBody>
      </p:sp>
      <p:sp>
        <p:nvSpPr>
          <p:cNvPr id="2038" name="Google Shape;2038;g33e3027fc13_3_117"/>
          <p:cNvSpPr txBox="1"/>
          <p:nvPr>
            <p:ph type="title"/>
          </p:nvPr>
        </p:nvSpPr>
        <p:spPr>
          <a:xfrm>
            <a:off x="162200" y="-31433"/>
            <a:ext cx="11835900" cy="9144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300"/>
              <a:buNone/>
            </a:pPr>
            <a:r>
              <a:rPr lang="en-US"/>
              <a:t>Clustering Work-packages Based on AI/ML Tasks</a:t>
            </a:r>
            <a:endParaRPr/>
          </a:p>
        </p:txBody>
      </p:sp>
      <p:sp>
        <p:nvSpPr>
          <p:cNvPr id="2039" name="Google Shape;2039;g33e3027fc13_3_117"/>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pSp>
        <p:nvGrpSpPr>
          <p:cNvPr id="2040" name="Google Shape;2040;g33e3027fc13_3_117"/>
          <p:cNvGrpSpPr/>
          <p:nvPr/>
        </p:nvGrpSpPr>
        <p:grpSpPr>
          <a:xfrm>
            <a:off x="6255263" y="4653160"/>
            <a:ext cx="2864328" cy="451589"/>
            <a:chOff x="2434608" y="1207625"/>
            <a:chExt cx="2148300" cy="338700"/>
          </a:xfrm>
        </p:grpSpPr>
        <p:sp>
          <p:nvSpPr>
            <p:cNvPr id="2041" name="Google Shape;2041;g33e3027fc13_3_117"/>
            <p:cNvSpPr/>
            <p:nvPr/>
          </p:nvSpPr>
          <p:spPr>
            <a:xfrm>
              <a:off x="2434608"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a:t>
              </a:r>
              <a:endParaRPr b="0" i="0" sz="1600" u="none" cap="none" strike="noStrike">
                <a:solidFill>
                  <a:srgbClr val="FFFFFF"/>
                </a:solidFill>
                <a:latin typeface="Inter Medium"/>
                <a:ea typeface="Inter Medium"/>
                <a:cs typeface="Inter Medium"/>
                <a:sym typeface="Inter Medium"/>
              </a:endParaRPr>
            </a:p>
          </p:txBody>
        </p:sp>
        <p:sp>
          <p:nvSpPr>
            <p:cNvPr id="2042" name="Google Shape;2042;g33e3027fc13_3_117"/>
            <p:cNvSpPr txBox="1"/>
            <p:nvPr/>
          </p:nvSpPr>
          <p:spPr>
            <a:xfrm>
              <a:off x="2979108"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15000"/>
                </a:lnSpc>
                <a:spcBef>
                  <a:spcPts val="1600"/>
                </a:spcBef>
                <a:spcAft>
                  <a:spcPts val="1600"/>
                </a:spcAft>
                <a:buClr>
                  <a:srgbClr val="000000"/>
                </a:buClr>
                <a:buSzPts val="1500"/>
                <a:buFont typeface="Arial"/>
                <a:buNone/>
              </a:pPr>
              <a:r>
                <a:rPr b="0" i="0" lang="en-US" sz="1700" u="none" cap="none" strike="noStrike">
                  <a:solidFill>
                    <a:srgbClr val="000000"/>
                  </a:solidFill>
                  <a:latin typeface="Inter Tight"/>
                  <a:ea typeface="Inter Tight"/>
                  <a:cs typeface="Inter Tight"/>
                  <a:sym typeface="Inter Tight"/>
                </a:rPr>
                <a:t>Rule Correlation</a:t>
              </a:r>
              <a:endParaRPr b="0" i="0" sz="1700" u="none" cap="none" strike="noStrike">
                <a:solidFill>
                  <a:srgbClr val="000000"/>
                </a:solidFill>
                <a:latin typeface="Arial"/>
                <a:ea typeface="Arial"/>
                <a:cs typeface="Arial"/>
                <a:sym typeface="Arial"/>
              </a:endParaRPr>
            </a:p>
          </p:txBody>
        </p:sp>
      </p:grpSp>
      <p:grpSp>
        <p:nvGrpSpPr>
          <p:cNvPr id="2043" name="Google Shape;2043;g33e3027fc13_3_117"/>
          <p:cNvGrpSpPr/>
          <p:nvPr/>
        </p:nvGrpSpPr>
        <p:grpSpPr>
          <a:xfrm>
            <a:off x="659202" y="1056877"/>
            <a:ext cx="2864339" cy="451589"/>
            <a:chOff x="4612867" y="1207625"/>
            <a:chExt cx="2148308" cy="338700"/>
          </a:xfrm>
        </p:grpSpPr>
        <p:sp>
          <p:nvSpPr>
            <p:cNvPr id="2044" name="Google Shape;2044;g33e3027fc13_3_117"/>
            <p:cNvSpPr/>
            <p:nvPr/>
          </p:nvSpPr>
          <p:spPr>
            <a:xfrm>
              <a:off x="4612867"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WP3</a:t>
              </a:r>
              <a:endParaRPr b="0" i="0" sz="1600" u="none" cap="none" strike="noStrike">
                <a:solidFill>
                  <a:srgbClr val="FFFFFF"/>
                </a:solidFill>
                <a:latin typeface="Inter Medium"/>
                <a:ea typeface="Inter Medium"/>
                <a:cs typeface="Inter Medium"/>
                <a:sym typeface="Inter Medium"/>
              </a:endParaRPr>
            </a:p>
          </p:txBody>
        </p:sp>
        <p:sp>
          <p:nvSpPr>
            <p:cNvPr id="2045" name="Google Shape;2045;g33e3027fc13_3_117"/>
            <p:cNvSpPr txBox="1"/>
            <p:nvPr/>
          </p:nvSpPr>
          <p:spPr>
            <a:xfrm>
              <a:off x="5157375"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Data Quality</a:t>
              </a:r>
              <a:endParaRPr b="0" i="0" sz="1700" u="none" cap="none" strike="noStrike">
                <a:solidFill>
                  <a:srgbClr val="000000"/>
                </a:solidFill>
                <a:latin typeface="Arial"/>
                <a:ea typeface="Arial"/>
                <a:cs typeface="Arial"/>
                <a:sym typeface="Arial"/>
              </a:endParaRPr>
            </a:p>
          </p:txBody>
        </p:sp>
      </p:grpSp>
      <p:grpSp>
        <p:nvGrpSpPr>
          <p:cNvPr id="2046" name="Google Shape;2046;g33e3027fc13_3_117"/>
          <p:cNvGrpSpPr/>
          <p:nvPr/>
        </p:nvGrpSpPr>
        <p:grpSpPr>
          <a:xfrm>
            <a:off x="659140" y="1420693"/>
            <a:ext cx="2864328" cy="451589"/>
            <a:chOff x="6791125" y="1207625"/>
            <a:chExt cx="2148300" cy="338700"/>
          </a:xfrm>
        </p:grpSpPr>
        <p:sp>
          <p:nvSpPr>
            <p:cNvPr id="2047" name="Google Shape;2047;g33e3027fc13_3_117"/>
            <p:cNvSpPr/>
            <p:nvPr/>
          </p:nvSpPr>
          <p:spPr>
            <a:xfrm>
              <a:off x="6791125"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WP4</a:t>
              </a:r>
              <a:endParaRPr b="0" i="0" sz="1700" u="none" cap="none" strike="noStrike">
                <a:solidFill>
                  <a:srgbClr val="FFFFFF"/>
                </a:solidFill>
                <a:latin typeface="Inter Medium"/>
                <a:ea typeface="Inter Medium"/>
                <a:cs typeface="Inter Medium"/>
                <a:sym typeface="Inter Medium"/>
              </a:endParaRPr>
            </a:p>
          </p:txBody>
        </p:sp>
        <p:sp>
          <p:nvSpPr>
            <p:cNvPr id="2048" name="Google Shape;2048;g33e3027fc13_3_117"/>
            <p:cNvSpPr txBox="1"/>
            <p:nvPr/>
          </p:nvSpPr>
          <p:spPr>
            <a:xfrm>
              <a:off x="7335625"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Lifecycle</a:t>
              </a:r>
              <a:endParaRPr b="0" i="0" sz="1700" u="none" cap="none" strike="noStrike">
                <a:solidFill>
                  <a:srgbClr val="000000"/>
                </a:solidFill>
                <a:latin typeface="Arial"/>
                <a:ea typeface="Arial"/>
                <a:cs typeface="Arial"/>
                <a:sym typeface="Arial"/>
              </a:endParaRPr>
            </a:p>
          </p:txBody>
        </p:sp>
      </p:grpSp>
      <p:grpSp>
        <p:nvGrpSpPr>
          <p:cNvPr id="2049" name="Google Shape;2049;g33e3027fc13_3_117"/>
          <p:cNvGrpSpPr/>
          <p:nvPr/>
        </p:nvGrpSpPr>
        <p:grpSpPr>
          <a:xfrm>
            <a:off x="565786" y="5353093"/>
            <a:ext cx="2864318" cy="451589"/>
            <a:chOff x="256333" y="1207625"/>
            <a:chExt cx="2148292" cy="338700"/>
          </a:xfrm>
        </p:grpSpPr>
        <p:sp>
          <p:nvSpPr>
            <p:cNvPr id="2050" name="Google Shape;2050;g33e3027fc13_3_117"/>
            <p:cNvSpPr txBox="1"/>
            <p:nvPr/>
          </p:nvSpPr>
          <p:spPr>
            <a:xfrm>
              <a:off x="800825" y="12076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Alerting</a:t>
              </a:r>
              <a:endParaRPr b="0" i="0" sz="1700" u="none" cap="none" strike="noStrike">
                <a:solidFill>
                  <a:srgbClr val="000000"/>
                </a:solidFill>
                <a:latin typeface="Arial"/>
                <a:ea typeface="Arial"/>
                <a:cs typeface="Arial"/>
                <a:sym typeface="Arial"/>
              </a:endParaRPr>
            </a:p>
          </p:txBody>
        </p:sp>
        <p:sp>
          <p:nvSpPr>
            <p:cNvPr id="2051" name="Google Shape;2051;g33e3027fc13_3_117"/>
            <p:cNvSpPr/>
            <p:nvPr/>
          </p:nvSpPr>
          <p:spPr>
            <a:xfrm>
              <a:off x="256333" y="12194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a:t>
              </a:r>
              <a:endParaRPr b="0" i="0" sz="1600" u="none" cap="none" strike="noStrike">
                <a:solidFill>
                  <a:srgbClr val="FFFFFF"/>
                </a:solidFill>
                <a:latin typeface="Inter Medium"/>
                <a:ea typeface="Inter Medium"/>
                <a:cs typeface="Inter Medium"/>
                <a:sym typeface="Inter Medium"/>
              </a:endParaRPr>
            </a:p>
          </p:txBody>
        </p:sp>
      </p:grpSp>
      <p:grpSp>
        <p:nvGrpSpPr>
          <p:cNvPr id="2052" name="Google Shape;2052;g33e3027fc13_3_117"/>
          <p:cNvGrpSpPr/>
          <p:nvPr/>
        </p:nvGrpSpPr>
        <p:grpSpPr>
          <a:xfrm>
            <a:off x="628658" y="3617558"/>
            <a:ext cx="2864328" cy="451589"/>
            <a:chOff x="6791125" y="1656373"/>
            <a:chExt cx="2148300" cy="338700"/>
          </a:xfrm>
        </p:grpSpPr>
        <p:sp>
          <p:nvSpPr>
            <p:cNvPr id="2053" name="Google Shape;2053;g33e3027fc13_3_117"/>
            <p:cNvSpPr/>
            <p:nvPr/>
          </p:nvSpPr>
          <p:spPr>
            <a:xfrm>
              <a:off x="6791125"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WP8</a:t>
              </a:r>
              <a:endParaRPr b="0" i="0" sz="1700" u="none" cap="none" strike="noStrike">
                <a:solidFill>
                  <a:srgbClr val="FFFFFF"/>
                </a:solidFill>
                <a:latin typeface="Inter Medium"/>
                <a:ea typeface="Inter Medium"/>
                <a:cs typeface="Inter Medium"/>
                <a:sym typeface="Inter Medium"/>
              </a:endParaRPr>
            </a:p>
          </p:txBody>
        </p:sp>
        <p:sp>
          <p:nvSpPr>
            <p:cNvPr id="2054" name="Google Shape;2054;g33e3027fc13_3_117"/>
            <p:cNvSpPr txBox="1"/>
            <p:nvPr/>
          </p:nvSpPr>
          <p:spPr>
            <a:xfrm>
              <a:off x="7335625"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Outage Notification Parsing</a:t>
              </a:r>
              <a:endParaRPr b="0" i="0" sz="1600" u="none" cap="none" strike="noStrike">
                <a:solidFill>
                  <a:srgbClr val="000000"/>
                </a:solidFill>
                <a:latin typeface="Arial"/>
                <a:ea typeface="Arial"/>
                <a:cs typeface="Arial"/>
                <a:sym typeface="Arial"/>
              </a:endParaRPr>
            </a:p>
          </p:txBody>
        </p:sp>
      </p:grpSp>
      <p:grpSp>
        <p:nvGrpSpPr>
          <p:cNvPr id="2055" name="Google Shape;2055;g33e3027fc13_3_117"/>
          <p:cNvGrpSpPr/>
          <p:nvPr/>
        </p:nvGrpSpPr>
        <p:grpSpPr>
          <a:xfrm>
            <a:off x="659369" y="1848709"/>
            <a:ext cx="2864318" cy="451589"/>
            <a:chOff x="256333" y="1656373"/>
            <a:chExt cx="2148292" cy="338700"/>
          </a:xfrm>
        </p:grpSpPr>
        <p:sp>
          <p:nvSpPr>
            <p:cNvPr id="2056" name="Google Shape;2056;g33e3027fc13_3_117"/>
            <p:cNvSpPr txBox="1"/>
            <p:nvPr/>
          </p:nvSpPr>
          <p:spPr>
            <a:xfrm>
              <a:off x="800825" y="1656373"/>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Data Catalog</a:t>
              </a:r>
              <a:endParaRPr b="0" i="0" sz="1700" u="none" cap="none" strike="noStrike">
                <a:solidFill>
                  <a:srgbClr val="000000"/>
                </a:solidFill>
                <a:latin typeface="Arial"/>
                <a:ea typeface="Arial"/>
                <a:cs typeface="Arial"/>
                <a:sym typeface="Arial"/>
              </a:endParaRPr>
            </a:p>
          </p:txBody>
        </p:sp>
        <p:sp>
          <p:nvSpPr>
            <p:cNvPr id="2057" name="Google Shape;2057;g33e3027fc13_3_117"/>
            <p:cNvSpPr/>
            <p:nvPr/>
          </p:nvSpPr>
          <p:spPr>
            <a:xfrm>
              <a:off x="256333" y="1668223"/>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WP5</a:t>
              </a:r>
              <a:endParaRPr b="0" i="0" sz="1600" u="none" cap="none" strike="noStrike">
                <a:solidFill>
                  <a:srgbClr val="FFFFFF"/>
                </a:solidFill>
                <a:latin typeface="Inter Medium"/>
                <a:ea typeface="Inter Medium"/>
                <a:cs typeface="Inter Medium"/>
                <a:sym typeface="Inter Medium"/>
              </a:endParaRPr>
            </a:p>
          </p:txBody>
        </p:sp>
      </p:grpSp>
      <p:grpSp>
        <p:nvGrpSpPr>
          <p:cNvPr id="2058" name="Google Shape;2058;g33e3027fc13_3_117"/>
          <p:cNvGrpSpPr/>
          <p:nvPr/>
        </p:nvGrpSpPr>
        <p:grpSpPr>
          <a:xfrm>
            <a:off x="565696" y="4710107"/>
            <a:ext cx="2864328" cy="451589"/>
            <a:chOff x="2434608" y="2116958"/>
            <a:chExt cx="2148300" cy="338700"/>
          </a:xfrm>
        </p:grpSpPr>
        <p:sp>
          <p:nvSpPr>
            <p:cNvPr id="2059" name="Google Shape;2059;g33e3027fc13_3_117"/>
            <p:cNvSpPr/>
            <p:nvPr/>
          </p:nvSpPr>
          <p:spPr>
            <a:xfrm>
              <a:off x="2434608"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WP10</a:t>
              </a:r>
              <a:endParaRPr b="0" i="0" sz="1600" u="none" cap="none" strike="noStrike">
                <a:solidFill>
                  <a:srgbClr val="FFFFFF"/>
                </a:solidFill>
                <a:latin typeface="Inter Medium"/>
                <a:ea typeface="Inter Medium"/>
                <a:cs typeface="Inter Medium"/>
                <a:sym typeface="Inter Medium"/>
              </a:endParaRPr>
            </a:p>
          </p:txBody>
        </p:sp>
        <p:sp>
          <p:nvSpPr>
            <p:cNvPr id="2060" name="Google Shape;2060;g33e3027fc13_3_117"/>
            <p:cNvSpPr txBox="1"/>
            <p:nvPr/>
          </p:nvSpPr>
          <p:spPr>
            <a:xfrm>
              <a:off x="2979108" y="2116958"/>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Alarm Correlation</a:t>
              </a:r>
              <a:endParaRPr b="0" i="0" sz="1700" u="none" cap="none" strike="noStrike">
                <a:solidFill>
                  <a:srgbClr val="000000"/>
                </a:solidFill>
                <a:latin typeface="Arial"/>
                <a:ea typeface="Arial"/>
                <a:cs typeface="Arial"/>
                <a:sym typeface="Arial"/>
              </a:endParaRPr>
            </a:p>
          </p:txBody>
        </p:sp>
      </p:grpSp>
      <p:grpSp>
        <p:nvGrpSpPr>
          <p:cNvPr id="2061" name="Google Shape;2061;g33e3027fc13_3_117"/>
          <p:cNvGrpSpPr/>
          <p:nvPr/>
        </p:nvGrpSpPr>
        <p:grpSpPr>
          <a:xfrm>
            <a:off x="565618" y="5727107"/>
            <a:ext cx="2864339" cy="451589"/>
            <a:chOff x="4612867" y="2116958"/>
            <a:chExt cx="2148308" cy="338700"/>
          </a:xfrm>
        </p:grpSpPr>
        <p:sp>
          <p:nvSpPr>
            <p:cNvPr id="2062" name="Google Shape;2062;g33e3027fc13_3_117"/>
            <p:cNvSpPr/>
            <p:nvPr/>
          </p:nvSpPr>
          <p:spPr>
            <a:xfrm>
              <a:off x="4612867"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WP11</a:t>
              </a:r>
              <a:endParaRPr b="0" i="0" sz="1600" u="none" cap="none" strike="noStrike">
                <a:solidFill>
                  <a:srgbClr val="FFFFFF"/>
                </a:solidFill>
                <a:latin typeface="Inter Medium"/>
                <a:ea typeface="Inter Medium"/>
                <a:cs typeface="Inter Medium"/>
                <a:sym typeface="Inter Medium"/>
              </a:endParaRPr>
            </a:p>
          </p:txBody>
        </p:sp>
        <p:sp>
          <p:nvSpPr>
            <p:cNvPr id="2063" name="Google Shape;2063;g33e3027fc13_3_117"/>
            <p:cNvSpPr txBox="1"/>
            <p:nvPr/>
          </p:nvSpPr>
          <p:spPr>
            <a:xfrm>
              <a:off x="5157375" y="2116958"/>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Hardware Failure Prediction</a:t>
              </a:r>
              <a:endParaRPr b="0" i="0" sz="1600" u="none" cap="none" strike="noStrike">
                <a:solidFill>
                  <a:srgbClr val="000000"/>
                </a:solidFill>
                <a:latin typeface="Arial"/>
                <a:ea typeface="Arial"/>
                <a:cs typeface="Arial"/>
                <a:sym typeface="Arial"/>
              </a:endParaRPr>
            </a:p>
          </p:txBody>
        </p:sp>
      </p:grpSp>
      <p:grpSp>
        <p:nvGrpSpPr>
          <p:cNvPr id="2064" name="Google Shape;2064;g33e3027fc13_3_117"/>
          <p:cNvGrpSpPr/>
          <p:nvPr/>
        </p:nvGrpSpPr>
        <p:grpSpPr>
          <a:xfrm>
            <a:off x="2322891" y="5373024"/>
            <a:ext cx="2864328" cy="451589"/>
            <a:chOff x="6791125" y="2116958"/>
            <a:chExt cx="2148300" cy="338700"/>
          </a:xfrm>
        </p:grpSpPr>
        <p:sp>
          <p:nvSpPr>
            <p:cNvPr id="2065" name="Google Shape;2065;g33e3027fc13_3_117"/>
            <p:cNvSpPr/>
            <p:nvPr/>
          </p:nvSpPr>
          <p:spPr>
            <a:xfrm>
              <a:off x="6791125"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WP12</a:t>
              </a:r>
              <a:endParaRPr b="0" i="0" sz="1700" u="none" cap="none" strike="noStrike">
                <a:solidFill>
                  <a:srgbClr val="FFFFFF"/>
                </a:solidFill>
                <a:latin typeface="Inter Medium"/>
                <a:ea typeface="Inter Medium"/>
                <a:cs typeface="Inter Medium"/>
                <a:sym typeface="Inter Medium"/>
              </a:endParaRPr>
            </a:p>
          </p:txBody>
        </p:sp>
        <p:sp>
          <p:nvSpPr>
            <p:cNvPr id="2066" name="Google Shape;2066;g33e3027fc13_3_117"/>
            <p:cNvSpPr txBox="1"/>
            <p:nvPr/>
          </p:nvSpPr>
          <p:spPr>
            <a:xfrm>
              <a:off x="7335625" y="2116958"/>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External Configuration Anomaly Detection</a:t>
              </a:r>
              <a:endParaRPr b="0" i="0" sz="2000" u="none" cap="none" strike="noStrike">
                <a:solidFill>
                  <a:srgbClr val="000000"/>
                </a:solidFill>
                <a:latin typeface="Arial"/>
                <a:ea typeface="Arial"/>
                <a:cs typeface="Arial"/>
                <a:sym typeface="Arial"/>
              </a:endParaRPr>
            </a:p>
          </p:txBody>
        </p:sp>
      </p:grpSp>
      <p:grpSp>
        <p:nvGrpSpPr>
          <p:cNvPr id="2067" name="Google Shape;2067;g33e3027fc13_3_117"/>
          <p:cNvGrpSpPr/>
          <p:nvPr/>
        </p:nvGrpSpPr>
        <p:grpSpPr>
          <a:xfrm>
            <a:off x="628886" y="3983424"/>
            <a:ext cx="2864318" cy="451589"/>
            <a:chOff x="256333" y="2116959"/>
            <a:chExt cx="2148292" cy="338700"/>
          </a:xfrm>
        </p:grpSpPr>
        <p:sp>
          <p:nvSpPr>
            <p:cNvPr id="2068" name="Google Shape;2068;g33e3027fc13_3_117"/>
            <p:cNvSpPr txBox="1"/>
            <p:nvPr/>
          </p:nvSpPr>
          <p:spPr>
            <a:xfrm>
              <a:off x="800825" y="2116959"/>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Ticket Resolution</a:t>
              </a:r>
              <a:endParaRPr b="0" i="0" sz="1700" u="none" cap="none" strike="noStrike">
                <a:solidFill>
                  <a:srgbClr val="000000"/>
                </a:solidFill>
                <a:latin typeface="Arial"/>
                <a:ea typeface="Arial"/>
                <a:cs typeface="Arial"/>
                <a:sym typeface="Arial"/>
              </a:endParaRPr>
            </a:p>
          </p:txBody>
        </p:sp>
        <p:sp>
          <p:nvSpPr>
            <p:cNvPr id="2069" name="Google Shape;2069;g33e3027fc13_3_117"/>
            <p:cNvSpPr/>
            <p:nvPr/>
          </p:nvSpPr>
          <p:spPr>
            <a:xfrm>
              <a:off x="256333" y="2128809"/>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WP9</a:t>
              </a:r>
              <a:endParaRPr b="0" i="0" sz="1600" u="none" cap="none" strike="noStrike">
                <a:solidFill>
                  <a:srgbClr val="FFFFFF"/>
                </a:solidFill>
                <a:latin typeface="Inter Medium"/>
                <a:ea typeface="Inter Medium"/>
                <a:cs typeface="Inter Medium"/>
                <a:sym typeface="Inter Medium"/>
              </a:endParaRPr>
            </a:p>
          </p:txBody>
        </p:sp>
      </p:grpSp>
      <p:grpSp>
        <p:nvGrpSpPr>
          <p:cNvPr id="2070" name="Google Shape;2070;g33e3027fc13_3_117"/>
          <p:cNvGrpSpPr/>
          <p:nvPr/>
        </p:nvGrpSpPr>
        <p:grpSpPr>
          <a:xfrm>
            <a:off x="659296" y="2198697"/>
            <a:ext cx="2677122" cy="451589"/>
            <a:chOff x="2434608" y="2577537"/>
            <a:chExt cx="2007892" cy="338700"/>
          </a:xfrm>
        </p:grpSpPr>
        <p:sp>
          <p:nvSpPr>
            <p:cNvPr id="2071" name="Google Shape;2071;g33e3027fc13_3_117"/>
            <p:cNvSpPr/>
            <p:nvPr/>
          </p:nvSpPr>
          <p:spPr>
            <a:xfrm>
              <a:off x="2434608"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WP14</a:t>
              </a:r>
              <a:endParaRPr b="0" i="0" sz="1600" u="none" cap="none" strike="noStrike">
                <a:solidFill>
                  <a:srgbClr val="FFFFFF"/>
                </a:solidFill>
                <a:latin typeface="Inter Medium"/>
                <a:ea typeface="Inter Medium"/>
                <a:cs typeface="Inter Medium"/>
                <a:sym typeface="Inter Medium"/>
              </a:endParaRPr>
            </a:p>
          </p:txBody>
        </p:sp>
        <p:sp>
          <p:nvSpPr>
            <p:cNvPr id="2072" name="Google Shape;2072;g33e3027fc13_3_117"/>
            <p:cNvSpPr txBox="1"/>
            <p:nvPr/>
          </p:nvSpPr>
          <p:spPr>
            <a:xfrm>
              <a:off x="2979100" y="2577537"/>
              <a:ext cx="14634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Fast Contract Lookup</a:t>
              </a:r>
              <a:endParaRPr b="0" i="0" sz="1600" u="none" cap="none" strike="noStrike">
                <a:solidFill>
                  <a:srgbClr val="000000"/>
                </a:solidFill>
                <a:latin typeface="Arial"/>
                <a:ea typeface="Arial"/>
                <a:cs typeface="Arial"/>
                <a:sym typeface="Arial"/>
              </a:endParaRPr>
            </a:p>
          </p:txBody>
        </p:sp>
      </p:grpSp>
      <p:grpSp>
        <p:nvGrpSpPr>
          <p:cNvPr id="2073" name="Google Shape;2073;g33e3027fc13_3_117"/>
          <p:cNvGrpSpPr/>
          <p:nvPr/>
        </p:nvGrpSpPr>
        <p:grpSpPr>
          <a:xfrm>
            <a:off x="659202" y="2640506"/>
            <a:ext cx="2864339" cy="451589"/>
            <a:chOff x="4612867" y="2577544"/>
            <a:chExt cx="2148308" cy="338700"/>
          </a:xfrm>
        </p:grpSpPr>
        <p:sp>
          <p:nvSpPr>
            <p:cNvPr id="2074" name="Google Shape;2074;g33e3027fc13_3_117"/>
            <p:cNvSpPr/>
            <p:nvPr/>
          </p:nvSpPr>
          <p:spPr>
            <a:xfrm>
              <a:off x="4612867"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WP15</a:t>
              </a:r>
              <a:endParaRPr b="0" i="0" sz="1600" u="none" cap="none" strike="noStrike">
                <a:solidFill>
                  <a:srgbClr val="FFFFFF"/>
                </a:solidFill>
                <a:latin typeface="Inter Medium"/>
                <a:ea typeface="Inter Medium"/>
                <a:cs typeface="Inter Medium"/>
                <a:sym typeface="Inter Medium"/>
              </a:endParaRPr>
            </a:p>
          </p:txBody>
        </p:sp>
        <p:sp>
          <p:nvSpPr>
            <p:cNvPr id="2075" name="Google Shape;2075;g33e3027fc13_3_117"/>
            <p:cNvSpPr txBox="1"/>
            <p:nvPr/>
          </p:nvSpPr>
          <p:spPr>
            <a:xfrm>
              <a:off x="5157375" y="2577544"/>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Consistent Data Management</a:t>
              </a:r>
              <a:endParaRPr b="0" i="0" sz="2000" u="none" cap="none" strike="noStrike">
                <a:solidFill>
                  <a:srgbClr val="000000"/>
                </a:solidFill>
                <a:latin typeface="Arial"/>
                <a:ea typeface="Arial"/>
                <a:cs typeface="Arial"/>
                <a:sym typeface="Arial"/>
              </a:endParaRPr>
            </a:p>
          </p:txBody>
        </p:sp>
      </p:grpSp>
      <p:grpSp>
        <p:nvGrpSpPr>
          <p:cNvPr id="2076" name="Google Shape;2076;g33e3027fc13_3_117"/>
          <p:cNvGrpSpPr/>
          <p:nvPr/>
        </p:nvGrpSpPr>
        <p:grpSpPr>
          <a:xfrm>
            <a:off x="2824930" y="1115706"/>
            <a:ext cx="2864328" cy="451589"/>
            <a:chOff x="6791125" y="2577544"/>
            <a:chExt cx="2148300" cy="338700"/>
          </a:xfrm>
        </p:grpSpPr>
        <p:sp>
          <p:nvSpPr>
            <p:cNvPr id="2077" name="Google Shape;2077;g33e3027fc13_3_117"/>
            <p:cNvSpPr/>
            <p:nvPr/>
          </p:nvSpPr>
          <p:spPr>
            <a:xfrm>
              <a:off x="6791125"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WP16</a:t>
              </a:r>
              <a:endParaRPr b="0" i="0" sz="1700" u="none" cap="none" strike="noStrike">
                <a:solidFill>
                  <a:srgbClr val="FFFFFF"/>
                </a:solidFill>
                <a:latin typeface="Inter Medium"/>
                <a:ea typeface="Inter Medium"/>
                <a:cs typeface="Inter Medium"/>
                <a:sym typeface="Inter Medium"/>
              </a:endParaRPr>
            </a:p>
          </p:txBody>
        </p:sp>
        <p:sp>
          <p:nvSpPr>
            <p:cNvPr id="2078" name="Google Shape;2078;g33e3027fc13_3_117"/>
            <p:cNvSpPr txBox="1"/>
            <p:nvPr/>
          </p:nvSpPr>
          <p:spPr>
            <a:xfrm>
              <a:off x="7335625" y="2577544"/>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All Data Query</a:t>
              </a:r>
              <a:endParaRPr b="0" i="0" sz="1700" u="none" cap="none" strike="noStrike">
                <a:solidFill>
                  <a:srgbClr val="000000"/>
                </a:solidFill>
                <a:latin typeface="Arial"/>
                <a:ea typeface="Arial"/>
                <a:cs typeface="Arial"/>
                <a:sym typeface="Arial"/>
              </a:endParaRPr>
            </a:p>
          </p:txBody>
        </p:sp>
      </p:grpSp>
      <p:grpSp>
        <p:nvGrpSpPr>
          <p:cNvPr id="2079" name="Google Shape;2079;g33e3027fc13_3_117"/>
          <p:cNvGrpSpPr/>
          <p:nvPr/>
        </p:nvGrpSpPr>
        <p:grpSpPr>
          <a:xfrm>
            <a:off x="6255335" y="5113474"/>
            <a:ext cx="2864318" cy="451589"/>
            <a:chOff x="256333" y="2577545"/>
            <a:chExt cx="2148292" cy="338700"/>
          </a:xfrm>
        </p:grpSpPr>
        <p:sp>
          <p:nvSpPr>
            <p:cNvPr id="2080" name="Google Shape;2080;g33e3027fc13_3_117"/>
            <p:cNvSpPr txBox="1"/>
            <p:nvPr/>
          </p:nvSpPr>
          <p:spPr>
            <a:xfrm>
              <a:off x="800825" y="257754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Capturing Configuration Intent</a:t>
              </a:r>
              <a:endParaRPr b="0" i="0" sz="2000" u="none" cap="none" strike="noStrike">
                <a:solidFill>
                  <a:srgbClr val="000000"/>
                </a:solidFill>
                <a:latin typeface="Arial"/>
                <a:ea typeface="Arial"/>
                <a:cs typeface="Arial"/>
                <a:sym typeface="Arial"/>
              </a:endParaRPr>
            </a:p>
          </p:txBody>
        </p:sp>
        <p:sp>
          <p:nvSpPr>
            <p:cNvPr id="2081" name="Google Shape;2081;g33e3027fc13_3_117"/>
            <p:cNvSpPr/>
            <p:nvPr/>
          </p:nvSpPr>
          <p:spPr>
            <a:xfrm>
              <a:off x="256333" y="258939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WP13</a:t>
              </a:r>
              <a:endParaRPr b="0" i="0" sz="1600" u="none" cap="none" strike="noStrike">
                <a:solidFill>
                  <a:srgbClr val="FFFFFF"/>
                </a:solidFill>
                <a:latin typeface="Inter Medium"/>
                <a:ea typeface="Inter Medium"/>
                <a:cs typeface="Inter Medium"/>
                <a:sym typeface="Inter Medium"/>
              </a:endParaRPr>
            </a:p>
          </p:txBody>
        </p:sp>
      </p:grpSp>
      <p:grpSp>
        <p:nvGrpSpPr>
          <p:cNvPr id="2082" name="Google Shape;2082;g33e3027fc13_3_117"/>
          <p:cNvGrpSpPr/>
          <p:nvPr/>
        </p:nvGrpSpPr>
        <p:grpSpPr>
          <a:xfrm>
            <a:off x="8275530" y="4653113"/>
            <a:ext cx="2737922" cy="451589"/>
            <a:chOff x="2434608" y="3038136"/>
            <a:chExt cx="2053493" cy="338700"/>
          </a:xfrm>
        </p:grpSpPr>
        <p:sp>
          <p:nvSpPr>
            <p:cNvPr id="2083" name="Google Shape;2083;g33e3027fc13_3_117"/>
            <p:cNvSpPr/>
            <p:nvPr/>
          </p:nvSpPr>
          <p:spPr>
            <a:xfrm>
              <a:off x="2434608"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WP18</a:t>
              </a:r>
              <a:endParaRPr b="0" i="0" sz="1600" u="none" cap="none" strike="noStrike">
                <a:solidFill>
                  <a:srgbClr val="FFFFFF"/>
                </a:solidFill>
                <a:latin typeface="Inter Medium"/>
                <a:ea typeface="Inter Medium"/>
                <a:cs typeface="Inter Medium"/>
                <a:sym typeface="Inter Medium"/>
              </a:endParaRPr>
            </a:p>
          </p:txBody>
        </p:sp>
        <p:sp>
          <p:nvSpPr>
            <p:cNvPr id="2084" name="Google Shape;2084;g33e3027fc13_3_117"/>
            <p:cNvSpPr txBox="1"/>
            <p:nvPr/>
          </p:nvSpPr>
          <p:spPr>
            <a:xfrm>
              <a:off x="2979101" y="3038136"/>
              <a:ext cx="15090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Automating Configuration</a:t>
              </a:r>
              <a:endParaRPr b="0" i="0" sz="1600" u="none" cap="none" strike="noStrike">
                <a:solidFill>
                  <a:srgbClr val="000000"/>
                </a:solidFill>
                <a:latin typeface="Arial"/>
                <a:ea typeface="Arial"/>
                <a:cs typeface="Arial"/>
                <a:sym typeface="Arial"/>
              </a:endParaRPr>
            </a:p>
          </p:txBody>
        </p:sp>
      </p:grpSp>
      <p:grpSp>
        <p:nvGrpSpPr>
          <p:cNvPr id="2085" name="Google Shape;2085;g33e3027fc13_3_117"/>
          <p:cNvGrpSpPr/>
          <p:nvPr/>
        </p:nvGrpSpPr>
        <p:grpSpPr>
          <a:xfrm>
            <a:off x="6070636" y="3830071"/>
            <a:ext cx="2864339" cy="451589"/>
            <a:chOff x="4612867" y="3038129"/>
            <a:chExt cx="2148308" cy="338700"/>
          </a:xfrm>
        </p:grpSpPr>
        <p:sp>
          <p:nvSpPr>
            <p:cNvPr id="2086" name="Google Shape;2086;g33e3027fc13_3_117"/>
            <p:cNvSpPr/>
            <p:nvPr/>
          </p:nvSpPr>
          <p:spPr>
            <a:xfrm>
              <a:off x="4612867"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WP19</a:t>
              </a:r>
              <a:endParaRPr b="0" i="0" sz="1600" u="none" cap="none" strike="noStrike">
                <a:solidFill>
                  <a:srgbClr val="FFFFFF"/>
                </a:solidFill>
                <a:latin typeface="Inter Medium"/>
                <a:ea typeface="Inter Medium"/>
                <a:cs typeface="Inter Medium"/>
                <a:sym typeface="Inter Medium"/>
              </a:endParaRPr>
            </a:p>
          </p:txBody>
        </p:sp>
        <p:sp>
          <p:nvSpPr>
            <p:cNvPr id="2087" name="Google Shape;2087;g33e3027fc13_3_117"/>
            <p:cNvSpPr txBox="1"/>
            <p:nvPr/>
          </p:nvSpPr>
          <p:spPr>
            <a:xfrm>
              <a:off x="5157375" y="3038129"/>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700"/>
                <a:buFont typeface="Arial"/>
                <a:buNone/>
              </a:pPr>
              <a:r>
                <a:rPr b="0" i="0" lang="en-US" sz="1700" u="none" cap="none" strike="noStrike">
                  <a:solidFill>
                    <a:srgbClr val="000000"/>
                  </a:solidFill>
                  <a:latin typeface="Inter Tight"/>
                  <a:ea typeface="Inter Tight"/>
                  <a:cs typeface="Inter Tight"/>
                  <a:sym typeface="Inter Tight"/>
                </a:rPr>
                <a:t>AI Sandbox</a:t>
              </a:r>
              <a:endParaRPr b="0" i="0" sz="1700" u="none" cap="none" strike="noStrike">
                <a:solidFill>
                  <a:srgbClr val="000000"/>
                </a:solidFill>
                <a:latin typeface="Arial"/>
                <a:ea typeface="Arial"/>
                <a:cs typeface="Arial"/>
                <a:sym typeface="Arial"/>
              </a:endParaRPr>
            </a:p>
          </p:txBody>
        </p:sp>
      </p:grpSp>
      <p:grpSp>
        <p:nvGrpSpPr>
          <p:cNvPr id="2088" name="Google Shape;2088;g33e3027fc13_3_117"/>
          <p:cNvGrpSpPr/>
          <p:nvPr/>
        </p:nvGrpSpPr>
        <p:grpSpPr>
          <a:xfrm>
            <a:off x="8313774" y="5113471"/>
            <a:ext cx="2864328" cy="451589"/>
            <a:chOff x="6791125" y="3038129"/>
            <a:chExt cx="2148300" cy="338700"/>
          </a:xfrm>
        </p:grpSpPr>
        <p:sp>
          <p:nvSpPr>
            <p:cNvPr id="2089" name="Google Shape;2089;g33e3027fc13_3_117"/>
            <p:cNvSpPr/>
            <p:nvPr/>
          </p:nvSpPr>
          <p:spPr>
            <a:xfrm>
              <a:off x="6791125"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WP20</a:t>
              </a:r>
              <a:endParaRPr b="0" i="0" sz="1700" u="none" cap="none" strike="noStrike">
                <a:solidFill>
                  <a:srgbClr val="FFFFFF"/>
                </a:solidFill>
                <a:latin typeface="Inter Medium"/>
                <a:ea typeface="Inter Medium"/>
                <a:cs typeface="Inter Medium"/>
                <a:sym typeface="Inter Medium"/>
              </a:endParaRPr>
            </a:p>
          </p:txBody>
        </p:sp>
        <p:sp>
          <p:nvSpPr>
            <p:cNvPr id="2090" name="Google Shape;2090;g33e3027fc13_3_117"/>
            <p:cNvSpPr txBox="1"/>
            <p:nvPr/>
          </p:nvSpPr>
          <p:spPr>
            <a:xfrm>
              <a:off x="7335625" y="3038129"/>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Generating RFP / Contracts</a:t>
              </a:r>
              <a:endParaRPr b="0" i="0" sz="1600" u="none" cap="none" strike="noStrike">
                <a:solidFill>
                  <a:srgbClr val="000000"/>
                </a:solidFill>
                <a:latin typeface="Arial"/>
                <a:ea typeface="Arial"/>
                <a:cs typeface="Arial"/>
                <a:sym typeface="Arial"/>
              </a:endParaRPr>
            </a:p>
          </p:txBody>
        </p:sp>
      </p:grpSp>
      <p:grpSp>
        <p:nvGrpSpPr>
          <p:cNvPr id="2091" name="Google Shape;2091;g33e3027fc13_3_117"/>
          <p:cNvGrpSpPr/>
          <p:nvPr/>
        </p:nvGrpSpPr>
        <p:grpSpPr>
          <a:xfrm>
            <a:off x="6270102" y="5573839"/>
            <a:ext cx="2864318" cy="451589"/>
            <a:chOff x="256333" y="3038130"/>
            <a:chExt cx="2148292" cy="338700"/>
          </a:xfrm>
        </p:grpSpPr>
        <p:sp>
          <p:nvSpPr>
            <p:cNvPr id="2092" name="Google Shape;2092;g33e3027fc13_3_117"/>
            <p:cNvSpPr txBox="1"/>
            <p:nvPr/>
          </p:nvSpPr>
          <p:spPr>
            <a:xfrm>
              <a:off x="800825" y="303813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Automating Site Deployment</a:t>
              </a:r>
              <a:endParaRPr b="0" i="0" sz="1600" u="none" cap="none" strike="noStrike">
                <a:solidFill>
                  <a:srgbClr val="000000"/>
                </a:solidFill>
                <a:latin typeface="Arial"/>
                <a:ea typeface="Arial"/>
                <a:cs typeface="Arial"/>
                <a:sym typeface="Arial"/>
              </a:endParaRPr>
            </a:p>
          </p:txBody>
        </p:sp>
        <p:sp>
          <p:nvSpPr>
            <p:cNvPr id="2093" name="Google Shape;2093;g33e3027fc13_3_117"/>
            <p:cNvSpPr/>
            <p:nvPr/>
          </p:nvSpPr>
          <p:spPr>
            <a:xfrm>
              <a:off x="256333" y="3049980"/>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WP17</a:t>
              </a:r>
              <a:endParaRPr b="0" i="0" sz="1600" u="none" cap="none" strike="noStrike">
                <a:solidFill>
                  <a:srgbClr val="FFFFFF"/>
                </a:solidFill>
                <a:latin typeface="Inter Medium"/>
                <a:ea typeface="Inter Medium"/>
                <a:cs typeface="Inter Medium"/>
                <a:sym typeface="Inter Medium"/>
              </a:endParaRPr>
            </a:p>
          </p:txBody>
        </p:sp>
      </p:grpSp>
      <p:grpSp>
        <p:nvGrpSpPr>
          <p:cNvPr id="2094" name="Google Shape;2094;g33e3027fc13_3_117"/>
          <p:cNvGrpSpPr/>
          <p:nvPr/>
        </p:nvGrpSpPr>
        <p:grpSpPr>
          <a:xfrm>
            <a:off x="2712647" y="3531770"/>
            <a:ext cx="2864328" cy="451589"/>
            <a:chOff x="2434608" y="3498715"/>
            <a:chExt cx="2148300" cy="338700"/>
          </a:xfrm>
        </p:grpSpPr>
        <p:sp>
          <p:nvSpPr>
            <p:cNvPr id="2095" name="Google Shape;2095;g33e3027fc13_3_117"/>
            <p:cNvSpPr/>
            <p:nvPr/>
          </p:nvSpPr>
          <p:spPr>
            <a:xfrm>
              <a:off x="2434608"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WP22</a:t>
              </a:r>
              <a:endParaRPr b="0" i="0" sz="1600" u="none" cap="none" strike="noStrike">
                <a:solidFill>
                  <a:srgbClr val="FFFFFF"/>
                </a:solidFill>
                <a:latin typeface="Inter Medium"/>
                <a:ea typeface="Inter Medium"/>
                <a:cs typeface="Inter Medium"/>
                <a:sym typeface="Inter Medium"/>
              </a:endParaRPr>
            </a:p>
          </p:txBody>
        </p:sp>
        <p:sp>
          <p:nvSpPr>
            <p:cNvPr id="2096" name="Google Shape;2096;g33e3027fc13_3_117"/>
            <p:cNvSpPr txBox="1"/>
            <p:nvPr/>
          </p:nvSpPr>
          <p:spPr>
            <a:xfrm>
              <a:off x="2979108" y="349871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Ticket Summarization</a:t>
              </a:r>
              <a:endParaRPr b="0" i="0" sz="1600" u="none" cap="none" strike="noStrike">
                <a:solidFill>
                  <a:srgbClr val="000000"/>
                </a:solidFill>
                <a:latin typeface="Arial"/>
                <a:ea typeface="Arial"/>
                <a:cs typeface="Arial"/>
                <a:sym typeface="Arial"/>
              </a:endParaRPr>
            </a:p>
          </p:txBody>
        </p:sp>
      </p:grpSp>
      <p:grpSp>
        <p:nvGrpSpPr>
          <p:cNvPr id="2097" name="Google Shape;2097;g33e3027fc13_3_117"/>
          <p:cNvGrpSpPr/>
          <p:nvPr/>
        </p:nvGrpSpPr>
        <p:grpSpPr>
          <a:xfrm>
            <a:off x="9327436" y="3552219"/>
            <a:ext cx="2864339" cy="451589"/>
            <a:chOff x="4612867" y="3498715"/>
            <a:chExt cx="2148308" cy="338700"/>
          </a:xfrm>
        </p:grpSpPr>
        <p:sp>
          <p:nvSpPr>
            <p:cNvPr id="2098" name="Google Shape;2098;g33e3027fc13_3_117"/>
            <p:cNvSpPr/>
            <p:nvPr/>
          </p:nvSpPr>
          <p:spPr>
            <a:xfrm>
              <a:off x="4612867"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WP23</a:t>
              </a:r>
              <a:endParaRPr b="0" i="0" sz="1600" u="none" cap="none" strike="noStrike">
                <a:solidFill>
                  <a:srgbClr val="FFFFFF"/>
                </a:solidFill>
                <a:latin typeface="Inter Medium"/>
                <a:ea typeface="Inter Medium"/>
                <a:cs typeface="Inter Medium"/>
                <a:sym typeface="Inter Medium"/>
              </a:endParaRPr>
            </a:p>
          </p:txBody>
        </p:sp>
        <p:sp>
          <p:nvSpPr>
            <p:cNvPr id="2099" name="Google Shape;2099;g33e3027fc13_3_117"/>
            <p:cNvSpPr txBox="1"/>
            <p:nvPr/>
          </p:nvSpPr>
          <p:spPr>
            <a:xfrm>
              <a:off x="5157375" y="349871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Federated Authentication</a:t>
              </a:r>
              <a:endParaRPr b="0" i="0" sz="1600" u="none" cap="none" strike="noStrike">
                <a:solidFill>
                  <a:srgbClr val="000000"/>
                </a:solidFill>
                <a:latin typeface="Arial"/>
                <a:ea typeface="Arial"/>
                <a:cs typeface="Arial"/>
                <a:sym typeface="Arial"/>
              </a:endParaRPr>
            </a:p>
          </p:txBody>
        </p:sp>
      </p:grpSp>
      <p:grpSp>
        <p:nvGrpSpPr>
          <p:cNvPr id="2100" name="Google Shape;2100;g33e3027fc13_3_117"/>
          <p:cNvGrpSpPr/>
          <p:nvPr/>
        </p:nvGrpSpPr>
        <p:grpSpPr>
          <a:xfrm>
            <a:off x="8313774" y="5573803"/>
            <a:ext cx="2864328" cy="451589"/>
            <a:chOff x="6791125" y="3498715"/>
            <a:chExt cx="2148300" cy="338700"/>
          </a:xfrm>
        </p:grpSpPr>
        <p:sp>
          <p:nvSpPr>
            <p:cNvPr id="2101" name="Google Shape;2101;g33e3027fc13_3_117"/>
            <p:cNvSpPr/>
            <p:nvPr/>
          </p:nvSpPr>
          <p:spPr>
            <a:xfrm>
              <a:off x="6791125"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Inter Medium"/>
                  <a:ea typeface="Inter Medium"/>
                  <a:cs typeface="Inter Medium"/>
                  <a:sym typeface="Inter Medium"/>
                </a:rPr>
                <a:t>WP24</a:t>
              </a:r>
              <a:endParaRPr b="0" i="0" sz="1700" u="none" cap="none" strike="noStrike">
                <a:solidFill>
                  <a:srgbClr val="FFFFFF"/>
                </a:solidFill>
                <a:latin typeface="Inter Medium"/>
                <a:ea typeface="Inter Medium"/>
                <a:cs typeface="Inter Medium"/>
                <a:sym typeface="Inter Medium"/>
              </a:endParaRPr>
            </a:p>
          </p:txBody>
        </p:sp>
        <p:sp>
          <p:nvSpPr>
            <p:cNvPr id="2102" name="Google Shape;2102;g33e3027fc13_3_117"/>
            <p:cNvSpPr txBox="1"/>
            <p:nvPr/>
          </p:nvSpPr>
          <p:spPr>
            <a:xfrm>
              <a:off x="7335625" y="349871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Rewriting Legacy Perl Software </a:t>
              </a:r>
              <a:endParaRPr b="0" i="0" sz="1600" u="none" cap="none" strike="noStrike">
                <a:solidFill>
                  <a:srgbClr val="000000"/>
                </a:solidFill>
                <a:latin typeface="Arial"/>
                <a:ea typeface="Arial"/>
                <a:cs typeface="Arial"/>
                <a:sym typeface="Arial"/>
              </a:endParaRPr>
            </a:p>
          </p:txBody>
        </p:sp>
      </p:grpSp>
      <p:grpSp>
        <p:nvGrpSpPr>
          <p:cNvPr id="2103" name="Google Shape;2103;g33e3027fc13_3_117"/>
          <p:cNvGrpSpPr/>
          <p:nvPr/>
        </p:nvGrpSpPr>
        <p:grpSpPr>
          <a:xfrm>
            <a:off x="2825147" y="1584050"/>
            <a:ext cx="2775520" cy="451589"/>
            <a:chOff x="256333" y="3498713"/>
            <a:chExt cx="2081692" cy="338700"/>
          </a:xfrm>
        </p:grpSpPr>
        <p:sp>
          <p:nvSpPr>
            <p:cNvPr id="2104" name="Google Shape;2104;g33e3027fc13_3_117"/>
            <p:cNvSpPr txBox="1"/>
            <p:nvPr/>
          </p:nvSpPr>
          <p:spPr>
            <a:xfrm>
              <a:off x="800825" y="3498713"/>
              <a:ext cx="15372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Unified Document Search</a:t>
              </a:r>
              <a:endParaRPr b="0" i="0" sz="1600" u="none" cap="none" strike="noStrike">
                <a:solidFill>
                  <a:srgbClr val="000000"/>
                </a:solidFill>
                <a:latin typeface="Arial"/>
                <a:ea typeface="Arial"/>
                <a:cs typeface="Arial"/>
                <a:sym typeface="Arial"/>
              </a:endParaRPr>
            </a:p>
          </p:txBody>
        </p:sp>
        <p:sp>
          <p:nvSpPr>
            <p:cNvPr id="2105" name="Google Shape;2105;g33e3027fc13_3_117"/>
            <p:cNvSpPr/>
            <p:nvPr/>
          </p:nvSpPr>
          <p:spPr>
            <a:xfrm>
              <a:off x="256333" y="3510566"/>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WP21</a:t>
              </a:r>
              <a:endParaRPr b="0" i="0" sz="1600" u="none" cap="none" strike="noStrike">
                <a:solidFill>
                  <a:srgbClr val="FFFFFF"/>
                </a:solidFill>
                <a:latin typeface="Inter Medium"/>
                <a:ea typeface="Inter Medium"/>
                <a:cs typeface="Inter Medium"/>
                <a:sym typeface="Inter Medium"/>
              </a:endParaRPr>
            </a:p>
          </p:txBody>
        </p:sp>
      </p:grpSp>
      <p:grpSp>
        <p:nvGrpSpPr>
          <p:cNvPr id="2106" name="Google Shape;2106;g33e3027fc13_3_117"/>
          <p:cNvGrpSpPr/>
          <p:nvPr/>
        </p:nvGrpSpPr>
        <p:grpSpPr>
          <a:xfrm>
            <a:off x="2825075" y="2052385"/>
            <a:ext cx="2864328" cy="451589"/>
            <a:chOff x="2434608" y="3959300"/>
            <a:chExt cx="2148300" cy="338700"/>
          </a:xfrm>
        </p:grpSpPr>
        <p:sp>
          <p:nvSpPr>
            <p:cNvPr id="2107" name="Google Shape;2107;g33e3027fc13_3_117"/>
            <p:cNvSpPr/>
            <p:nvPr/>
          </p:nvSpPr>
          <p:spPr>
            <a:xfrm>
              <a:off x="2434608"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WP26</a:t>
              </a:r>
              <a:endParaRPr b="0" i="0" sz="1600" u="none" cap="none" strike="noStrike">
                <a:solidFill>
                  <a:srgbClr val="FFFFFF"/>
                </a:solidFill>
                <a:latin typeface="Inter Medium"/>
                <a:ea typeface="Inter Medium"/>
                <a:cs typeface="Inter Medium"/>
                <a:sym typeface="Inter Medium"/>
              </a:endParaRPr>
            </a:p>
          </p:txBody>
        </p:sp>
        <p:sp>
          <p:nvSpPr>
            <p:cNvPr id="2108" name="Google Shape;2108;g33e3027fc13_3_117"/>
            <p:cNvSpPr txBox="1"/>
            <p:nvPr/>
          </p:nvSpPr>
          <p:spPr>
            <a:xfrm>
              <a:off x="2979108" y="3959300"/>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Information Architecture</a:t>
              </a:r>
              <a:endParaRPr b="0" i="0" sz="1600" u="none" cap="none" strike="noStrike">
                <a:solidFill>
                  <a:srgbClr val="000000"/>
                </a:solidFill>
                <a:latin typeface="Arial"/>
                <a:ea typeface="Arial"/>
                <a:cs typeface="Arial"/>
                <a:sym typeface="Arial"/>
              </a:endParaRPr>
            </a:p>
          </p:txBody>
        </p:sp>
      </p:grpSp>
      <p:grpSp>
        <p:nvGrpSpPr>
          <p:cNvPr id="2109" name="Google Shape;2109;g33e3027fc13_3_117"/>
          <p:cNvGrpSpPr/>
          <p:nvPr/>
        </p:nvGrpSpPr>
        <p:grpSpPr>
          <a:xfrm>
            <a:off x="6070786" y="3402853"/>
            <a:ext cx="2864318" cy="451589"/>
            <a:chOff x="256333" y="3959302"/>
            <a:chExt cx="2148292" cy="338700"/>
          </a:xfrm>
        </p:grpSpPr>
        <p:sp>
          <p:nvSpPr>
            <p:cNvPr id="2110" name="Google Shape;2110;g33e3027fc13_3_117"/>
            <p:cNvSpPr txBox="1"/>
            <p:nvPr/>
          </p:nvSpPr>
          <p:spPr>
            <a:xfrm>
              <a:off x="800825" y="3959302"/>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NLP Interface to Systems</a:t>
              </a:r>
              <a:endParaRPr b="0" i="0" sz="1600" u="none" cap="none" strike="noStrike">
                <a:solidFill>
                  <a:srgbClr val="000000"/>
                </a:solidFill>
                <a:latin typeface="Arial"/>
                <a:ea typeface="Arial"/>
                <a:cs typeface="Arial"/>
                <a:sym typeface="Arial"/>
              </a:endParaRPr>
            </a:p>
          </p:txBody>
        </p:sp>
        <p:sp>
          <p:nvSpPr>
            <p:cNvPr id="2111" name="Google Shape;2111;g33e3027fc13_3_117"/>
            <p:cNvSpPr/>
            <p:nvPr/>
          </p:nvSpPr>
          <p:spPr>
            <a:xfrm>
              <a:off x="256333" y="3971152"/>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WP25</a:t>
              </a:r>
              <a:endParaRPr b="0" i="0" sz="1600" u="none" cap="none" strike="noStrike">
                <a:solidFill>
                  <a:srgbClr val="FFFFFF"/>
                </a:solidFill>
                <a:latin typeface="Inter Medium"/>
                <a:ea typeface="Inter Medium"/>
                <a:cs typeface="Inter Medium"/>
                <a:sym typeface="Inter Medium"/>
              </a:endParaRPr>
            </a:p>
          </p:txBody>
        </p:sp>
      </p:grpSp>
      <p:grpSp>
        <p:nvGrpSpPr>
          <p:cNvPr id="2112" name="Google Shape;2112;g33e3027fc13_3_117"/>
          <p:cNvGrpSpPr/>
          <p:nvPr/>
        </p:nvGrpSpPr>
        <p:grpSpPr>
          <a:xfrm>
            <a:off x="2825147" y="2517604"/>
            <a:ext cx="2864318" cy="451589"/>
            <a:chOff x="256333" y="4408025"/>
            <a:chExt cx="2148292" cy="338700"/>
          </a:xfrm>
        </p:grpSpPr>
        <p:sp>
          <p:nvSpPr>
            <p:cNvPr id="2113" name="Google Shape;2113;g33e3027fc13_3_117"/>
            <p:cNvSpPr txBox="1"/>
            <p:nvPr/>
          </p:nvSpPr>
          <p:spPr>
            <a:xfrm>
              <a:off x="800825" y="4408025"/>
              <a:ext cx="1603800" cy="338700"/>
            </a:xfrm>
            <a:prstGeom prst="rect">
              <a:avLst/>
            </a:prstGeom>
            <a:noFill/>
            <a:ln>
              <a:noFill/>
            </a:ln>
          </p:spPr>
          <p:txBody>
            <a:bodyPr anchorCtr="0" anchor="ctr" bIns="0" lIns="60925" spcFirstLastPara="1" rIns="0" wrap="square" tIns="0">
              <a:noAutofit/>
            </a:bodyPr>
            <a:lstStyle/>
            <a:p>
              <a:pPr indent="0" lvl="0" marL="0" marR="0" rtl="0" algn="l">
                <a:lnSpc>
                  <a:spcPct val="100000"/>
                </a:lnSpc>
                <a:spcBef>
                  <a:spcPts val="1600"/>
                </a:spcBef>
                <a:spcAft>
                  <a:spcPts val="1600"/>
                </a:spcAft>
                <a:buClr>
                  <a:srgbClr val="000000"/>
                </a:buClr>
                <a:buSzPts val="1600"/>
                <a:buFont typeface="Arial"/>
                <a:buNone/>
              </a:pPr>
              <a:r>
                <a:rPr b="0" i="0" lang="en-US" sz="1600" u="none" cap="none" strike="noStrike">
                  <a:solidFill>
                    <a:srgbClr val="000000"/>
                  </a:solidFill>
                  <a:latin typeface="Inter Tight"/>
                  <a:ea typeface="Inter Tight"/>
                  <a:cs typeface="Inter Tight"/>
                  <a:sym typeface="Inter Tight"/>
                </a:rPr>
                <a:t>Dataset Unified Query</a:t>
              </a:r>
              <a:endParaRPr b="0" i="0" sz="1600" u="none" cap="none" strike="noStrike">
                <a:solidFill>
                  <a:srgbClr val="000000"/>
                </a:solidFill>
                <a:latin typeface="Arial"/>
                <a:ea typeface="Arial"/>
                <a:cs typeface="Arial"/>
                <a:sym typeface="Arial"/>
              </a:endParaRPr>
            </a:p>
          </p:txBody>
        </p:sp>
        <p:sp>
          <p:nvSpPr>
            <p:cNvPr id="2114" name="Google Shape;2114;g33e3027fc13_3_117"/>
            <p:cNvSpPr/>
            <p:nvPr/>
          </p:nvSpPr>
          <p:spPr>
            <a:xfrm>
              <a:off x="256333" y="4419875"/>
              <a:ext cx="544500" cy="315000"/>
            </a:xfrm>
            <a:prstGeom prst="round2DiagRect">
              <a:avLst>
                <a:gd fmla="val 26483" name="adj1"/>
                <a:gd fmla="val 0" name="adj2"/>
              </a:avLst>
            </a:prstGeom>
            <a:solidFill>
              <a:srgbClr val="0088B5"/>
            </a:solidFill>
            <a:ln cap="flat" cmpd="sng" w="9525">
              <a:solidFill>
                <a:srgbClr val="5C5F6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Inter Medium"/>
                  <a:ea typeface="Inter Medium"/>
                  <a:cs typeface="Inter Medium"/>
                  <a:sym typeface="Inter Medium"/>
                </a:rPr>
                <a:t>WP29</a:t>
              </a:r>
              <a:endParaRPr b="0" i="0" sz="1600" u="none" cap="none" strike="noStrike">
                <a:solidFill>
                  <a:srgbClr val="FFFFFF"/>
                </a:solidFill>
                <a:latin typeface="Inter Medium"/>
                <a:ea typeface="Inter Medium"/>
                <a:cs typeface="Inter Medium"/>
                <a:sym typeface="Inter Medium"/>
              </a:endParaRPr>
            </a:p>
          </p:txBody>
        </p:sp>
      </p:grpSp>
      <p:sp>
        <p:nvSpPr>
          <p:cNvPr id="2115" name="Google Shape;2115;g33e3027fc13_3_117"/>
          <p:cNvSpPr/>
          <p:nvPr/>
        </p:nvSpPr>
        <p:spPr>
          <a:xfrm>
            <a:off x="464167" y="4634467"/>
            <a:ext cx="5392800" cy="2101200"/>
          </a:xfrm>
          <a:prstGeom prst="roundRect">
            <a:avLst>
              <a:gd fmla="val 16667" name="adj"/>
            </a:avLst>
          </a:prstGeom>
          <a:solidFill>
            <a:srgbClr val="FFFFFF">
              <a:alpha val="20000"/>
            </a:srgbClr>
          </a:solidFill>
          <a:ln cap="flat" cmpd="sng" w="76200">
            <a:solidFill>
              <a:schemeClr val="accent4"/>
            </a:solidFill>
            <a:prstDash val="solid"/>
            <a:round/>
            <a:headEnd len="sm" w="sm" type="none"/>
            <a:tailEnd len="sm" w="sm" type="none"/>
          </a:ln>
          <a:effectLst>
            <a:outerShdw blurRad="57150" rotWithShape="0" algn="bl" dir="5400000" dist="19050">
              <a:schemeClr val="accent4">
                <a:alpha val="49800"/>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4"/>
                </a:solidFill>
                <a:latin typeface="Source Sans 3"/>
                <a:ea typeface="Source Sans 3"/>
                <a:cs typeface="Source Sans 3"/>
                <a:sym typeface="Source Sans 3"/>
              </a:rPr>
              <a:t>III: Predictive Maintenance</a:t>
            </a:r>
            <a:endParaRPr b="1" i="0" sz="4300" u="none" cap="none" strike="noStrike">
              <a:solidFill>
                <a:schemeClr val="accent4"/>
              </a:solidFill>
              <a:latin typeface="Source Sans 3"/>
              <a:ea typeface="Source Sans 3"/>
              <a:cs typeface="Source Sans 3"/>
              <a:sym typeface="Source Sans 3"/>
            </a:endParaRPr>
          </a:p>
        </p:txBody>
      </p:sp>
      <p:sp>
        <p:nvSpPr>
          <p:cNvPr id="2116" name="Google Shape;2116;g33e3027fc13_3_117"/>
          <p:cNvSpPr/>
          <p:nvPr/>
        </p:nvSpPr>
        <p:spPr>
          <a:xfrm>
            <a:off x="0" y="3236317"/>
            <a:ext cx="5637300" cy="1896000"/>
          </a:xfrm>
          <a:prstGeom prst="roundRect">
            <a:avLst>
              <a:gd fmla="val 16667" name="adj"/>
            </a:avLst>
          </a:prstGeom>
          <a:solidFill>
            <a:srgbClr val="FFFFFF">
              <a:alpha val="20000"/>
            </a:srgbClr>
          </a:solidFill>
          <a:ln cap="flat" cmpd="sng" w="76200">
            <a:solidFill>
              <a:srgbClr val="0088B5"/>
            </a:solidFill>
            <a:prstDash val="solid"/>
            <a:round/>
            <a:headEnd len="sm" w="sm" type="none"/>
            <a:tailEnd len="sm" w="sm" type="none"/>
          </a:ln>
          <a:effectLst>
            <a:outerShdw blurRad="57150" rotWithShape="0" algn="bl" dir="5400000" dist="19050">
              <a:srgbClr val="0075A2">
                <a:alpha val="49800"/>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rgbClr val="0088B5"/>
                </a:solidFill>
                <a:latin typeface="Source Sans 3"/>
                <a:ea typeface="Source Sans 3"/>
                <a:cs typeface="Source Sans 3"/>
                <a:sym typeface="Source Sans 3"/>
              </a:rPr>
              <a:t>IV: Knowledge Management</a:t>
            </a:r>
            <a:endParaRPr b="1" i="0" sz="4300" u="none" cap="none" strike="noStrike">
              <a:solidFill>
                <a:srgbClr val="0088B5"/>
              </a:solidFill>
              <a:latin typeface="Source Sans 3"/>
              <a:ea typeface="Source Sans 3"/>
              <a:cs typeface="Source Sans 3"/>
              <a:sym typeface="Source Sans 3"/>
            </a:endParaRPr>
          </a:p>
        </p:txBody>
      </p:sp>
      <p:sp>
        <p:nvSpPr>
          <p:cNvPr id="2117" name="Google Shape;2117;g33e3027fc13_3_117"/>
          <p:cNvSpPr/>
          <p:nvPr/>
        </p:nvSpPr>
        <p:spPr>
          <a:xfrm>
            <a:off x="5751100" y="3092200"/>
            <a:ext cx="3383100" cy="1255200"/>
          </a:xfrm>
          <a:prstGeom prst="roundRect">
            <a:avLst>
              <a:gd fmla="val 16667" name="adj"/>
            </a:avLst>
          </a:prstGeom>
          <a:solidFill>
            <a:srgbClr val="FFFFFF">
              <a:alpha val="20000"/>
            </a:srgbClr>
          </a:solidFill>
          <a:ln cap="flat" cmpd="sng" w="76200">
            <a:solidFill>
              <a:schemeClr val="accent3"/>
            </a:solidFill>
            <a:prstDash val="solid"/>
            <a:round/>
            <a:headEnd len="sm" w="sm" type="none"/>
            <a:tailEnd len="sm" w="sm" type="none"/>
          </a:ln>
          <a:effectLst>
            <a:outerShdw blurRad="57150" rotWithShape="0" algn="bl" dir="5400000" dist="19050">
              <a:schemeClr val="accent3">
                <a:alpha val="49800"/>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3"/>
                </a:solidFill>
                <a:latin typeface="Source Sans 3"/>
                <a:ea typeface="Source Sans 3"/>
                <a:cs typeface="Source Sans 3"/>
                <a:sym typeface="Source Sans 3"/>
              </a:rPr>
              <a:t>V: AI Core</a:t>
            </a:r>
            <a:endParaRPr b="1" i="0" sz="4300" u="none" cap="none" strike="noStrike">
              <a:solidFill>
                <a:schemeClr val="accent3"/>
              </a:solidFill>
              <a:latin typeface="Source Sans 3"/>
              <a:ea typeface="Source Sans 3"/>
              <a:cs typeface="Source Sans 3"/>
              <a:sym typeface="Source Sans 3"/>
            </a:endParaRPr>
          </a:p>
        </p:txBody>
      </p:sp>
      <p:sp>
        <p:nvSpPr>
          <p:cNvPr id="2118" name="Google Shape;2118;g33e3027fc13_3_117"/>
          <p:cNvSpPr/>
          <p:nvPr/>
        </p:nvSpPr>
        <p:spPr>
          <a:xfrm>
            <a:off x="479100" y="990967"/>
            <a:ext cx="5271900" cy="2101200"/>
          </a:xfrm>
          <a:prstGeom prst="roundRect">
            <a:avLst>
              <a:gd fmla="val 16667" name="adj"/>
            </a:avLst>
          </a:prstGeom>
          <a:solidFill>
            <a:srgbClr val="FFFFFF">
              <a:alpha val="20000"/>
            </a:srgbClr>
          </a:solidFill>
          <a:ln cap="flat" cmpd="sng" w="76200">
            <a:solidFill>
              <a:schemeClr val="dk1"/>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dk1"/>
                </a:solidFill>
                <a:latin typeface="Source Sans 3"/>
                <a:ea typeface="Source Sans 3"/>
                <a:cs typeface="Source Sans 3"/>
                <a:sym typeface="Source Sans 3"/>
              </a:rPr>
              <a:t>I: Data Integration</a:t>
            </a:r>
            <a:endParaRPr b="1" i="0" sz="4300" u="none" cap="none" strike="noStrike">
              <a:solidFill>
                <a:schemeClr val="dk1"/>
              </a:solidFill>
              <a:latin typeface="Source Sans 3"/>
              <a:ea typeface="Source Sans 3"/>
              <a:cs typeface="Source Sans 3"/>
              <a:sym typeface="Source Sans 3"/>
            </a:endParaRPr>
          </a:p>
        </p:txBody>
      </p:sp>
      <p:sp>
        <p:nvSpPr>
          <p:cNvPr id="2119" name="Google Shape;2119;g33e3027fc13_3_117"/>
          <p:cNvSpPr/>
          <p:nvPr/>
        </p:nvSpPr>
        <p:spPr>
          <a:xfrm>
            <a:off x="6018500" y="4503933"/>
            <a:ext cx="5271900" cy="1668300"/>
          </a:xfrm>
          <a:prstGeom prst="roundRect">
            <a:avLst>
              <a:gd fmla="val 16667" name="adj"/>
            </a:avLst>
          </a:prstGeom>
          <a:solidFill>
            <a:srgbClr val="FFFFFF">
              <a:alpha val="20000"/>
            </a:srgbClr>
          </a:solidFill>
          <a:ln cap="flat" cmpd="sng" w="76200">
            <a:solidFill>
              <a:srgbClr val="0000FF"/>
            </a:solidFill>
            <a:prstDash val="solid"/>
            <a:round/>
            <a:headEnd len="sm" w="sm" type="none"/>
            <a:tailEnd len="sm" w="sm" type="none"/>
          </a:ln>
          <a:effectLst>
            <a:outerShdw blurRad="57150" rotWithShape="0" algn="bl" dir="5400000" dist="19050">
              <a:srgbClr val="0000FF">
                <a:alpha val="49800"/>
              </a:srgb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rgbClr val="0000FF"/>
                </a:solidFill>
                <a:latin typeface="Source Sans 3"/>
                <a:ea typeface="Source Sans 3"/>
                <a:cs typeface="Source Sans 3"/>
                <a:sym typeface="Source Sans 3"/>
              </a:rPr>
              <a:t>II: Process Automation</a:t>
            </a:r>
            <a:endParaRPr b="1" i="0" sz="4300" u="none" cap="none" strike="noStrike">
              <a:solidFill>
                <a:srgbClr val="0000FF"/>
              </a:solidFill>
              <a:latin typeface="Source Sans 3"/>
              <a:ea typeface="Source Sans 3"/>
              <a:cs typeface="Source Sans 3"/>
              <a:sym typeface="Source Sans 3"/>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g33e3027fc13_3_216"/>
          <p:cNvSpPr txBox="1"/>
          <p:nvPr>
            <p:ph type="title"/>
          </p:nvPr>
        </p:nvSpPr>
        <p:spPr>
          <a:xfrm>
            <a:off x="609600" y="169667"/>
            <a:ext cx="10972800" cy="12021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300"/>
              <a:buNone/>
            </a:pPr>
            <a:r>
              <a:rPr lang="en-US"/>
              <a:t>Introducing AI into ESnet Operations</a:t>
            </a:r>
            <a:endParaRPr/>
          </a:p>
        </p:txBody>
      </p:sp>
      <p:sp>
        <p:nvSpPr>
          <p:cNvPr id="2125" name="Google Shape;2125;g33e3027fc13_3_216"/>
          <p:cNvSpPr txBox="1"/>
          <p:nvPr>
            <p:ph idx="12" type="sldNum"/>
          </p:nvPr>
        </p:nvSpPr>
        <p:spPr>
          <a:xfrm>
            <a:off x="609600" y="6399588"/>
            <a:ext cx="596700" cy="365100"/>
          </a:xfrm>
          <a:prstGeom prst="rect">
            <a:avLst/>
          </a:prstGeom>
          <a:noFill/>
          <a:ln>
            <a:noFill/>
          </a:ln>
        </p:spPr>
        <p:txBody>
          <a:bodyPr anchorCtr="0" anchor="ctr" bIns="60925" lIns="121900" spcFirstLastPara="1" rIns="121900" wrap="square" tIns="60925">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126" name="Google Shape;2126;g33e3027fc13_3_216"/>
          <p:cNvSpPr txBox="1"/>
          <p:nvPr>
            <p:ph idx="1" type="body"/>
          </p:nvPr>
        </p:nvSpPr>
        <p:spPr>
          <a:xfrm>
            <a:off x="609700" y="1371600"/>
            <a:ext cx="10972800" cy="5219100"/>
          </a:xfrm>
          <a:prstGeom prst="rect">
            <a:avLst/>
          </a:prstGeom>
          <a:noFill/>
          <a:ln>
            <a:noFill/>
          </a:ln>
        </p:spPr>
        <p:txBody>
          <a:bodyPr anchorCtr="0" anchor="t" bIns="121900" lIns="121900" spcFirstLastPara="1" rIns="121900" wrap="square" tIns="121900">
            <a:normAutofit fontScale="62500" lnSpcReduction="20000"/>
          </a:bodyPr>
          <a:lstStyle/>
          <a:p>
            <a:pPr indent="-431800" lvl="0" marL="609600" rtl="0" algn="l">
              <a:lnSpc>
                <a:spcPct val="115000"/>
              </a:lnSpc>
              <a:spcBef>
                <a:spcPts val="1600"/>
              </a:spcBef>
              <a:spcAft>
                <a:spcPts val="0"/>
              </a:spcAft>
              <a:buClr>
                <a:srgbClr val="000000"/>
              </a:buClr>
              <a:buSzPct val="133333"/>
              <a:buFont typeface="Arial"/>
              <a:buAutoNum type="arabicPeriod"/>
            </a:pPr>
            <a:r>
              <a:rPr b="1" lang="en-US">
                <a:solidFill>
                  <a:srgbClr val="000000"/>
                </a:solidFill>
                <a:latin typeface="Arial"/>
                <a:ea typeface="Arial"/>
                <a:cs typeface="Arial"/>
                <a:sym typeface="Arial"/>
              </a:rPr>
              <a:t>Establish a Robust Data Foundation</a:t>
            </a:r>
            <a:r>
              <a:rPr lang="en-US">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Invest in high-quality, data and ontology unification.</a:t>
            </a:r>
            <a:endParaRPr sz="3200">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Ensure cross-system integration to enable AI-powered analytics.</a:t>
            </a:r>
            <a:endParaRPr sz="3200">
              <a:solidFill>
                <a:srgbClr val="000000"/>
              </a:solidFill>
              <a:latin typeface="Arial"/>
              <a:ea typeface="Arial"/>
              <a:cs typeface="Arial"/>
              <a:sym typeface="Arial"/>
            </a:endParaRPr>
          </a:p>
          <a:p>
            <a:pPr indent="-431800" lvl="0" marL="609600" rtl="0" algn="l">
              <a:lnSpc>
                <a:spcPct val="115000"/>
              </a:lnSpc>
              <a:spcBef>
                <a:spcPts val="0"/>
              </a:spcBef>
              <a:spcAft>
                <a:spcPts val="0"/>
              </a:spcAft>
              <a:buClr>
                <a:srgbClr val="000000"/>
              </a:buClr>
              <a:buSzPct val="133333"/>
              <a:buFont typeface="Arial"/>
              <a:buAutoNum type="arabicPeriod"/>
            </a:pPr>
            <a:r>
              <a:rPr b="1" lang="en-US">
                <a:solidFill>
                  <a:srgbClr val="000000"/>
                </a:solidFill>
                <a:latin typeface="Arial"/>
                <a:ea typeface="Arial"/>
                <a:cs typeface="Arial"/>
                <a:sym typeface="Arial"/>
              </a:rPr>
              <a:t>Leverage AI for Automation &amp; Efficiency Gains</a:t>
            </a:r>
            <a:r>
              <a:rPr lang="en-US">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Prioritize anomaly detection and automated configuration to minimize manual interventions.</a:t>
            </a:r>
            <a:endParaRPr sz="3200">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Develop AI-driven workflows for ticket summarization and document retrieval.</a:t>
            </a:r>
            <a:endParaRPr sz="3200">
              <a:solidFill>
                <a:srgbClr val="000000"/>
              </a:solidFill>
              <a:latin typeface="Arial"/>
              <a:ea typeface="Arial"/>
              <a:cs typeface="Arial"/>
              <a:sym typeface="Arial"/>
            </a:endParaRPr>
          </a:p>
          <a:p>
            <a:pPr indent="-431800" lvl="0" marL="609600" rtl="0" algn="l">
              <a:lnSpc>
                <a:spcPct val="115000"/>
              </a:lnSpc>
              <a:spcBef>
                <a:spcPts val="0"/>
              </a:spcBef>
              <a:spcAft>
                <a:spcPts val="0"/>
              </a:spcAft>
              <a:buClr>
                <a:srgbClr val="000000"/>
              </a:buClr>
              <a:buSzPct val="133333"/>
              <a:buFont typeface="Arial"/>
              <a:buAutoNum type="arabicPeriod"/>
            </a:pPr>
            <a:r>
              <a:rPr b="1" lang="en-US">
                <a:solidFill>
                  <a:srgbClr val="000000"/>
                </a:solidFill>
                <a:latin typeface="Arial"/>
                <a:ea typeface="Arial"/>
                <a:cs typeface="Arial"/>
                <a:sym typeface="Arial"/>
              </a:rPr>
              <a:t>Monitor Progress with Clear KPIs</a:t>
            </a:r>
            <a:r>
              <a:rPr lang="en-US">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Track false positive reduction rates for anomaly detection.</a:t>
            </a:r>
            <a:endParaRPr sz="3200">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Measure efficiency gains in ticket handling and configuration automation.</a:t>
            </a:r>
            <a:endParaRPr sz="3200">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Assess hardware failure prediction accuracy over time.</a:t>
            </a:r>
            <a:endParaRPr sz="3200">
              <a:latin typeface="Arial"/>
              <a:ea typeface="Arial"/>
              <a:cs typeface="Arial"/>
              <a:sym typeface="Arial"/>
            </a:endParaRPr>
          </a:p>
          <a:p>
            <a:pPr indent="-431800" lvl="0" marL="609600" rtl="0" algn="l">
              <a:lnSpc>
                <a:spcPct val="115000"/>
              </a:lnSpc>
              <a:spcBef>
                <a:spcPts val="0"/>
              </a:spcBef>
              <a:spcAft>
                <a:spcPts val="0"/>
              </a:spcAft>
              <a:buClr>
                <a:srgbClr val="000000"/>
              </a:buClr>
              <a:buSzPct val="133333"/>
              <a:buFont typeface="Arial"/>
              <a:buAutoNum type="arabicPeriod"/>
            </a:pPr>
            <a:r>
              <a:rPr b="1" lang="en-US">
                <a:solidFill>
                  <a:srgbClr val="000000"/>
                </a:solidFill>
                <a:latin typeface="Arial"/>
                <a:ea typeface="Arial"/>
                <a:cs typeface="Arial"/>
                <a:sym typeface="Arial"/>
              </a:rPr>
              <a:t>Enable a Scalable AI/ML Ecosystem</a:t>
            </a:r>
            <a:r>
              <a:rPr lang="en-US">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Set up an AI sandbox (WP19) for experimentation and controlled testing.</a:t>
            </a:r>
            <a:endParaRPr sz="3200">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Partner with industry and academic collaborators for AI innovation.</a:t>
            </a:r>
            <a:endParaRPr sz="3200">
              <a:solidFill>
                <a:srgbClr val="000000"/>
              </a:solidFill>
              <a:latin typeface="Arial"/>
              <a:ea typeface="Arial"/>
              <a:cs typeface="Arial"/>
              <a:sym typeface="Arial"/>
            </a:endParaRPr>
          </a:p>
          <a:p>
            <a:pPr indent="-431800" lvl="0" marL="609600" rtl="0" algn="l">
              <a:lnSpc>
                <a:spcPct val="115000"/>
              </a:lnSpc>
              <a:spcBef>
                <a:spcPts val="0"/>
              </a:spcBef>
              <a:spcAft>
                <a:spcPts val="0"/>
              </a:spcAft>
              <a:buClr>
                <a:srgbClr val="000000"/>
              </a:buClr>
              <a:buSzPct val="133333"/>
              <a:buFont typeface="Arial"/>
              <a:buAutoNum type="arabicPeriod"/>
            </a:pPr>
            <a:r>
              <a:rPr b="1" lang="en-US">
                <a:solidFill>
                  <a:srgbClr val="000000"/>
                </a:solidFill>
                <a:latin typeface="Arial"/>
                <a:ea typeface="Arial"/>
                <a:cs typeface="Arial"/>
                <a:sym typeface="Arial"/>
              </a:rPr>
              <a:t>Address Organizational Challenges &amp; Skills Development</a:t>
            </a:r>
            <a:r>
              <a:rPr lang="en-US">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Provide training on AI/ML tools and methodologies to operational teams.</a:t>
            </a:r>
            <a:endParaRPr sz="3200">
              <a:solidFill>
                <a:srgbClr val="000000"/>
              </a:solidFill>
              <a:latin typeface="Arial"/>
              <a:ea typeface="Arial"/>
              <a:cs typeface="Arial"/>
              <a:sym typeface="Arial"/>
            </a:endParaRPr>
          </a:p>
          <a:p>
            <a:pPr indent="-431800" lvl="1" marL="1219200" rtl="0" algn="l">
              <a:lnSpc>
                <a:spcPct val="115000"/>
              </a:lnSpc>
              <a:spcBef>
                <a:spcPts val="0"/>
              </a:spcBef>
              <a:spcAft>
                <a:spcPts val="0"/>
              </a:spcAft>
              <a:buClr>
                <a:srgbClr val="000000"/>
              </a:buClr>
              <a:buSzPct val="100000"/>
              <a:buFont typeface="Arial"/>
              <a:buChar char="○"/>
            </a:pPr>
            <a:r>
              <a:rPr lang="en-US" sz="3200">
                <a:solidFill>
                  <a:srgbClr val="000000"/>
                </a:solidFill>
                <a:latin typeface="Arial"/>
                <a:ea typeface="Arial"/>
                <a:cs typeface="Arial"/>
                <a:sym typeface="Arial"/>
              </a:rPr>
              <a:t>Ensure human oversight in all AI-driven decision-making.</a:t>
            </a:r>
            <a:endParaRPr sz="320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g34600898cfb_0_6"/>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How do you see AI impacting network analytics in the next 5 years?</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How should network operations teams approach AI?</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What are some of the immediate challenges in implementing network assurance/troubleshooting, performance monitoring, failure prediction, and automation? How do you see AI/Gen-AI helping with these challenges?</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For extracting actionable insights from the performance metrics, which tools (commercial and/or open-source) would you suggest to network operators to evaluate?</a:t>
            </a:r>
            <a:endParaRPr>
              <a:solidFill>
                <a:schemeClr val="dk1"/>
              </a:solidFill>
            </a:endParaRPr>
          </a:p>
          <a:p>
            <a:pPr indent="0" lvl="0" marL="0" rtl="0" algn="l">
              <a:lnSpc>
                <a:spcPct val="90000"/>
              </a:lnSpc>
              <a:spcBef>
                <a:spcPts val="1000"/>
              </a:spcBef>
              <a:spcAft>
                <a:spcPts val="0"/>
              </a:spcAft>
              <a:buNone/>
            </a:pPr>
            <a:r>
              <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2133" name="Google Shape;2133;g34600898cfb_0_6"/>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g345c4222b06_0_21"/>
          <p:cNvSpPr txBox="1"/>
          <p:nvPr>
            <p:ph idx="1" type="body"/>
          </p:nvPr>
        </p:nvSpPr>
        <p:spPr>
          <a:xfrm>
            <a:off x="273200" y="1546050"/>
            <a:ext cx="9716400" cy="218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b="1" lang="en-US" sz="2300"/>
              <a:t>Sana Bellamine</a:t>
            </a:r>
            <a:r>
              <a:rPr lang="en-US" sz="2300"/>
              <a:t> (Lead), CENIC MMBI, United States</a:t>
            </a:r>
            <a:endParaRPr sz="2300"/>
          </a:p>
          <a:p>
            <a:pPr indent="0" lvl="0" marL="0" rtl="0" algn="l">
              <a:lnSpc>
                <a:spcPct val="90000"/>
              </a:lnSpc>
              <a:spcBef>
                <a:spcPts val="1000"/>
              </a:spcBef>
              <a:spcAft>
                <a:spcPts val="0"/>
              </a:spcAft>
              <a:buClr>
                <a:schemeClr val="dk1"/>
              </a:buClr>
              <a:buSzPts val="1100"/>
              <a:buFont typeface="Arial"/>
              <a:buNone/>
            </a:pPr>
            <a:r>
              <a:rPr b="1" lang="en-US" sz="2300"/>
              <a:t>Scotty Strachan</a:t>
            </a:r>
            <a:r>
              <a:rPr lang="en-US" sz="2300"/>
              <a:t> (Lead), Nevada System of Higher Ed, United States</a:t>
            </a:r>
            <a:endParaRPr sz="2300"/>
          </a:p>
          <a:p>
            <a:pPr indent="0" lvl="0" marL="0" rtl="0" algn="l">
              <a:lnSpc>
                <a:spcPct val="90000"/>
              </a:lnSpc>
              <a:spcBef>
                <a:spcPts val="1000"/>
              </a:spcBef>
              <a:spcAft>
                <a:spcPts val="0"/>
              </a:spcAft>
              <a:buClr>
                <a:schemeClr val="dk1"/>
              </a:buClr>
              <a:buSzPts val="1100"/>
              <a:buFont typeface="Arial"/>
              <a:buNone/>
            </a:pPr>
            <a:r>
              <a:rPr b="1" lang="en-US" sz="2300"/>
              <a:t>Akbar Kara</a:t>
            </a:r>
            <a:r>
              <a:rPr lang="en-US" sz="2300"/>
              <a:t>, Ciena, United States</a:t>
            </a:r>
            <a:endParaRPr sz="2300"/>
          </a:p>
          <a:p>
            <a:pPr indent="0" lvl="0" marL="0" rtl="0" algn="l">
              <a:lnSpc>
                <a:spcPct val="90000"/>
              </a:lnSpc>
              <a:spcBef>
                <a:spcPts val="1000"/>
              </a:spcBef>
              <a:spcAft>
                <a:spcPts val="0"/>
              </a:spcAft>
              <a:buClr>
                <a:schemeClr val="dk1"/>
              </a:buClr>
              <a:buSzPts val="1100"/>
              <a:buFont typeface="Arial"/>
              <a:buNone/>
            </a:pPr>
            <a:r>
              <a:rPr b="1" lang="en-US" sz="2300"/>
              <a:t>James Stewart</a:t>
            </a:r>
            <a:r>
              <a:rPr lang="en-US" sz="2300"/>
              <a:t>, Utah Education and Telehealth Network, United States</a:t>
            </a:r>
            <a:endParaRPr sz="2300"/>
          </a:p>
          <a:p>
            <a:pPr indent="0" lvl="0" marL="0" rtl="0" algn="l">
              <a:lnSpc>
                <a:spcPct val="90000"/>
              </a:lnSpc>
              <a:spcBef>
                <a:spcPts val="1000"/>
              </a:spcBef>
              <a:spcAft>
                <a:spcPts val="0"/>
              </a:spcAft>
              <a:buClr>
                <a:schemeClr val="dk1"/>
              </a:buClr>
              <a:buSzPts val="1100"/>
              <a:buFont typeface="Arial"/>
              <a:buNone/>
            </a:pPr>
            <a:r>
              <a:rPr b="1" lang="en-US" sz="2300"/>
              <a:t>Chris Tracy</a:t>
            </a:r>
            <a:r>
              <a:rPr lang="en-US" sz="2300"/>
              <a:t>, Energy Sciences Network, United States</a:t>
            </a:r>
            <a:endParaRPr sz="2300"/>
          </a:p>
        </p:txBody>
      </p:sp>
      <p:sp>
        <p:nvSpPr>
          <p:cNvPr id="1063" name="Google Shape;1063;g345c4222b06_0_21"/>
          <p:cNvSpPr txBox="1"/>
          <p:nvPr>
            <p:ph idx="2" type="body"/>
          </p:nvPr>
        </p:nvSpPr>
        <p:spPr>
          <a:xfrm>
            <a:off x="273200" y="320275"/>
            <a:ext cx="8981100" cy="1016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Thank you to our facilitators!</a:t>
            </a:r>
            <a:endParaRPr b="1"/>
          </a:p>
          <a:p>
            <a:pPr indent="0" lvl="0" marL="0" rtl="0" algn="l">
              <a:lnSpc>
                <a:spcPct val="90000"/>
              </a:lnSpc>
              <a:spcBef>
                <a:spcPts val="1000"/>
              </a:spcBef>
              <a:spcAft>
                <a:spcPts val="0"/>
              </a:spcAft>
              <a:buSzPts val="2400"/>
              <a:buNone/>
            </a:pPr>
            <a:r>
              <a:rPr b="1" lang="en-US" sz="2033"/>
              <a:t>(as well as their sponsoring organizations)</a:t>
            </a:r>
            <a:endParaRPr b="1" sz="2033"/>
          </a:p>
        </p:txBody>
      </p:sp>
      <p:pic>
        <p:nvPicPr>
          <p:cNvPr id="1064" name="Google Shape;1064;g345c4222b06_0_21"/>
          <p:cNvPicPr preferRelativeResize="0"/>
          <p:nvPr/>
        </p:nvPicPr>
        <p:blipFill>
          <a:blip r:embed="rId3">
            <a:alphaModFix/>
          </a:blip>
          <a:stretch>
            <a:fillRect/>
          </a:stretch>
        </p:blipFill>
        <p:spPr>
          <a:xfrm>
            <a:off x="330200" y="4165675"/>
            <a:ext cx="3255853" cy="852900"/>
          </a:xfrm>
          <a:prstGeom prst="rect">
            <a:avLst/>
          </a:prstGeom>
          <a:noFill/>
          <a:ln>
            <a:noFill/>
          </a:ln>
        </p:spPr>
      </p:pic>
      <p:pic>
        <p:nvPicPr>
          <p:cNvPr id="1065" name="Google Shape;1065;g345c4222b06_0_21"/>
          <p:cNvPicPr preferRelativeResize="0"/>
          <p:nvPr/>
        </p:nvPicPr>
        <p:blipFill rotWithShape="1">
          <a:blip r:embed="rId4">
            <a:alphaModFix/>
          </a:blip>
          <a:srcRect b="17013" l="6397" r="6327" t="22676"/>
          <a:stretch/>
        </p:blipFill>
        <p:spPr>
          <a:xfrm>
            <a:off x="5702300" y="5372100"/>
            <a:ext cx="4114800" cy="1485900"/>
          </a:xfrm>
          <a:prstGeom prst="rect">
            <a:avLst/>
          </a:prstGeom>
          <a:noFill/>
          <a:ln>
            <a:noFill/>
          </a:ln>
        </p:spPr>
      </p:pic>
      <p:pic>
        <p:nvPicPr>
          <p:cNvPr id="1066" name="Google Shape;1066;g345c4222b06_0_21"/>
          <p:cNvPicPr preferRelativeResize="0"/>
          <p:nvPr/>
        </p:nvPicPr>
        <p:blipFill>
          <a:blip r:embed="rId5">
            <a:alphaModFix/>
          </a:blip>
          <a:stretch>
            <a:fillRect/>
          </a:stretch>
        </p:blipFill>
        <p:spPr>
          <a:xfrm>
            <a:off x="7039200" y="4010675"/>
            <a:ext cx="2950400" cy="931700"/>
          </a:xfrm>
          <a:prstGeom prst="rect">
            <a:avLst/>
          </a:prstGeom>
          <a:noFill/>
          <a:ln>
            <a:noFill/>
          </a:ln>
        </p:spPr>
      </p:pic>
      <p:pic>
        <p:nvPicPr>
          <p:cNvPr id="1067" name="Google Shape;1067;g345c4222b06_0_21"/>
          <p:cNvPicPr preferRelativeResize="0"/>
          <p:nvPr/>
        </p:nvPicPr>
        <p:blipFill>
          <a:blip r:embed="rId6">
            <a:alphaModFix/>
          </a:blip>
          <a:stretch>
            <a:fillRect/>
          </a:stretch>
        </p:blipFill>
        <p:spPr>
          <a:xfrm>
            <a:off x="4122219" y="4312375"/>
            <a:ext cx="2596707" cy="1016700"/>
          </a:xfrm>
          <a:prstGeom prst="rect">
            <a:avLst/>
          </a:prstGeom>
          <a:noFill/>
          <a:ln>
            <a:noFill/>
          </a:ln>
        </p:spPr>
      </p:pic>
      <p:pic>
        <p:nvPicPr>
          <p:cNvPr id="1068" name="Google Shape;1068;g345c4222b06_0_21"/>
          <p:cNvPicPr preferRelativeResize="0"/>
          <p:nvPr/>
        </p:nvPicPr>
        <p:blipFill>
          <a:blip r:embed="rId7">
            <a:alphaModFix/>
          </a:blip>
          <a:stretch>
            <a:fillRect/>
          </a:stretch>
        </p:blipFill>
        <p:spPr>
          <a:xfrm>
            <a:off x="330200" y="5450600"/>
            <a:ext cx="4483850" cy="1313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7" name="Shape 2137"/>
        <p:cNvGrpSpPr/>
        <p:nvPr/>
      </p:nvGrpSpPr>
      <p:grpSpPr>
        <a:xfrm>
          <a:off x="0" y="0"/>
          <a:ext cx="0" cy="0"/>
          <a:chOff x="0" y="0"/>
          <a:chExt cx="0" cy="0"/>
        </a:xfrm>
      </p:grpSpPr>
      <p:sp>
        <p:nvSpPr>
          <p:cNvPr id="2138" name="Google Shape;2138;g345c4222b06_0_48"/>
          <p:cNvSpPr txBox="1"/>
          <p:nvPr>
            <p:ph idx="1" type="body"/>
          </p:nvPr>
        </p:nvSpPr>
        <p:spPr>
          <a:xfrm>
            <a:off x="795650" y="2561425"/>
            <a:ext cx="11191500" cy="31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4400"/>
              <a:t>15-minute break</a:t>
            </a:r>
            <a:endParaRPr sz="4400"/>
          </a:p>
          <a:p>
            <a:pPr indent="0" lvl="0" marL="0" rtl="0" algn="l">
              <a:lnSpc>
                <a:spcPct val="90000"/>
              </a:lnSpc>
              <a:spcBef>
                <a:spcPts val="1000"/>
              </a:spcBef>
              <a:spcAft>
                <a:spcPts val="0"/>
              </a:spcAft>
              <a:buSzPts val="2400"/>
              <a:buNone/>
            </a:pPr>
            <a:r>
              <a:t/>
            </a:r>
            <a:endParaRPr sz="4400"/>
          </a:p>
          <a:p>
            <a:pPr indent="0" lvl="0" marL="0" rtl="0" algn="l">
              <a:lnSpc>
                <a:spcPct val="90000"/>
              </a:lnSpc>
              <a:spcBef>
                <a:spcPts val="1000"/>
              </a:spcBef>
              <a:spcAft>
                <a:spcPts val="0"/>
              </a:spcAft>
              <a:buSzPts val="2400"/>
              <a:buNone/>
            </a:pPr>
            <a:r>
              <a:rPr lang="en-US" sz="4400"/>
              <a:t>Return at </a:t>
            </a:r>
            <a:r>
              <a:rPr lang="en-US" sz="4400">
                <a:solidFill>
                  <a:schemeClr val="dk1"/>
                </a:solidFill>
                <a:highlight>
                  <a:srgbClr val="FFFF00"/>
                </a:highlight>
              </a:rPr>
              <a:t>14:20</a:t>
            </a:r>
            <a:endParaRPr sz="4400">
              <a:solidFill>
                <a:schemeClr val="dk1"/>
              </a:solidFill>
              <a:highlight>
                <a:srgbClr val="FFFF00"/>
              </a:high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2" name="Shape 2142"/>
        <p:cNvGrpSpPr/>
        <p:nvPr/>
      </p:nvGrpSpPr>
      <p:grpSpPr>
        <a:xfrm>
          <a:off x="0" y="0"/>
          <a:ext cx="0" cy="0"/>
          <a:chOff x="0" y="0"/>
          <a:chExt cx="0" cy="0"/>
        </a:xfrm>
      </p:grpSpPr>
      <p:sp>
        <p:nvSpPr>
          <p:cNvPr id="2143" name="Google Shape;2143;g345c4222b06_0_68"/>
          <p:cNvSpPr txBox="1"/>
          <p:nvPr>
            <p:ph idx="1" type="body"/>
          </p:nvPr>
        </p:nvSpPr>
        <p:spPr>
          <a:xfrm>
            <a:off x="795650" y="2561425"/>
            <a:ext cx="11191500" cy="31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4400"/>
              <a:t>Quantum Networking Early Wins: </a:t>
            </a:r>
            <a:endParaRPr sz="4400"/>
          </a:p>
          <a:p>
            <a:pPr indent="0" lvl="0" marL="0" rtl="0" algn="l">
              <a:lnSpc>
                <a:spcPct val="90000"/>
              </a:lnSpc>
              <a:spcBef>
                <a:spcPts val="1000"/>
              </a:spcBef>
              <a:spcAft>
                <a:spcPts val="0"/>
              </a:spcAft>
              <a:buSzPts val="2400"/>
              <a:buNone/>
            </a:pPr>
            <a:r>
              <a:rPr lang="en-US" sz="3300"/>
              <a:t>R</a:t>
            </a:r>
            <a:r>
              <a:rPr lang="en-US" sz="3300"/>
              <a:t>eport-out on the state of implementation</a:t>
            </a:r>
            <a:endParaRPr sz="3300"/>
          </a:p>
          <a:p>
            <a:pPr indent="0" lvl="0" marL="0" rtl="0" algn="l">
              <a:lnSpc>
                <a:spcPct val="90000"/>
              </a:lnSpc>
              <a:spcBef>
                <a:spcPts val="1000"/>
              </a:spcBef>
              <a:spcAft>
                <a:spcPts val="0"/>
              </a:spcAft>
              <a:buSzPts val="2400"/>
              <a:buNone/>
            </a:pPr>
            <a:r>
              <a:t/>
            </a:r>
            <a:endParaRPr sz="4400"/>
          </a:p>
        </p:txBody>
      </p:sp>
      <p:sp>
        <p:nvSpPr>
          <p:cNvPr id="2144" name="Google Shape;2144;g345c4222b06_0_68"/>
          <p:cNvSpPr txBox="1"/>
          <p:nvPr>
            <p:ph idx="2" type="body"/>
          </p:nvPr>
        </p:nvSpPr>
        <p:spPr>
          <a:xfrm>
            <a:off x="795650" y="4519975"/>
            <a:ext cx="8864100" cy="19005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1800"/>
              <a:t>Scotty Strachan, NevadaNet, United States (Facilitator)</a:t>
            </a:r>
            <a:endParaRPr sz="1800"/>
          </a:p>
          <a:p>
            <a:pPr indent="0" lvl="0" marL="0" rtl="0" algn="l">
              <a:spcBef>
                <a:spcPts val="1000"/>
              </a:spcBef>
              <a:spcAft>
                <a:spcPts val="0"/>
              </a:spcAft>
              <a:buClr>
                <a:schemeClr val="dk1"/>
              </a:buClr>
              <a:buSzPts val="1100"/>
              <a:buFont typeface="Arial"/>
              <a:buNone/>
            </a:pPr>
            <a:r>
              <a:rPr lang="en-US" sz="1800"/>
              <a:t>Mariam Kiran, Oak Ridge National Laboratory, United States</a:t>
            </a:r>
            <a:endParaRPr sz="1800"/>
          </a:p>
          <a:p>
            <a:pPr indent="0" lvl="0" marL="0" rtl="0" algn="l">
              <a:spcBef>
                <a:spcPts val="1000"/>
              </a:spcBef>
              <a:spcAft>
                <a:spcPts val="0"/>
              </a:spcAft>
              <a:buClr>
                <a:schemeClr val="dk1"/>
              </a:buClr>
              <a:buSzPts val="1100"/>
              <a:buFont typeface="Arial"/>
              <a:buNone/>
            </a:pPr>
            <a:r>
              <a:rPr lang="en-US" sz="1800"/>
              <a:t>Wenji Wu, ESnet, United States</a:t>
            </a:r>
            <a:endParaRPr sz="1800"/>
          </a:p>
          <a:p>
            <a:pPr indent="0" lvl="0" marL="0" rtl="0" algn="l">
              <a:spcBef>
                <a:spcPts val="1000"/>
              </a:spcBef>
              <a:spcAft>
                <a:spcPts val="0"/>
              </a:spcAft>
              <a:buClr>
                <a:schemeClr val="dk1"/>
              </a:buClr>
              <a:buSzPts val="1100"/>
              <a:buFont typeface="Arial"/>
              <a:buNone/>
            </a:pPr>
            <a:r>
              <a:t/>
            </a:r>
            <a:endParaRPr sz="1800"/>
          </a:p>
          <a:p>
            <a:pPr indent="0" lvl="0" marL="0" rtl="0" algn="l">
              <a:spcBef>
                <a:spcPts val="1000"/>
              </a:spcBef>
              <a:spcAft>
                <a:spcPts val="0"/>
              </a:spcAft>
              <a:buSzPts val="1100"/>
              <a:buNone/>
            </a:pPr>
            <a:r>
              <a:t/>
            </a:r>
            <a:endParaRPr sz="1800"/>
          </a:p>
          <a:p>
            <a:pPr indent="0" lvl="0" marL="0" rtl="0" algn="l">
              <a:spcBef>
                <a:spcPts val="1000"/>
              </a:spcBef>
              <a:spcAft>
                <a:spcPts val="0"/>
              </a:spcAft>
              <a:buSzPts val="1100"/>
              <a:buNone/>
            </a:pPr>
            <a:r>
              <a:t/>
            </a:r>
            <a:endParaRPr sz="1800"/>
          </a:p>
          <a:p>
            <a:pPr indent="0" lvl="0" marL="0" rtl="0" algn="l">
              <a:spcBef>
                <a:spcPts val="1000"/>
              </a:spcBef>
              <a:spcAft>
                <a:spcPts val="0"/>
              </a:spcAft>
              <a:buSzPts val="1100"/>
              <a:buNone/>
            </a:pPr>
            <a:r>
              <a:t/>
            </a:r>
            <a:endParaRPr sz="1800"/>
          </a:p>
          <a:p>
            <a:pPr indent="0" lvl="0" marL="0" rtl="0" algn="l">
              <a:lnSpc>
                <a:spcPct val="90000"/>
              </a:lnSpc>
              <a:spcBef>
                <a:spcPts val="1000"/>
              </a:spcBef>
              <a:spcAft>
                <a:spcPts val="0"/>
              </a:spcAft>
              <a:buSzPts val="2400"/>
              <a:buNone/>
            </a:pPr>
            <a:r>
              <a:t/>
            </a:r>
            <a:endParaRPr sz="1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g33e3027fc13_3_2671"/>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t>What do you see as crucial R&amp;D projects in the quantum technology space today, and how do you see the results impacting production networks in the immediate (3-5 year) future?</a:t>
            </a:r>
            <a:endParaRPr/>
          </a:p>
          <a:p>
            <a:pPr indent="-381000" lvl="0" marL="457200" rtl="0" algn="l">
              <a:lnSpc>
                <a:spcPct val="90000"/>
              </a:lnSpc>
              <a:spcBef>
                <a:spcPts val="1000"/>
              </a:spcBef>
              <a:spcAft>
                <a:spcPts val="0"/>
              </a:spcAft>
              <a:buClr>
                <a:schemeClr val="dk1"/>
              </a:buClr>
              <a:buSzPts val="2400"/>
              <a:buChar char="●"/>
            </a:pPr>
            <a:r>
              <a:rPr lang="en-US"/>
              <a:t>Could you unpack for us the extent to which current production network design drives or influences R&amp;D progress in quantum technologies?</a:t>
            </a:r>
            <a:endParaRPr/>
          </a:p>
          <a:p>
            <a:pPr indent="-381000" lvl="0" marL="457200" rtl="0" algn="l">
              <a:lnSpc>
                <a:spcPct val="90000"/>
              </a:lnSpc>
              <a:spcBef>
                <a:spcPts val="1000"/>
              </a:spcBef>
              <a:spcAft>
                <a:spcPts val="0"/>
              </a:spcAft>
              <a:buClr>
                <a:schemeClr val="dk1"/>
              </a:buClr>
              <a:buSzPts val="2400"/>
              <a:buChar char="●"/>
            </a:pPr>
            <a:r>
              <a:rPr lang="en-US"/>
              <a:t>What do you think the next step is in quantum R&amp;D, i.e., what will we be talking about or see demonstrated at OFC2026?</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2151" name="Google Shape;2151;g33e3027fc13_3_2671"/>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g33e3027fc13_6_2797"/>
          <p:cNvSpPr txBox="1"/>
          <p:nvPr>
            <p:ph type="ctrTitle"/>
          </p:nvPr>
        </p:nvSpPr>
        <p:spPr>
          <a:xfrm>
            <a:off x="1215450" y="2254309"/>
            <a:ext cx="4517100" cy="997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800"/>
              <a:buFont typeface="Roboto"/>
              <a:buNone/>
            </a:pPr>
            <a:r>
              <a:rPr lang="en-US" sz="2800"/>
              <a:t>Networks of the Future and Next Generation Production</a:t>
            </a:r>
            <a:br>
              <a:rPr b="0" i="0" lang="en-US" sz="2800">
                <a:solidFill>
                  <a:srgbClr val="FFFFFF"/>
                </a:solidFill>
                <a:latin typeface="Questrial"/>
                <a:ea typeface="Questrial"/>
                <a:cs typeface="Questrial"/>
                <a:sym typeface="Questrial"/>
              </a:rPr>
            </a:br>
            <a:endParaRPr sz="2800"/>
          </a:p>
        </p:txBody>
      </p:sp>
      <p:sp>
        <p:nvSpPr>
          <p:cNvPr id="2157" name="Google Shape;2157;g33e3027fc13_6_2797"/>
          <p:cNvSpPr txBox="1"/>
          <p:nvPr>
            <p:ph idx="2" type="body"/>
          </p:nvPr>
        </p:nvSpPr>
        <p:spPr>
          <a:xfrm>
            <a:off x="1215450" y="1962132"/>
            <a:ext cx="4517100" cy="193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lang="en-US"/>
              <a:t>March 2025, OFC</a:t>
            </a:r>
            <a:endParaRPr/>
          </a:p>
        </p:txBody>
      </p:sp>
      <p:sp>
        <p:nvSpPr>
          <p:cNvPr id="2158" name="Google Shape;2158;g33e3027fc13_6_2797"/>
          <p:cNvSpPr txBox="1"/>
          <p:nvPr>
            <p:ph idx="3" type="body"/>
          </p:nvPr>
        </p:nvSpPr>
        <p:spPr>
          <a:xfrm>
            <a:off x="1215450" y="4024849"/>
            <a:ext cx="4517100" cy="332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400"/>
              <a:buNone/>
            </a:pPr>
            <a:r>
              <a:rPr lang="en-US"/>
              <a:t>Mariam Kiran</a:t>
            </a:r>
            <a:endParaRPr/>
          </a:p>
        </p:txBody>
      </p:sp>
      <p:sp>
        <p:nvSpPr>
          <p:cNvPr id="2159" name="Google Shape;2159;g33e3027fc13_6_2797"/>
          <p:cNvSpPr txBox="1"/>
          <p:nvPr>
            <p:ph idx="4" type="body"/>
          </p:nvPr>
        </p:nvSpPr>
        <p:spPr>
          <a:xfrm>
            <a:off x="1215450" y="4357248"/>
            <a:ext cx="4517100" cy="919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600"/>
              <a:buNone/>
            </a:pPr>
            <a:r>
              <a:rPr lang="en-US"/>
              <a:t>Group Leader</a:t>
            </a:r>
            <a:endParaRPr/>
          </a:p>
          <a:p>
            <a:pPr indent="0" lvl="0" marL="0" rtl="0" algn="l">
              <a:lnSpc>
                <a:spcPct val="100000"/>
              </a:lnSpc>
              <a:spcBef>
                <a:spcPts val="60"/>
              </a:spcBef>
              <a:spcAft>
                <a:spcPts val="0"/>
              </a:spcAft>
              <a:buClr>
                <a:schemeClr val="dk1"/>
              </a:buClr>
              <a:buSzPts val="1600"/>
              <a:buNone/>
            </a:pPr>
            <a:r>
              <a:rPr lang="en-US"/>
              <a:t>Quantum Communications and Networking</a:t>
            </a:r>
            <a:endParaRPr/>
          </a:p>
          <a:p>
            <a:pPr indent="0" lvl="0" marL="0" rtl="0" algn="l">
              <a:lnSpc>
                <a:spcPct val="100000"/>
              </a:lnSpc>
              <a:spcBef>
                <a:spcPts val="60"/>
              </a:spcBef>
              <a:spcAft>
                <a:spcPts val="0"/>
              </a:spcAft>
              <a:buClr>
                <a:schemeClr val="dk1"/>
              </a:buClr>
              <a:buSzPts val="1600"/>
              <a:buNone/>
            </a:pPr>
            <a:r>
              <a:rPr lang="en-US"/>
              <a:t>ORNL</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g33e3027fc13_6_2804"/>
          <p:cNvSpPr txBox="1"/>
          <p:nvPr>
            <p:ph type="title"/>
          </p:nvPr>
        </p:nvSpPr>
        <p:spPr>
          <a:xfrm>
            <a:off x="314692" y="365125"/>
            <a:ext cx="11492400" cy="88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3200"/>
              <a:buFont typeface="Roboto"/>
              <a:buNone/>
            </a:pPr>
            <a:r>
              <a:rPr lang="en-US"/>
              <a:t>Use of AI in Networks</a:t>
            </a:r>
            <a:endParaRPr/>
          </a:p>
        </p:txBody>
      </p:sp>
      <p:sp>
        <p:nvSpPr>
          <p:cNvPr id="2165" name="Google Shape;2165;g33e3027fc13_6_2804"/>
          <p:cNvSpPr txBox="1"/>
          <p:nvPr/>
        </p:nvSpPr>
        <p:spPr>
          <a:xfrm>
            <a:off x="469557" y="1062681"/>
            <a:ext cx="97002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boto"/>
                <a:ea typeface="Roboto"/>
                <a:cs typeface="Roboto"/>
                <a:sym typeface="Roboto"/>
              </a:rPr>
              <a:t>Deep Learning for studying traffic patterns - anomaly detection, optimizing infrastructure </a:t>
            </a:r>
            <a:endParaRPr/>
          </a:p>
          <a:p>
            <a:pPr indent="0" lvl="0" marL="0" marR="0" rtl="0" algn="l">
              <a:spcBef>
                <a:spcPts val="0"/>
              </a:spcBef>
              <a:spcAft>
                <a:spcPts val="0"/>
              </a:spcAft>
              <a:buNone/>
            </a:pPr>
            <a:r>
              <a:rPr lang="en-US" sz="1800">
                <a:solidFill>
                  <a:schemeClr val="dk1"/>
                </a:solidFill>
                <a:latin typeface="Roboto"/>
                <a:ea typeface="Roboto"/>
                <a:cs typeface="Roboto"/>
                <a:sym typeface="Roboto"/>
              </a:rPr>
              <a:t>Deep reinforcement learning for traffic engineering</a:t>
            </a:r>
            <a:endParaRPr/>
          </a:p>
          <a:p>
            <a:pPr indent="0" lvl="0" marL="0" marR="0" rtl="0" algn="l">
              <a:spcBef>
                <a:spcPts val="0"/>
              </a:spcBef>
              <a:spcAft>
                <a:spcPts val="0"/>
              </a:spcAft>
              <a:buNone/>
            </a:pPr>
            <a:r>
              <a:rPr lang="en-US" sz="1800">
                <a:solidFill>
                  <a:schemeClr val="dk1"/>
                </a:solidFill>
                <a:latin typeface="Roboto"/>
                <a:ea typeface="Roboto"/>
                <a:cs typeface="Roboto"/>
                <a:sym typeface="Roboto"/>
              </a:rPr>
              <a:t>LLMs for Networks – Learn over large datasets for unknown situations</a:t>
            </a:r>
            <a:endParaRPr/>
          </a:p>
          <a:p>
            <a:pPr indent="0" lvl="0" marL="0" marR="0" rtl="0" algn="l">
              <a:spcBef>
                <a:spcPts val="0"/>
              </a:spcBef>
              <a:spcAft>
                <a:spcPts val="0"/>
              </a:spcAft>
              <a:buNone/>
            </a:pPr>
            <a:r>
              <a:t/>
            </a:r>
            <a:endParaRPr sz="1800">
              <a:solidFill>
                <a:schemeClr val="dk1"/>
              </a:solidFill>
              <a:latin typeface="Roboto"/>
              <a:ea typeface="Roboto"/>
              <a:cs typeface="Roboto"/>
              <a:sym typeface="Roboto"/>
            </a:endParaRPr>
          </a:p>
          <a:p>
            <a:pPr indent="0" lvl="0" marL="0" marR="0" rtl="0" algn="l">
              <a:spcBef>
                <a:spcPts val="0"/>
              </a:spcBef>
              <a:spcAft>
                <a:spcPts val="0"/>
              </a:spcAft>
              <a:buNone/>
            </a:pPr>
            <a:r>
              <a:rPr lang="en-US" sz="1800">
                <a:solidFill>
                  <a:schemeClr val="dk1"/>
                </a:solidFill>
                <a:latin typeface="Roboto"/>
                <a:ea typeface="Roboto"/>
                <a:cs typeface="Roboto"/>
                <a:sym typeface="Roboto"/>
              </a:rPr>
              <a:t>OFCnetLLM </a:t>
            </a:r>
            <a:endParaRPr/>
          </a:p>
          <a:p>
            <a:pPr indent="0" lvl="0" marL="0" marR="0" rtl="0" algn="l">
              <a:spcBef>
                <a:spcPts val="0"/>
              </a:spcBef>
              <a:spcAft>
                <a:spcPts val="0"/>
              </a:spcAft>
              <a:buNone/>
            </a:pPr>
            <a:r>
              <a:rPr lang="en-US" sz="1800">
                <a:solidFill>
                  <a:schemeClr val="dk1"/>
                </a:solidFill>
                <a:latin typeface="Roboto"/>
                <a:ea typeface="Roboto"/>
                <a:cs typeface="Roboto"/>
                <a:sym typeface="Roboto"/>
              </a:rPr>
              <a:t>LLM designed for OFC Network Monitoring</a:t>
            </a:r>
            <a:endParaRPr/>
          </a:p>
        </p:txBody>
      </p:sp>
      <p:pic>
        <p:nvPicPr>
          <p:cNvPr id="2166" name="Google Shape;2166;g33e3027fc13_6_2804" title="Screen Recording 2025-03-25 at 8.13.16 AM.mov">
            <a:hlinkClick r:id="rId3"/>
          </p:cNvPr>
          <p:cNvPicPr preferRelativeResize="0"/>
          <p:nvPr/>
        </p:nvPicPr>
        <p:blipFill>
          <a:blip r:embed="rId4">
            <a:alphaModFix/>
          </a:blip>
          <a:stretch>
            <a:fillRect/>
          </a:stretch>
        </p:blipFill>
        <p:spPr>
          <a:xfrm>
            <a:off x="5428098" y="2138099"/>
            <a:ext cx="6123127" cy="471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6"/>
                                        </p:tgtEl>
                                        <p:attrNameLst>
                                          <p:attrName>style.visibility</p:attrName>
                                        </p:attrNameLst>
                                      </p:cBhvr>
                                      <p:to>
                                        <p:strVal val="visible"/>
                                      </p:to>
                                    </p:set>
                                    <p:animEffect filter="fade" transition="in">
                                      <p:cBhvr>
                                        <p:cTn dur="1000"/>
                                        <p:tgtEl>
                                          <p:spTgt spid="2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0" name="Shape 2170"/>
        <p:cNvGrpSpPr/>
        <p:nvPr/>
      </p:nvGrpSpPr>
      <p:grpSpPr>
        <a:xfrm>
          <a:off x="0" y="0"/>
          <a:ext cx="0" cy="0"/>
          <a:chOff x="0" y="0"/>
          <a:chExt cx="0" cy="0"/>
        </a:xfrm>
      </p:grpSpPr>
      <p:sp>
        <p:nvSpPr>
          <p:cNvPr id="2171" name="Google Shape;2171;g33e3027fc13_6_2810"/>
          <p:cNvSpPr txBox="1"/>
          <p:nvPr/>
        </p:nvSpPr>
        <p:spPr>
          <a:xfrm>
            <a:off x="240350" y="910575"/>
            <a:ext cx="6921300" cy="31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400"/>
              <a:buFont typeface="Roboto"/>
              <a:buNone/>
            </a:pPr>
            <a:r>
              <a:t/>
            </a:r>
            <a:endParaRPr b="0" sz="1400">
              <a:solidFill>
                <a:schemeClr val="dk1"/>
              </a:solidFill>
              <a:latin typeface="Roboto"/>
              <a:ea typeface="Roboto"/>
              <a:cs typeface="Roboto"/>
              <a:sym typeface="Roboto"/>
            </a:endParaRPr>
          </a:p>
          <a:p>
            <a:pPr indent="-285750" lvl="0" marL="285750" marR="0" rtl="0" algn="l">
              <a:spcBef>
                <a:spcPts val="0"/>
              </a:spcBef>
              <a:spcAft>
                <a:spcPts val="0"/>
              </a:spcAft>
              <a:buClr>
                <a:srgbClr val="000000"/>
              </a:buClr>
              <a:buSzPts val="1400"/>
              <a:buFont typeface="Arial"/>
              <a:buChar char="•"/>
            </a:pPr>
            <a:r>
              <a:rPr b="1" i="0" lang="en-US" sz="1400" u="none" strike="noStrike">
                <a:solidFill>
                  <a:srgbClr val="000000"/>
                </a:solidFill>
                <a:latin typeface="Arial"/>
                <a:ea typeface="Arial"/>
                <a:cs typeface="Arial"/>
                <a:sym typeface="Arial"/>
              </a:rPr>
              <a:t>Data Aggregation</a:t>
            </a:r>
            <a:r>
              <a:rPr b="0" i="0" lang="en-US" sz="1400" u="none" strike="noStrike">
                <a:solidFill>
                  <a:srgbClr val="000000"/>
                </a:solidFill>
                <a:latin typeface="Arial"/>
                <a:ea typeface="Arial"/>
                <a:cs typeface="Arial"/>
                <a:sym typeface="Arial"/>
              </a:rPr>
              <a:t>: Must be able to aggregate and ingest data from various sources. PMs, logs, SNMP, gRPC, sFlow etc.</a:t>
            </a:r>
            <a:endParaRPr b="1" i="0" sz="1400" u="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1" i="0" lang="en-US" sz="1400" u="none" strike="noStrike">
                <a:solidFill>
                  <a:srgbClr val="000000"/>
                </a:solidFill>
                <a:latin typeface="Arial"/>
                <a:ea typeface="Arial"/>
                <a:cs typeface="Arial"/>
                <a:sym typeface="Arial"/>
              </a:rPr>
              <a:t>Data Types</a:t>
            </a:r>
            <a:r>
              <a:rPr b="0" i="0" lang="en-US" sz="1400" u="none" strike="noStrike">
                <a:solidFill>
                  <a:srgbClr val="000000"/>
                </a:solidFill>
                <a:latin typeface="Arial"/>
                <a:ea typeface="Arial"/>
                <a:cs typeface="Arial"/>
                <a:sym typeface="Arial"/>
              </a:rPr>
              <a:t>: raw CLI, JSON, XML, log files etc.</a:t>
            </a:r>
            <a:endParaRPr b="1" i="0" sz="1400" u="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1" i="0" lang="en-US" sz="1400" u="none" strike="noStrike">
                <a:solidFill>
                  <a:srgbClr val="000000"/>
                </a:solidFill>
                <a:latin typeface="Arial"/>
                <a:ea typeface="Arial"/>
                <a:cs typeface="Arial"/>
                <a:sym typeface="Arial"/>
              </a:rPr>
              <a:t>Scalability</a:t>
            </a:r>
            <a:r>
              <a:rPr b="0" i="0" lang="en-US" sz="1400" u="none" strike="noStrike">
                <a:solidFill>
                  <a:srgbClr val="000000"/>
                </a:solidFill>
                <a:latin typeface="Arial"/>
                <a:ea typeface="Arial"/>
                <a:cs typeface="Arial"/>
                <a:sym typeface="Arial"/>
              </a:rPr>
              <a:t>: Must be able to scale horizontally as more devices and platforms are added.</a:t>
            </a:r>
            <a:endParaRPr b="1" i="0" sz="1400" u="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1" i="0" lang="en-US" sz="1400" u="none" strike="noStrike">
                <a:solidFill>
                  <a:srgbClr val="000000"/>
                </a:solidFill>
                <a:latin typeface="Arial"/>
                <a:ea typeface="Arial"/>
                <a:cs typeface="Arial"/>
                <a:sym typeface="Arial"/>
              </a:rPr>
              <a:t>Analytics Integration</a:t>
            </a:r>
            <a:r>
              <a:rPr b="0" i="0" lang="en-US" sz="1400" u="none" strike="noStrike">
                <a:solidFill>
                  <a:srgbClr val="000000"/>
                </a:solidFill>
                <a:latin typeface="Arial"/>
                <a:ea typeface="Arial"/>
                <a:cs typeface="Arial"/>
                <a:sym typeface="Arial"/>
              </a:rPr>
              <a:t>: Processed data must be made available and easy to integrate to BYO Analytics applications. This is valuable for future Data Analytics Challenges etc.</a:t>
            </a:r>
            <a:endParaRPr b="1" i="0" sz="1400" u="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1" i="0" lang="en-US" sz="1400" u="none" strike="noStrike">
                <a:solidFill>
                  <a:srgbClr val="000000"/>
                </a:solidFill>
                <a:latin typeface="Arial"/>
                <a:ea typeface="Arial"/>
                <a:cs typeface="Arial"/>
                <a:sym typeface="Arial"/>
              </a:rPr>
              <a:t>Security and Privacy</a:t>
            </a:r>
            <a:r>
              <a:rPr b="0" i="0" lang="en-US" sz="1400" u="none" strike="noStrike">
                <a:solidFill>
                  <a:srgbClr val="000000"/>
                </a:solidFill>
                <a:latin typeface="Arial"/>
                <a:ea typeface="Arial"/>
                <a:cs typeface="Arial"/>
                <a:sym typeface="Arial"/>
              </a:rPr>
              <a:t>: Data must be accessed in a secure way</a:t>
            </a:r>
            <a:endParaRPr b="1" i="0" sz="1400" u="none" strike="noStrike">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400"/>
              <a:buFont typeface="Arial"/>
              <a:buChar char="•"/>
            </a:pPr>
            <a:r>
              <a:rPr b="1" i="0" lang="en-US" sz="1400" u="none" strike="noStrike">
                <a:solidFill>
                  <a:srgbClr val="000000"/>
                </a:solidFill>
                <a:latin typeface="Arial"/>
                <a:ea typeface="Arial"/>
                <a:cs typeface="Arial"/>
                <a:sym typeface="Arial"/>
              </a:rPr>
              <a:t>Effective Data Storage and Movement</a:t>
            </a:r>
            <a:r>
              <a:rPr b="0" i="0" lang="en-US" sz="1400" u="none" strike="noStrike">
                <a:solidFill>
                  <a:srgbClr val="000000"/>
                </a:solidFill>
                <a:latin typeface="Arial"/>
                <a:ea typeface="Arial"/>
                <a:cs typeface="Arial"/>
                <a:sym typeface="Arial"/>
              </a:rPr>
              <a:t>: DAQ can turn into an expensive process if not processed correctly.</a:t>
            </a:r>
            <a:endParaRPr b="1" i="0" sz="1400" u="none" strike="noStrike">
              <a:solidFill>
                <a:srgbClr val="000000"/>
              </a:solidFill>
              <a:latin typeface="Arial"/>
              <a:ea typeface="Arial"/>
              <a:cs typeface="Arial"/>
              <a:sym typeface="Arial"/>
            </a:endParaRPr>
          </a:p>
          <a:p>
            <a:pPr indent="0" lvl="0" marL="0" marR="0" rtl="0" algn="l">
              <a:spcBef>
                <a:spcPts val="0"/>
              </a:spcBef>
              <a:spcAft>
                <a:spcPts val="0"/>
              </a:spcAft>
              <a:buClr>
                <a:schemeClr val="dk1"/>
              </a:buClr>
              <a:buSzPts val="1400"/>
              <a:buFont typeface="Roboto"/>
              <a:buNone/>
            </a:pPr>
            <a:br>
              <a:rPr b="0" lang="en-US" sz="1400">
                <a:solidFill>
                  <a:schemeClr val="dk1"/>
                </a:solidFill>
                <a:latin typeface="Roboto"/>
                <a:ea typeface="Roboto"/>
                <a:cs typeface="Roboto"/>
                <a:sym typeface="Roboto"/>
              </a:rPr>
            </a:br>
            <a:endParaRPr sz="1400">
              <a:solidFill>
                <a:schemeClr val="dk1"/>
              </a:solidFill>
              <a:latin typeface="Roboto"/>
              <a:ea typeface="Roboto"/>
              <a:cs typeface="Roboto"/>
              <a:sym typeface="Roboto"/>
            </a:endParaRPr>
          </a:p>
        </p:txBody>
      </p:sp>
      <p:pic>
        <p:nvPicPr>
          <p:cNvPr descr="A screenshot of a graph&#10;&#10;AI-generated content may be incorrect." id="2172" name="Google Shape;2172;g33e3027fc13_6_2810"/>
          <p:cNvPicPr preferRelativeResize="0"/>
          <p:nvPr/>
        </p:nvPicPr>
        <p:blipFill rotWithShape="1">
          <a:blip r:embed="rId3">
            <a:alphaModFix/>
          </a:blip>
          <a:srcRect b="0" l="0" r="0" t="0"/>
          <a:stretch/>
        </p:blipFill>
        <p:spPr>
          <a:xfrm>
            <a:off x="7181807" y="1860699"/>
            <a:ext cx="5010191" cy="4588590"/>
          </a:xfrm>
          <a:prstGeom prst="rect">
            <a:avLst/>
          </a:prstGeom>
          <a:noFill/>
          <a:ln>
            <a:noFill/>
          </a:ln>
        </p:spPr>
      </p:pic>
      <p:pic>
        <p:nvPicPr>
          <p:cNvPr descr="A graph with a line&#10;&#10;AI-generated content may be incorrect." id="2173" name="Google Shape;2173;g33e3027fc13_6_2810"/>
          <p:cNvPicPr preferRelativeResize="0"/>
          <p:nvPr/>
        </p:nvPicPr>
        <p:blipFill rotWithShape="1">
          <a:blip r:embed="rId4">
            <a:alphaModFix/>
          </a:blip>
          <a:srcRect b="0" l="0" r="0" t="0"/>
          <a:stretch/>
        </p:blipFill>
        <p:spPr>
          <a:xfrm>
            <a:off x="128064" y="4019106"/>
            <a:ext cx="6921320" cy="2541181"/>
          </a:xfrm>
          <a:prstGeom prst="rect">
            <a:avLst/>
          </a:prstGeom>
          <a:noFill/>
          <a:ln>
            <a:noFill/>
          </a:ln>
        </p:spPr>
      </p:pic>
      <p:sp>
        <p:nvSpPr>
          <p:cNvPr id="2174" name="Google Shape;2174;g33e3027fc13_6_2810"/>
          <p:cNvSpPr txBox="1"/>
          <p:nvPr/>
        </p:nvSpPr>
        <p:spPr>
          <a:xfrm>
            <a:off x="7960242" y="1286540"/>
            <a:ext cx="390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boto"/>
                <a:ea typeface="Roboto"/>
                <a:cs typeface="Roboto"/>
                <a:sym typeface="Roboto"/>
              </a:rPr>
              <a:t>Statistical Topology Weaver</a:t>
            </a:r>
            <a:endParaRPr/>
          </a:p>
        </p:txBody>
      </p:sp>
      <p:sp>
        <p:nvSpPr>
          <p:cNvPr id="2175" name="Google Shape;2175;g33e3027fc13_6_2810"/>
          <p:cNvSpPr txBox="1"/>
          <p:nvPr/>
        </p:nvSpPr>
        <p:spPr>
          <a:xfrm>
            <a:off x="2193851" y="3649774"/>
            <a:ext cx="390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boto"/>
                <a:ea typeface="Roboto"/>
                <a:cs typeface="Roboto"/>
                <a:sym typeface="Roboto"/>
              </a:rPr>
              <a:t>Network Parameter Forecasting</a:t>
            </a:r>
            <a:endParaRPr/>
          </a:p>
        </p:txBody>
      </p:sp>
      <p:sp>
        <p:nvSpPr>
          <p:cNvPr id="2176" name="Google Shape;2176;g33e3027fc13_6_2810"/>
          <p:cNvSpPr txBox="1"/>
          <p:nvPr/>
        </p:nvSpPr>
        <p:spPr>
          <a:xfrm>
            <a:off x="240361" y="204014"/>
            <a:ext cx="110619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strike="noStrike">
                <a:solidFill>
                  <a:srgbClr val="000000"/>
                </a:solidFill>
                <a:latin typeface="Play"/>
                <a:ea typeface="Play"/>
                <a:cs typeface="Play"/>
                <a:sym typeface="Play"/>
              </a:rPr>
              <a:t>Key Considerations and Application of a DataLake:</a:t>
            </a:r>
            <a:endParaRPr/>
          </a:p>
          <a:p>
            <a:pPr indent="0" lvl="0" marL="0" marR="0" rtl="0" algn="l">
              <a:spcBef>
                <a:spcPts val="0"/>
              </a:spcBef>
              <a:spcAft>
                <a:spcPts val="0"/>
              </a:spcAft>
              <a:buNone/>
            </a:pPr>
            <a:r>
              <a:t/>
            </a:r>
            <a:endParaRPr sz="3200">
              <a:solidFill>
                <a:schemeClr val="dk1"/>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sp>
        <p:nvSpPr>
          <p:cNvPr id="2182" name="Google Shape;2182;g33e3027fc13_6_2819"/>
          <p:cNvSpPr txBox="1"/>
          <p:nvPr>
            <p:ph type="title"/>
          </p:nvPr>
        </p:nvSpPr>
        <p:spPr>
          <a:xfrm>
            <a:off x="429767" y="274319"/>
            <a:ext cx="11430000" cy="1014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400"/>
              <a:buFont typeface="Roboto"/>
              <a:buNone/>
            </a:pPr>
            <a:r>
              <a:rPr lang="en-US"/>
              <a:t>Quantum Networking at ORNL</a:t>
            </a:r>
            <a:endParaRPr/>
          </a:p>
        </p:txBody>
      </p:sp>
      <p:sp>
        <p:nvSpPr>
          <p:cNvPr id="2183" name="Google Shape;2183;g33e3027fc13_6_2819"/>
          <p:cNvSpPr txBox="1"/>
          <p:nvPr>
            <p:ph idx="1" type="body"/>
          </p:nvPr>
        </p:nvSpPr>
        <p:spPr>
          <a:xfrm>
            <a:off x="4398178" y="1216353"/>
            <a:ext cx="7479900" cy="44121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SzPts val="2400"/>
              <a:buChar char="•"/>
            </a:pPr>
            <a:r>
              <a:rPr lang="en-US" sz="2400">
                <a:latin typeface="Calibri"/>
                <a:ea typeface="Calibri"/>
                <a:cs typeface="Calibri"/>
                <a:sym typeface="Calibri"/>
              </a:rPr>
              <a:t>DOE and Quantum</a:t>
            </a:r>
            <a:endParaRPr/>
          </a:p>
          <a:p>
            <a:pPr indent="-381000" lvl="1" marL="855662" rtl="0" algn="l">
              <a:lnSpc>
                <a:spcPct val="90000"/>
              </a:lnSpc>
              <a:spcBef>
                <a:spcPts val="0"/>
              </a:spcBef>
              <a:spcAft>
                <a:spcPts val="0"/>
              </a:spcAft>
              <a:buSzPts val="2400"/>
              <a:buChar char="•"/>
            </a:pPr>
            <a:r>
              <a:rPr lang="en-US">
                <a:latin typeface="Calibri"/>
                <a:ea typeface="Calibri"/>
                <a:cs typeface="Calibri"/>
                <a:sym typeface="Calibri"/>
              </a:rPr>
              <a:t>Upgraded Detectors with Quantum capabilities</a:t>
            </a:r>
            <a:endParaRPr/>
          </a:p>
          <a:p>
            <a:pPr indent="-381000" lvl="1" marL="855662" rtl="0" algn="l">
              <a:lnSpc>
                <a:spcPct val="90000"/>
              </a:lnSpc>
              <a:spcBef>
                <a:spcPts val="0"/>
              </a:spcBef>
              <a:spcAft>
                <a:spcPts val="0"/>
              </a:spcAft>
              <a:buSzPts val="2400"/>
              <a:buChar char="•"/>
            </a:pPr>
            <a:r>
              <a:rPr lang="en-US">
                <a:latin typeface="Calibri"/>
                <a:ea typeface="Calibri"/>
                <a:cs typeface="Calibri"/>
                <a:sym typeface="Calibri"/>
              </a:rPr>
              <a:t>Quantum Sensing: More precision measurements</a:t>
            </a:r>
            <a:endParaRPr/>
          </a:p>
          <a:p>
            <a:pPr indent="-381000" lvl="1" marL="855662" rtl="0" algn="l">
              <a:lnSpc>
                <a:spcPct val="90000"/>
              </a:lnSpc>
              <a:spcBef>
                <a:spcPts val="0"/>
              </a:spcBef>
              <a:spcAft>
                <a:spcPts val="0"/>
              </a:spcAft>
              <a:buSzPts val="2400"/>
              <a:buChar char="•"/>
            </a:pPr>
            <a:r>
              <a:rPr lang="en-US">
                <a:latin typeface="Calibri"/>
                <a:ea typeface="Calibri"/>
                <a:cs typeface="Calibri"/>
                <a:sym typeface="Calibri"/>
              </a:rPr>
              <a:t>Distributing quantum states through entanglement: Q Computers will need Q Networks to scale</a:t>
            </a:r>
            <a:endParaRPr/>
          </a:p>
        </p:txBody>
      </p:sp>
      <p:pic>
        <p:nvPicPr>
          <p:cNvPr id="2184" name="Google Shape;2184;g33e3027fc13_6_2819"/>
          <p:cNvPicPr preferRelativeResize="0"/>
          <p:nvPr/>
        </p:nvPicPr>
        <p:blipFill rotWithShape="1">
          <a:blip r:embed="rId3">
            <a:alphaModFix/>
          </a:blip>
          <a:srcRect b="0" l="0" r="0" t="0"/>
          <a:stretch/>
        </p:blipFill>
        <p:spPr>
          <a:xfrm>
            <a:off x="601502" y="2439361"/>
            <a:ext cx="533528" cy="273900"/>
          </a:xfrm>
          <a:prstGeom prst="rect">
            <a:avLst/>
          </a:prstGeom>
          <a:noFill/>
          <a:ln>
            <a:noFill/>
          </a:ln>
        </p:spPr>
      </p:pic>
      <p:pic>
        <p:nvPicPr>
          <p:cNvPr id="2185" name="Google Shape;2185;g33e3027fc13_6_2819"/>
          <p:cNvPicPr preferRelativeResize="0"/>
          <p:nvPr/>
        </p:nvPicPr>
        <p:blipFill rotWithShape="1">
          <a:blip r:embed="rId3">
            <a:alphaModFix/>
          </a:blip>
          <a:srcRect b="0" l="0" r="0" t="0"/>
          <a:stretch/>
        </p:blipFill>
        <p:spPr>
          <a:xfrm>
            <a:off x="2102752" y="2820586"/>
            <a:ext cx="533528" cy="273900"/>
          </a:xfrm>
          <a:prstGeom prst="rect">
            <a:avLst/>
          </a:prstGeom>
          <a:noFill/>
          <a:ln>
            <a:noFill/>
          </a:ln>
        </p:spPr>
      </p:pic>
      <p:pic>
        <p:nvPicPr>
          <p:cNvPr id="2186" name="Google Shape;2186;g33e3027fc13_6_2819"/>
          <p:cNvPicPr preferRelativeResize="0"/>
          <p:nvPr/>
        </p:nvPicPr>
        <p:blipFill rotWithShape="1">
          <a:blip r:embed="rId3">
            <a:alphaModFix/>
          </a:blip>
          <a:srcRect b="0" l="0" r="0" t="0"/>
          <a:stretch/>
        </p:blipFill>
        <p:spPr>
          <a:xfrm>
            <a:off x="3132702" y="2281611"/>
            <a:ext cx="533528" cy="273900"/>
          </a:xfrm>
          <a:prstGeom prst="rect">
            <a:avLst/>
          </a:prstGeom>
          <a:noFill/>
          <a:ln>
            <a:noFill/>
          </a:ln>
        </p:spPr>
      </p:pic>
      <p:pic>
        <p:nvPicPr>
          <p:cNvPr id="2187" name="Google Shape;2187;g33e3027fc13_6_2819"/>
          <p:cNvPicPr preferRelativeResize="0"/>
          <p:nvPr/>
        </p:nvPicPr>
        <p:blipFill rotWithShape="1">
          <a:blip r:embed="rId4">
            <a:alphaModFix/>
          </a:blip>
          <a:srcRect b="0" l="0" r="0" t="0"/>
          <a:stretch/>
        </p:blipFill>
        <p:spPr>
          <a:xfrm>
            <a:off x="601500" y="1460036"/>
            <a:ext cx="533524" cy="533524"/>
          </a:xfrm>
          <a:prstGeom prst="rect">
            <a:avLst/>
          </a:prstGeom>
          <a:noFill/>
          <a:ln>
            <a:noFill/>
          </a:ln>
        </p:spPr>
      </p:pic>
      <p:pic>
        <p:nvPicPr>
          <p:cNvPr id="2188" name="Google Shape;2188;g33e3027fc13_6_2819"/>
          <p:cNvPicPr preferRelativeResize="0"/>
          <p:nvPr/>
        </p:nvPicPr>
        <p:blipFill rotWithShape="1">
          <a:blip r:embed="rId4">
            <a:alphaModFix/>
          </a:blip>
          <a:srcRect b="0" l="0" r="0" t="0"/>
          <a:stretch/>
        </p:blipFill>
        <p:spPr>
          <a:xfrm>
            <a:off x="3192313" y="1285561"/>
            <a:ext cx="533524" cy="533524"/>
          </a:xfrm>
          <a:prstGeom prst="rect">
            <a:avLst/>
          </a:prstGeom>
          <a:noFill/>
          <a:ln>
            <a:noFill/>
          </a:ln>
        </p:spPr>
      </p:pic>
      <p:cxnSp>
        <p:nvCxnSpPr>
          <p:cNvPr id="2189" name="Google Shape;2189;g33e3027fc13_6_2819"/>
          <p:cNvCxnSpPr>
            <a:stCxn id="2184" idx="3"/>
            <a:endCxn id="2185" idx="1"/>
          </p:cNvCxnSpPr>
          <p:nvPr/>
        </p:nvCxnSpPr>
        <p:spPr>
          <a:xfrm>
            <a:off x="1135030" y="2576311"/>
            <a:ext cx="967800" cy="381300"/>
          </a:xfrm>
          <a:prstGeom prst="straightConnector1">
            <a:avLst/>
          </a:prstGeom>
          <a:noFill/>
          <a:ln cap="flat" cmpd="sng" w="9525">
            <a:solidFill>
              <a:schemeClr val="dk2"/>
            </a:solidFill>
            <a:prstDash val="solid"/>
            <a:round/>
            <a:headEnd len="sm" w="sm" type="none"/>
            <a:tailEnd len="sm" w="sm" type="none"/>
          </a:ln>
        </p:spPr>
      </p:cxnSp>
      <p:cxnSp>
        <p:nvCxnSpPr>
          <p:cNvPr id="2190" name="Google Shape;2190;g33e3027fc13_6_2819"/>
          <p:cNvCxnSpPr>
            <a:stCxn id="2186" idx="2"/>
            <a:endCxn id="2185" idx="3"/>
          </p:cNvCxnSpPr>
          <p:nvPr/>
        </p:nvCxnSpPr>
        <p:spPr>
          <a:xfrm flipH="1">
            <a:off x="2636266" y="2555511"/>
            <a:ext cx="763200" cy="402000"/>
          </a:xfrm>
          <a:prstGeom prst="straightConnector1">
            <a:avLst/>
          </a:prstGeom>
          <a:noFill/>
          <a:ln cap="flat" cmpd="sng" w="9525">
            <a:solidFill>
              <a:schemeClr val="dk2"/>
            </a:solidFill>
            <a:prstDash val="solid"/>
            <a:round/>
            <a:headEnd len="sm" w="sm" type="none"/>
            <a:tailEnd len="sm" w="sm" type="none"/>
          </a:ln>
        </p:spPr>
      </p:cxnSp>
      <p:cxnSp>
        <p:nvCxnSpPr>
          <p:cNvPr id="2191" name="Google Shape;2191;g33e3027fc13_6_2819"/>
          <p:cNvCxnSpPr>
            <a:stCxn id="2184" idx="3"/>
            <a:endCxn id="2186" idx="1"/>
          </p:cNvCxnSpPr>
          <p:nvPr/>
        </p:nvCxnSpPr>
        <p:spPr>
          <a:xfrm flipH="1" rot="10800000">
            <a:off x="1135030" y="2418511"/>
            <a:ext cx="1997700" cy="157800"/>
          </a:xfrm>
          <a:prstGeom prst="straightConnector1">
            <a:avLst/>
          </a:prstGeom>
          <a:noFill/>
          <a:ln cap="flat" cmpd="sng" w="9525">
            <a:solidFill>
              <a:schemeClr val="dk2"/>
            </a:solidFill>
            <a:prstDash val="solid"/>
            <a:round/>
            <a:headEnd len="sm" w="sm" type="none"/>
            <a:tailEnd len="sm" w="sm" type="none"/>
          </a:ln>
        </p:spPr>
      </p:cxnSp>
      <p:cxnSp>
        <p:nvCxnSpPr>
          <p:cNvPr id="2192" name="Google Shape;2192;g33e3027fc13_6_2819"/>
          <p:cNvCxnSpPr>
            <a:stCxn id="2184" idx="0"/>
            <a:endCxn id="2187" idx="2"/>
          </p:cNvCxnSpPr>
          <p:nvPr/>
        </p:nvCxnSpPr>
        <p:spPr>
          <a:xfrm rot="10800000">
            <a:off x="868266" y="1993561"/>
            <a:ext cx="0" cy="445800"/>
          </a:xfrm>
          <a:prstGeom prst="straightConnector1">
            <a:avLst/>
          </a:prstGeom>
          <a:noFill/>
          <a:ln cap="flat" cmpd="sng" w="9525">
            <a:solidFill>
              <a:schemeClr val="dk2"/>
            </a:solidFill>
            <a:prstDash val="dash"/>
            <a:round/>
            <a:headEnd len="sm" w="sm" type="none"/>
            <a:tailEnd len="med" w="med" type="triangle"/>
          </a:ln>
        </p:spPr>
      </p:cxnSp>
      <p:cxnSp>
        <p:nvCxnSpPr>
          <p:cNvPr id="2193" name="Google Shape;2193;g33e3027fc13_6_2819"/>
          <p:cNvCxnSpPr>
            <a:endCxn id="2188" idx="2"/>
          </p:cNvCxnSpPr>
          <p:nvPr/>
        </p:nvCxnSpPr>
        <p:spPr>
          <a:xfrm rot="10800000">
            <a:off x="3459075" y="1819085"/>
            <a:ext cx="0" cy="468000"/>
          </a:xfrm>
          <a:prstGeom prst="straightConnector1">
            <a:avLst/>
          </a:prstGeom>
          <a:noFill/>
          <a:ln cap="flat" cmpd="sng" w="9525">
            <a:solidFill>
              <a:schemeClr val="dk2"/>
            </a:solidFill>
            <a:prstDash val="dash"/>
            <a:round/>
            <a:headEnd len="sm" w="sm" type="none"/>
            <a:tailEnd len="med" w="med" type="triangle"/>
          </a:ln>
        </p:spPr>
      </p:cxnSp>
      <p:sp>
        <p:nvSpPr>
          <p:cNvPr id="2194" name="Google Shape;2194;g33e3027fc13_6_2819"/>
          <p:cNvSpPr txBox="1"/>
          <p:nvPr/>
        </p:nvSpPr>
        <p:spPr>
          <a:xfrm>
            <a:off x="754923" y="3079936"/>
            <a:ext cx="2704200" cy="70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1" lang="en-US" sz="2000" u="none" cap="none" strike="noStrike">
                <a:solidFill>
                  <a:schemeClr val="dk1"/>
                </a:solidFill>
                <a:latin typeface="Calibri"/>
                <a:ea typeface="Calibri"/>
                <a:cs typeface="Calibri"/>
                <a:sym typeface="Calibri"/>
              </a:rPr>
              <a:t>quantum/optic infrastructure (</a:t>
            </a:r>
            <a:r>
              <a:rPr i="1" lang="en-US" sz="2000">
                <a:solidFill>
                  <a:schemeClr val="dk1"/>
                </a:solidFill>
                <a:latin typeface="Calibri"/>
                <a:ea typeface="Calibri"/>
                <a:cs typeface="Calibri"/>
                <a:sym typeface="Calibri"/>
              </a:rPr>
              <a:t>coexistence signals)</a:t>
            </a:r>
            <a:endParaRPr b="0" i="1" sz="2000" u="none" cap="none" strike="noStrike">
              <a:solidFill>
                <a:schemeClr val="dk1"/>
              </a:solidFill>
              <a:latin typeface="Calibri"/>
              <a:ea typeface="Calibri"/>
              <a:cs typeface="Calibri"/>
              <a:sym typeface="Calibri"/>
            </a:endParaRPr>
          </a:p>
        </p:txBody>
      </p:sp>
      <p:cxnSp>
        <p:nvCxnSpPr>
          <p:cNvPr id="2195" name="Google Shape;2195;g33e3027fc13_6_2819"/>
          <p:cNvCxnSpPr>
            <a:stCxn id="2187" idx="3"/>
            <a:endCxn id="2188" idx="1"/>
          </p:cNvCxnSpPr>
          <p:nvPr/>
        </p:nvCxnSpPr>
        <p:spPr>
          <a:xfrm flipH="1" rot="10800000">
            <a:off x="1135024" y="1552198"/>
            <a:ext cx="2057400" cy="174600"/>
          </a:xfrm>
          <a:prstGeom prst="straightConnector1">
            <a:avLst/>
          </a:prstGeom>
          <a:noFill/>
          <a:ln cap="flat" cmpd="sng" w="28575">
            <a:solidFill>
              <a:schemeClr val="dk2"/>
            </a:solidFill>
            <a:prstDash val="solid"/>
            <a:round/>
            <a:headEnd len="sm" w="sm" type="none"/>
            <a:tailEnd len="sm" w="sm" type="none"/>
          </a:ln>
        </p:spPr>
      </p:cxnSp>
      <p:pic>
        <p:nvPicPr>
          <p:cNvPr id="2196" name="Google Shape;2196;g33e3027fc13_6_2819"/>
          <p:cNvPicPr preferRelativeResize="0"/>
          <p:nvPr/>
        </p:nvPicPr>
        <p:blipFill rotWithShape="1">
          <a:blip r:embed="rId4">
            <a:alphaModFix/>
          </a:blip>
          <a:srcRect b="0" l="0" r="0" t="0"/>
          <a:stretch/>
        </p:blipFill>
        <p:spPr>
          <a:xfrm>
            <a:off x="1867100" y="1805886"/>
            <a:ext cx="533524" cy="533524"/>
          </a:xfrm>
          <a:prstGeom prst="rect">
            <a:avLst/>
          </a:prstGeom>
          <a:noFill/>
          <a:ln>
            <a:noFill/>
          </a:ln>
        </p:spPr>
      </p:pic>
      <p:cxnSp>
        <p:nvCxnSpPr>
          <p:cNvPr id="2197" name="Google Shape;2197;g33e3027fc13_6_2819"/>
          <p:cNvCxnSpPr>
            <a:stCxn id="2187" idx="3"/>
            <a:endCxn id="2196" idx="1"/>
          </p:cNvCxnSpPr>
          <p:nvPr/>
        </p:nvCxnSpPr>
        <p:spPr>
          <a:xfrm>
            <a:off x="1135024" y="1726798"/>
            <a:ext cx="732000" cy="345900"/>
          </a:xfrm>
          <a:prstGeom prst="straightConnector1">
            <a:avLst/>
          </a:prstGeom>
          <a:noFill/>
          <a:ln cap="flat" cmpd="sng" w="28575">
            <a:solidFill>
              <a:schemeClr val="dk2"/>
            </a:solidFill>
            <a:prstDash val="solid"/>
            <a:round/>
            <a:headEnd len="sm" w="sm" type="none"/>
            <a:tailEnd len="sm" w="sm" type="none"/>
          </a:ln>
        </p:spPr>
      </p:cxnSp>
      <p:cxnSp>
        <p:nvCxnSpPr>
          <p:cNvPr id="2198" name="Google Shape;2198;g33e3027fc13_6_2819"/>
          <p:cNvCxnSpPr>
            <a:stCxn id="2196" idx="3"/>
            <a:endCxn id="2188" idx="1"/>
          </p:cNvCxnSpPr>
          <p:nvPr/>
        </p:nvCxnSpPr>
        <p:spPr>
          <a:xfrm flipH="1" rot="10800000">
            <a:off x="2400624" y="1552448"/>
            <a:ext cx="791700" cy="520200"/>
          </a:xfrm>
          <a:prstGeom prst="straightConnector1">
            <a:avLst/>
          </a:prstGeom>
          <a:noFill/>
          <a:ln cap="flat" cmpd="sng" w="28575">
            <a:solidFill>
              <a:schemeClr val="dk2"/>
            </a:solidFill>
            <a:prstDash val="solid"/>
            <a:round/>
            <a:headEnd len="sm" w="sm" type="none"/>
            <a:tailEnd len="sm" w="sm" type="none"/>
          </a:ln>
        </p:spPr>
      </p:cxnSp>
      <p:cxnSp>
        <p:nvCxnSpPr>
          <p:cNvPr id="2199" name="Google Shape;2199;g33e3027fc13_6_2819"/>
          <p:cNvCxnSpPr>
            <a:stCxn id="2185" idx="0"/>
            <a:endCxn id="2196" idx="2"/>
          </p:cNvCxnSpPr>
          <p:nvPr/>
        </p:nvCxnSpPr>
        <p:spPr>
          <a:xfrm rot="10800000">
            <a:off x="2133716" y="2339386"/>
            <a:ext cx="235800" cy="481200"/>
          </a:xfrm>
          <a:prstGeom prst="straightConnector1">
            <a:avLst/>
          </a:prstGeom>
          <a:noFill/>
          <a:ln cap="flat" cmpd="sng" w="9525">
            <a:solidFill>
              <a:schemeClr val="dk2"/>
            </a:solidFill>
            <a:prstDash val="dash"/>
            <a:round/>
            <a:headEnd len="sm" w="sm" type="none"/>
            <a:tailEnd len="med" w="med" type="triangle"/>
          </a:ln>
        </p:spPr>
      </p:cxnSp>
      <p:pic>
        <p:nvPicPr>
          <p:cNvPr descr="A picture containing text&#10;&#10;Description automatically generated" id="2200" name="Google Shape;2200;g33e3027fc13_6_2819"/>
          <p:cNvPicPr preferRelativeResize="0"/>
          <p:nvPr/>
        </p:nvPicPr>
        <p:blipFill rotWithShape="1">
          <a:blip r:embed="rId5">
            <a:alphaModFix/>
          </a:blip>
          <a:srcRect b="0" l="0" r="0" t="0"/>
          <a:stretch/>
        </p:blipFill>
        <p:spPr>
          <a:xfrm>
            <a:off x="3809450" y="2986925"/>
            <a:ext cx="8318825" cy="3469425"/>
          </a:xfrm>
          <a:prstGeom prst="rect">
            <a:avLst/>
          </a:prstGeom>
          <a:noFill/>
          <a:ln>
            <a:noFill/>
          </a:ln>
        </p:spPr>
      </p:pic>
      <p:sp>
        <p:nvSpPr>
          <p:cNvPr id="2201" name="Google Shape;2201;g33e3027fc13_6_2819"/>
          <p:cNvSpPr txBox="1"/>
          <p:nvPr/>
        </p:nvSpPr>
        <p:spPr>
          <a:xfrm>
            <a:off x="7959744" y="6533825"/>
            <a:ext cx="5090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i="1" lang="en-US" sz="1200">
                <a:solidFill>
                  <a:schemeClr val="dk1"/>
                </a:solidFill>
                <a:latin typeface="Arial"/>
                <a:ea typeface="Arial"/>
                <a:cs typeface="Arial"/>
                <a:sym typeface="Arial"/>
              </a:rPr>
              <a:t>M. Alshowkan, et al., PRX Quantum 2 (4), 040304 (2021)</a:t>
            </a:r>
            <a:endParaRPr i="1" sz="1200">
              <a:solidFill>
                <a:schemeClr val="dk1"/>
              </a:solidFill>
              <a:latin typeface="Century Gothic"/>
              <a:ea typeface="Century Gothic"/>
              <a:cs typeface="Century Gothic"/>
              <a:sym typeface="Century Gothic"/>
            </a:endParaRPr>
          </a:p>
        </p:txBody>
      </p:sp>
      <p:pic>
        <p:nvPicPr>
          <p:cNvPr id="2202" name="Google Shape;2202;g33e3027fc13_6_2819"/>
          <p:cNvPicPr preferRelativeResize="0"/>
          <p:nvPr/>
        </p:nvPicPr>
        <p:blipFill rotWithShape="1">
          <a:blip r:embed="rId6">
            <a:alphaModFix/>
          </a:blip>
          <a:srcRect b="0" l="0" r="0" t="0"/>
          <a:stretch/>
        </p:blipFill>
        <p:spPr>
          <a:xfrm>
            <a:off x="11012580" y="16950"/>
            <a:ext cx="1115696" cy="1445219"/>
          </a:xfrm>
          <a:prstGeom prst="rect">
            <a:avLst/>
          </a:prstGeom>
          <a:noFill/>
          <a:ln>
            <a:noFill/>
          </a:ln>
        </p:spPr>
      </p:pic>
      <p:pic>
        <p:nvPicPr>
          <p:cNvPr descr="A blue cover with a logo&#10;&#10;Description automatically generated" id="2203" name="Google Shape;2203;g33e3027fc13_6_2819"/>
          <p:cNvPicPr preferRelativeResize="0"/>
          <p:nvPr/>
        </p:nvPicPr>
        <p:blipFill rotWithShape="1">
          <a:blip r:embed="rId7">
            <a:alphaModFix/>
          </a:blip>
          <a:srcRect b="0" l="0" r="0" t="0"/>
          <a:stretch/>
        </p:blipFill>
        <p:spPr>
          <a:xfrm>
            <a:off x="9888998" y="13487"/>
            <a:ext cx="1105294" cy="1445220"/>
          </a:xfrm>
          <a:prstGeom prst="rect">
            <a:avLst/>
          </a:prstGeom>
          <a:noFill/>
          <a:ln>
            <a:noFill/>
          </a:ln>
        </p:spPr>
      </p:pic>
      <p:pic>
        <p:nvPicPr>
          <p:cNvPr descr="A diagram of a diagram of a company&#10;&#10;Description automatically generated" id="2204" name="Google Shape;2204;g33e3027fc13_6_2819"/>
          <p:cNvPicPr preferRelativeResize="0"/>
          <p:nvPr/>
        </p:nvPicPr>
        <p:blipFill rotWithShape="1">
          <a:blip r:embed="rId8">
            <a:alphaModFix/>
          </a:blip>
          <a:srcRect b="0" l="0" r="0" t="0"/>
          <a:stretch/>
        </p:blipFill>
        <p:spPr>
          <a:xfrm>
            <a:off x="756077" y="4769708"/>
            <a:ext cx="2376625" cy="152593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g33e3027fc13_6_2846"/>
          <p:cNvSpPr txBox="1"/>
          <p:nvPr>
            <p:ph type="title"/>
          </p:nvPr>
        </p:nvSpPr>
        <p:spPr>
          <a:xfrm>
            <a:off x="518225" y="231575"/>
            <a:ext cx="11673900" cy="8682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Font typeface="Century Gothic"/>
              <a:buNone/>
            </a:pPr>
            <a:r>
              <a:rPr lang="en-US" sz="2800"/>
              <a:t>ORNL QLAN: the longest (300km) deployed dark fiber testbed in Lab Complex</a:t>
            </a:r>
            <a:endParaRPr sz="2800"/>
          </a:p>
        </p:txBody>
      </p:sp>
      <p:pic>
        <p:nvPicPr>
          <p:cNvPr id="2210" name="Google Shape;2210;g33e3027fc13_6_2846"/>
          <p:cNvPicPr preferRelativeResize="0"/>
          <p:nvPr>
            <p:ph idx="1" type="body"/>
          </p:nvPr>
        </p:nvPicPr>
        <p:blipFill rotWithShape="1">
          <a:blip r:embed="rId3">
            <a:alphaModFix/>
          </a:blip>
          <a:srcRect b="0" l="0" r="0" t="0"/>
          <a:stretch/>
        </p:blipFill>
        <p:spPr>
          <a:xfrm>
            <a:off x="972127" y="1139252"/>
            <a:ext cx="10339200" cy="5215800"/>
          </a:xfrm>
          <a:prstGeom prst="rect">
            <a:avLst/>
          </a:prstGeom>
          <a:noFill/>
          <a:ln>
            <a:noFill/>
          </a:ln>
        </p:spPr>
      </p:pic>
      <p:pic>
        <p:nvPicPr>
          <p:cNvPr id="2211" name="Google Shape;2211;g33e3027fc13_6_2846"/>
          <p:cNvPicPr preferRelativeResize="0"/>
          <p:nvPr/>
        </p:nvPicPr>
        <p:blipFill rotWithShape="1">
          <a:blip r:embed="rId4">
            <a:alphaModFix/>
          </a:blip>
          <a:srcRect b="0" l="0" r="0" t="0"/>
          <a:stretch/>
        </p:blipFill>
        <p:spPr>
          <a:xfrm>
            <a:off x="4826758" y="1460439"/>
            <a:ext cx="2743200" cy="152601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g33e3027fc13_6_2852"/>
          <p:cNvSpPr txBox="1"/>
          <p:nvPr>
            <p:ph type="title"/>
          </p:nvPr>
        </p:nvSpPr>
        <p:spPr>
          <a:xfrm>
            <a:off x="429767" y="274319"/>
            <a:ext cx="11430000" cy="1014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400"/>
              <a:buFont typeface="Roboto"/>
              <a:buNone/>
            </a:pPr>
            <a:r>
              <a:rPr lang="en-US"/>
              <a:t>Developing a Quantum Network Testbed for Research</a:t>
            </a:r>
            <a:endParaRPr/>
          </a:p>
        </p:txBody>
      </p:sp>
      <p:pic>
        <p:nvPicPr>
          <p:cNvPr descr="A line drawing of a leaf&#10;&#10;Description automatically generated" id="2217" name="Google Shape;2217;g33e3027fc13_6_2852"/>
          <p:cNvPicPr preferRelativeResize="0"/>
          <p:nvPr/>
        </p:nvPicPr>
        <p:blipFill rotWithShape="1">
          <a:blip r:embed="rId3">
            <a:alphaModFix/>
          </a:blip>
          <a:srcRect b="0" l="0" r="0" t="0"/>
          <a:stretch/>
        </p:blipFill>
        <p:spPr>
          <a:xfrm>
            <a:off x="270893" y="1289303"/>
            <a:ext cx="5755380" cy="4737367"/>
          </a:xfrm>
          <a:prstGeom prst="rect">
            <a:avLst/>
          </a:prstGeom>
          <a:noFill/>
          <a:ln>
            <a:noFill/>
          </a:ln>
        </p:spPr>
      </p:pic>
      <p:sp>
        <p:nvSpPr>
          <p:cNvPr id="2218" name="Google Shape;2218;g33e3027fc13_6_2852"/>
          <p:cNvSpPr txBox="1"/>
          <p:nvPr/>
        </p:nvSpPr>
        <p:spPr>
          <a:xfrm>
            <a:off x="2606040" y="3429000"/>
            <a:ext cx="1707000" cy="10896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Century Gothic"/>
              <a:buNone/>
            </a:pPr>
            <a:r>
              <a:rPr b="1" lang="en-US" sz="2400">
                <a:solidFill>
                  <a:schemeClr val="dk1"/>
                </a:solidFill>
                <a:latin typeface="Century Gothic"/>
                <a:ea typeface="Century Gothic"/>
                <a:cs typeface="Century Gothic"/>
                <a:sym typeface="Century Gothic"/>
              </a:rPr>
              <a:t>300Km         (20 loops of 15 km)</a:t>
            </a:r>
            <a:endParaRPr sz="1800">
              <a:solidFill>
                <a:schemeClr val="dk1"/>
              </a:solidFill>
              <a:latin typeface="Roboto"/>
              <a:ea typeface="Roboto"/>
              <a:cs typeface="Roboto"/>
              <a:sym typeface="Roboto"/>
            </a:endParaRPr>
          </a:p>
        </p:txBody>
      </p:sp>
      <p:sp>
        <p:nvSpPr>
          <p:cNvPr id="2219" name="Google Shape;2219;g33e3027fc13_6_2852"/>
          <p:cNvSpPr txBox="1"/>
          <p:nvPr>
            <p:ph idx="1" type="body"/>
          </p:nvPr>
        </p:nvSpPr>
        <p:spPr>
          <a:xfrm>
            <a:off x="5867400" y="1131785"/>
            <a:ext cx="6090000" cy="4737300"/>
          </a:xfrm>
          <a:prstGeom prst="rect">
            <a:avLst/>
          </a:prstGeom>
          <a:noFill/>
          <a:ln>
            <a:noFill/>
          </a:ln>
        </p:spPr>
        <p:txBody>
          <a:bodyPr anchorCtr="0" anchor="t" bIns="45700" lIns="91425" spcFirstLastPara="1" rIns="91425" wrap="square" tIns="45700">
            <a:noAutofit/>
          </a:bodyPr>
          <a:lstStyle/>
          <a:p>
            <a:pPr indent="-285750" lvl="0" marL="285750" rtl="0" algn="l">
              <a:lnSpc>
                <a:spcPct val="90000"/>
              </a:lnSpc>
              <a:spcBef>
                <a:spcPts val="0"/>
              </a:spcBef>
              <a:spcAft>
                <a:spcPts val="0"/>
              </a:spcAft>
              <a:buSzPts val="2160"/>
              <a:buFont typeface="Arial"/>
              <a:buChar char="•"/>
            </a:pPr>
            <a:r>
              <a:rPr lang="en-US" sz="2400">
                <a:latin typeface="Calibri"/>
                <a:ea typeface="Calibri"/>
                <a:cs typeface="Calibri"/>
                <a:sym typeface="Calibri"/>
              </a:rPr>
              <a:t>Deployed 400Gb fiber</a:t>
            </a:r>
            <a:endParaRPr/>
          </a:p>
          <a:p>
            <a:pPr indent="-285750" lvl="0" marL="285750" rtl="0" algn="l">
              <a:lnSpc>
                <a:spcPct val="90000"/>
              </a:lnSpc>
              <a:spcBef>
                <a:spcPts val="1800"/>
              </a:spcBef>
              <a:spcAft>
                <a:spcPts val="0"/>
              </a:spcAft>
              <a:buSzPts val="2160"/>
              <a:buFont typeface="Arial"/>
              <a:buChar char="•"/>
            </a:pPr>
            <a:r>
              <a:rPr lang="en-US" sz="2400">
                <a:latin typeface="Calibri"/>
                <a:ea typeface="Calibri"/>
                <a:cs typeface="Calibri"/>
                <a:sym typeface="Calibri"/>
              </a:rPr>
              <a:t>Demonstrating Quantum Key Distribution (QKD) in smart grids, </a:t>
            </a:r>
            <a:r>
              <a:rPr lang="en-US" sz="2400" u="sng">
                <a:latin typeface="Calibri"/>
                <a:ea typeface="Calibri"/>
                <a:cs typeface="Calibri"/>
                <a:sym typeface="Calibri"/>
              </a:rPr>
              <a:t>over fiber and free space </a:t>
            </a:r>
            <a:endParaRPr u="sng"/>
          </a:p>
          <a:p>
            <a:pPr indent="-285750" lvl="0" marL="285750" rtl="0" algn="l">
              <a:lnSpc>
                <a:spcPct val="90000"/>
              </a:lnSpc>
              <a:spcBef>
                <a:spcPts val="1800"/>
              </a:spcBef>
              <a:spcAft>
                <a:spcPts val="0"/>
              </a:spcAft>
              <a:buSzPts val="2160"/>
              <a:buFont typeface="Arial"/>
              <a:buChar char="•"/>
            </a:pPr>
            <a:r>
              <a:rPr lang="en-US" sz="2400">
                <a:latin typeface="Calibri"/>
                <a:ea typeface="Calibri"/>
                <a:cs typeface="Calibri"/>
                <a:sym typeface="Calibri"/>
              </a:rPr>
              <a:t>In-house development for Alice/Bob pairs for secure exchange (e.g. FPGA engineers)</a:t>
            </a:r>
            <a:endParaRPr/>
          </a:p>
          <a:p>
            <a:pPr indent="-285750" lvl="0" marL="285750" rtl="0" algn="l">
              <a:lnSpc>
                <a:spcPct val="90000"/>
              </a:lnSpc>
              <a:spcBef>
                <a:spcPts val="1800"/>
              </a:spcBef>
              <a:spcAft>
                <a:spcPts val="0"/>
              </a:spcAft>
              <a:buSzPts val="2160"/>
              <a:buFont typeface="Arial"/>
              <a:buChar char="•"/>
            </a:pPr>
            <a:r>
              <a:rPr lang="en-US" sz="2400">
                <a:latin typeface="Calibri"/>
                <a:ea typeface="Calibri"/>
                <a:cs typeface="Calibri"/>
                <a:sym typeface="Calibri"/>
              </a:rPr>
              <a:t>Squeezing: showing coexistence of quantum and optic signals</a:t>
            </a:r>
            <a:endParaRPr/>
          </a:p>
          <a:p>
            <a:pPr indent="-285750" lvl="0" marL="285750" rtl="0" algn="l">
              <a:lnSpc>
                <a:spcPct val="90000"/>
              </a:lnSpc>
              <a:spcBef>
                <a:spcPts val="1800"/>
              </a:spcBef>
              <a:spcAft>
                <a:spcPts val="0"/>
              </a:spcAft>
              <a:buSzPts val="2160"/>
              <a:buFont typeface="Arial"/>
              <a:buChar char="•"/>
            </a:pPr>
            <a:r>
              <a:rPr lang="en-US" sz="2400">
                <a:solidFill>
                  <a:schemeClr val="dk1"/>
                </a:solidFill>
                <a:latin typeface="Calibri"/>
                <a:ea typeface="Calibri"/>
                <a:cs typeface="Calibri"/>
                <a:sym typeface="Calibri"/>
              </a:rPr>
              <a:t>Advancing state of art </a:t>
            </a:r>
            <a:r>
              <a:rPr lang="en-US" sz="2400">
                <a:latin typeface="Calibri"/>
                <a:ea typeface="Calibri"/>
                <a:cs typeface="Calibri"/>
                <a:sym typeface="Calibri"/>
              </a:rPr>
              <a:t>for networking, control plane, frequency modulation, splicing over channels, network standards (e.g. Internet Research Task Force)</a:t>
            </a:r>
            <a:endParaRPr/>
          </a:p>
          <a:p>
            <a:pPr indent="-151765" lvl="0" marL="288925" rtl="0" algn="l">
              <a:lnSpc>
                <a:spcPct val="90000"/>
              </a:lnSpc>
              <a:spcBef>
                <a:spcPts val="1800"/>
              </a:spcBef>
              <a:spcAft>
                <a:spcPts val="0"/>
              </a:spcAft>
              <a:buClr>
                <a:schemeClr val="dk1"/>
              </a:buClr>
              <a:buSzPts val="2160"/>
              <a:buFont typeface="Century Gothic"/>
              <a:buNone/>
            </a:pPr>
            <a:r>
              <a:t/>
            </a:r>
            <a:endParaRPr sz="24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g33e3027fc13_6_2859"/>
          <p:cNvSpPr txBox="1"/>
          <p:nvPr>
            <p:ph type="title"/>
          </p:nvPr>
        </p:nvSpPr>
        <p:spPr>
          <a:xfrm>
            <a:off x="427880" y="178956"/>
            <a:ext cx="11430000" cy="535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Font typeface="Century Gothic"/>
              <a:buNone/>
            </a:pPr>
            <a:r>
              <a:rPr lang="en-US"/>
              <a:t>Discrete and Continuous Variables</a:t>
            </a:r>
            <a:endParaRPr/>
          </a:p>
        </p:txBody>
      </p:sp>
      <p:pic>
        <p:nvPicPr>
          <p:cNvPr descr="Chart, scatter chart&#10;&#10;Description automatically generated" id="2225" name="Google Shape;2225;g33e3027fc13_6_2859"/>
          <p:cNvPicPr preferRelativeResize="0"/>
          <p:nvPr/>
        </p:nvPicPr>
        <p:blipFill rotWithShape="1">
          <a:blip r:embed="rId3">
            <a:alphaModFix/>
          </a:blip>
          <a:srcRect b="0" l="0" r="0" t="0"/>
          <a:stretch/>
        </p:blipFill>
        <p:spPr>
          <a:xfrm>
            <a:off x="7177612" y="977132"/>
            <a:ext cx="3398900" cy="3060701"/>
          </a:xfrm>
          <a:prstGeom prst="rect">
            <a:avLst/>
          </a:prstGeom>
          <a:noFill/>
          <a:ln>
            <a:noFill/>
          </a:ln>
        </p:spPr>
      </p:pic>
      <p:sp>
        <p:nvSpPr>
          <p:cNvPr id="2226" name="Google Shape;2226;g33e3027fc13_6_2859"/>
          <p:cNvSpPr txBox="1"/>
          <p:nvPr/>
        </p:nvSpPr>
        <p:spPr>
          <a:xfrm>
            <a:off x="7574248" y="4349446"/>
            <a:ext cx="3901500" cy="20871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Continuous Variable (CV)</a:t>
            </a:r>
            <a:endParaRPr sz="1800">
              <a:solidFill>
                <a:schemeClr val="dk1"/>
              </a:solidFill>
              <a:latin typeface="Roboto"/>
              <a:ea typeface="Roboto"/>
              <a:cs typeface="Roboto"/>
              <a:sym typeface="Roboto"/>
            </a:endParaRPr>
          </a:p>
          <a:p>
            <a:pPr indent="0" lvl="0" marL="0" marR="0" rtl="0" algn="l">
              <a:lnSpc>
                <a:spcPct val="90000"/>
              </a:lnSpc>
              <a:spcBef>
                <a:spcPts val="0"/>
              </a:spcBef>
              <a:spcAft>
                <a:spcPts val="0"/>
              </a:spcAft>
              <a:buClr>
                <a:schemeClr val="dk1"/>
              </a:buClr>
              <a:buSzPts val="2400"/>
              <a:buFont typeface="Roboto"/>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Examples: position-momentum, energy-time, amplitude-phase</a:t>
            </a:r>
            <a:endParaRPr sz="1800">
              <a:solidFill>
                <a:schemeClr val="dk1"/>
              </a:solidFill>
              <a:latin typeface="Roboto"/>
              <a:ea typeface="Roboto"/>
              <a:cs typeface="Roboto"/>
              <a:sym typeface="Roboto"/>
            </a:endParaRPr>
          </a:p>
        </p:txBody>
      </p:sp>
      <p:sp>
        <p:nvSpPr>
          <p:cNvPr id="2227" name="Google Shape;2227;g33e3027fc13_6_2859"/>
          <p:cNvSpPr txBox="1"/>
          <p:nvPr/>
        </p:nvSpPr>
        <p:spPr>
          <a:xfrm>
            <a:off x="1176450" y="4830645"/>
            <a:ext cx="5468100" cy="1422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Discrete Variable (DV): qubit</a:t>
            </a:r>
            <a:endParaRPr sz="1800">
              <a:solidFill>
                <a:schemeClr val="dk1"/>
              </a:solidFill>
              <a:latin typeface="Roboto"/>
              <a:ea typeface="Roboto"/>
              <a:cs typeface="Roboto"/>
              <a:sym typeface="Roboto"/>
            </a:endParaRPr>
          </a:p>
          <a:p>
            <a:pPr indent="0" lvl="0" marL="0" marR="0" rtl="0" algn="l">
              <a:lnSpc>
                <a:spcPct val="90000"/>
              </a:lnSpc>
              <a:spcBef>
                <a:spcPts val="0"/>
              </a:spcBef>
              <a:spcAft>
                <a:spcPts val="0"/>
              </a:spcAft>
              <a:buClr>
                <a:schemeClr val="dk1"/>
              </a:buClr>
              <a:buSzPts val="2400"/>
              <a:buFont typeface="Roboto"/>
              <a:buNone/>
            </a:pPr>
            <a:r>
              <a:t/>
            </a:r>
            <a:endParaRPr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Examples: polarization, </a:t>
            </a:r>
            <a:endParaRPr sz="1800">
              <a:solidFill>
                <a:schemeClr val="dk1"/>
              </a:solidFill>
              <a:latin typeface="Roboto"/>
              <a:ea typeface="Roboto"/>
              <a:cs typeface="Roboto"/>
              <a:sym typeface="Roboto"/>
            </a:endParaRPr>
          </a:p>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orbital angular momentum, time-bin</a:t>
            </a:r>
            <a:endParaRPr sz="1800">
              <a:solidFill>
                <a:schemeClr val="dk1"/>
              </a:solidFill>
              <a:latin typeface="Roboto"/>
              <a:ea typeface="Roboto"/>
              <a:cs typeface="Roboto"/>
              <a:sym typeface="Roboto"/>
            </a:endParaRPr>
          </a:p>
        </p:txBody>
      </p:sp>
      <p:sp>
        <p:nvSpPr>
          <p:cNvPr id="2228" name="Google Shape;2228;g33e3027fc13_6_2859"/>
          <p:cNvSpPr/>
          <p:nvPr/>
        </p:nvSpPr>
        <p:spPr>
          <a:xfrm>
            <a:off x="2676332" y="3220981"/>
            <a:ext cx="124200" cy="124200"/>
          </a:xfrm>
          <a:prstGeom prst="ellipse">
            <a:avLst/>
          </a:prstGeom>
          <a:solidFill>
            <a:srgbClr val="C00000"/>
          </a:solidFill>
          <a:ln>
            <a:noFill/>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pic>
        <p:nvPicPr>
          <p:cNvPr descr="Light Gray Sphere" id="2229" name="Google Shape;2229;g33e3027fc13_6_2859"/>
          <p:cNvPicPr preferRelativeResize="0"/>
          <p:nvPr/>
        </p:nvPicPr>
        <p:blipFill rotWithShape="1">
          <a:blip r:embed="rId4">
            <a:alphaModFix/>
          </a:blip>
          <a:srcRect b="0" l="0" r="0" t="0"/>
          <a:stretch/>
        </p:blipFill>
        <p:spPr>
          <a:xfrm>
            <a:off x="1615489" y="1436584"/>
            <a:ext cx="2201006" cy="2182891"/>
          </a:xfrm>
          <a:prstGeom prst="rect">
            <a:avLst/>
          </a:prstGeom>
          <a:noFill/>
          <a:ln>
            <a:noFill/>
          </a:ln>
        </p:spPr>
      </p:pic>
      <p:sp>
        <p:nvSpPr>
          <p:cNvPr id="2230" name="Google Shape;2230;g33e3027fc13_6_2859"/>
          <p:cNvSpPr txBox="1"/>
          <p:nvPr/>
        </p:nvSpPr>
        <p:spPr>
          <a:xfrm>
            <a:off x="1114067" y="2471850"/>
            <a:ext cx="418800" cy="415800"/>
          </a:xfrm>
          <a:prstGeom prst="rect">
            <a:avLst/>
          </a:prstGeom>
          <a:blipFill rotWithShape="1">
            <a:blip r:embed="rId5">
              <a:alphaModFix/>
            </a:blip>
            <a:stretch>
              <a:fillRect b="-20579" l="0" r="0" t="-88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 </a:t>
            </a:r>
            <a:endParaRPr sz="1800">
              <a:solidFill>
                <a:schemeClr val="dk1"/>
              </a:solidFill>
              <a:latin typeface="Roboto"/>
              <a:ea typeface="Roboto"/>
              <a:cs typeface="Roboto"/>
              <a:sym typeface="Roboto"/>
            </a:endParaRPr>
          </a:p>
        </p:txBody>
      </p:sp>
      <p:sp>
        <p:nvSpPr>
          <p:cNvPr id="2231" name="Google Shape;2231;g33e3027fc13_6_2859"/>
          <p:cNvSpPr txBox="1"/>
          <p:nvPr/>
        </p:nvSpPr>
        <p:spPr>
          <a:xfrm>
            <a:off x="2314006" y="1994068"/>
            <a:ext cx="737100" cy="515100"/>
          </a:xfrm>
          <a:prstGeom prst="rect">
            <a:avLst/>
          </a:prstGeom>
          <a:blipFill rotWithShape="1">
            <a:blip r:embed="rId6">
              <a:alphaModFix/>
            </a:blip>
            <a:stretch>
              <a:fillRect b="-14289" l="0" r="0" t="-118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 </a:t>
            </a:r>
            <a:endParaRPr sz="1800">
              <a:solidFill>
                <a:schemeClr val="dk1"/>
              </a:solidFill>
              <a:latin typeface="Roboto"/>
              <a:ea typeface="Roboto"/>
              <a:cs typeface="Roboto"/>
              <a:sym typeface="Roboto"/>
            </a:endParaRPr>
          </a:p>
        </p:txBody>
      </p:sp>
      <p:sp>
        <p:nvSpPr>
          <p:cNvPr id="2232" name="Google Shape;2232;g33e3027fc13_6_2859"/>
          <p:cNvSpPr txBox="1"/>
          <p:nvPr/>
        </p:nvSpPr>
        <p:spPr>
          <a:xfrm>
            <a:off x="2373380" y="885081"/>
            <a:ext cx="737100" cy="515100"/>
          </a:xfrm>
          <a:prstGeom prst="rect">
            <a:avLst/>
          </a:prstGeom>
          <a:blipFill rotWithShape="1">
            <a:blip r:embed="rId7">
              <a:alphaModFix/>
            </a:blip>
            <a:stretch>
              <a:fillRect b="-11909" l="0" r="0" t="-118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 </a:t>
            </a:r>
            <a:endParaRPr sz="1800">
              <a:solidFill>
                <a:schemeClr val="dk1"/>
              </a:solidFill>
              <a:latin typeface="Roboto"/>
              <a:ea typeface="Roboto"/>
              <a:cs typeface="Roboto"/>
              <a:sym typeface="Roboto"/>
            </a:endParaRPr>
          </a:p>
        </p:txBody>
      </p:sp>
      <p:sp>
        <p:nvSpPr>
          <p:cNvPr id="2233" name="Google Shape;2233;g33e3027fc13_6_2859"/>
          <p:cNvSpPr txBox="1"/>
          <p:nvPr/>
        </p:nvSpPr>
        <p:spPr>
          <a:xfrm>
            <a:off x="2373380" y="3692328"/>
            <a:ext cx="737100" cy="515100"/>
          </a:xfrm>
          <a:prstGeom prst="rect">
            <a:avLst/>
          </a:prstGeom>
          <a:blipFill rotWithShape="1">
            <a:blip r:embed="rId8">
              <a:alphaModFix/>
            </a:blip>
            <a:stretch>
              <a:fillRect b="-11909" l="0" r="-5079" t="-118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 </a:t>
            </a:r>
            <a:endParaRPr sz="1800">
              <a:solidFill>
                <a:schemeClr val="dk1"/>
              </a:solidFill>
              <a:latin typeface="Roboto"/>
              <a:ea typeface="Roboto"/>
              <a:cs typeface="Roboto"/>
              <a:sym typeface="Roboto"/>
            </a:endParaRPr>
          </a:p>
        </p:txBody>
      </p:sp>
      <p:sp>
        <p:nvSpPr>
          <p:cNvPr id="2234" name="Google Shape;2234;g33e3027fc13_6_2859"/>
          <p:cNvSpPr/>
          <p:nvPr/>
        </p:nvSpPr>
        <p:spPr>
          <a:xfrm>
            <a:off x="2715316" y="2477856"/>
            <a:ext cx="124200" cy="124200"/>
          </a:xfrm>
          <a:prstGeom prst="ellipse">
            <a:avLst/>
          </a:prstGeom>
          <a:solidFill>
            <a:srgbClr val="C00000"/>
          </a:solidFill>
          <a:ln>
            <a:noFill/>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35" name="Google Shape;2235;g33e3027fc13_6_2859"/>
          <p:cNvSpPr/>
          <p:nvPr/>
        </p:nvSpPr>
        <p:spPr>
          <a:xfrm>
            <a:off x="1651440" y="2314892"/>
            <a:ext cx="124200" cy="124200"/>
          </a:xfrm>
          <a:prstGeom prst="ellipse">
            <a:avLst/>
          </a:prstGeom>
          <a:solidFill>
            <a:srgbClr val="C00000"/>
          </a:solidFill>
          <a:ln>
            <a:noFill/>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36" name="Google Shape;2236;g33e3027fc13_6_2859"/>
          <p:cNvSpPr/>
          <p:nvPr/>
        </p:nvSpPr>
        <p:spPr>
          <a:xfrm>
            <a:off x="2651354" y="1433404"/>
            <a:ext cx="124200" cy="124200"/>
          </a:xfrm>
          <a:prstGeom prst="ellipse">
            <a:avLst/>
          </a:prstGeom>
          <a:solidFill>
            <a:srgbClr val="C00000"/>
          </a:solidFill>
          <a:ln>
            <a:noFill/>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37" name="Google Shape;2237;g33e3027fc13_6_2859"/>
          <p:cNvSpPr/>
          <p:nvPr/>
        </p:nvSpPr>
        <p:spPr>
          <a:xfrm>
            <a:off x="1737482" y="2425638"/>
            <a:ext cx="982133" cy="163689"/>
          </a:xfrm>
          <a:custGeom>
            <a:rect b="b" l="l" r="r" t="t"/>
            <a:pathLst>
              <a:path extrusionOk="0" h="163689" w="982133">
                <a:moveTo>
                  <a:pt x="0" y="0"/>
                </a:moveTo>
                <a:cubicBezTo>
                  <a:pt x="1881" y="11289"/>
                  <a:pt x="996" y="23409"/>
                  <a:pt x="5644" y="33867"/>
                </a:cubicBezTo>
                <a:cubicBezTo>
                  <a:pt x="8915" y="41227"/>
                  <a:pt x="31624" y="58583"/>
                  <a:pt x="39511" y="62089"/>
                </a:cubicBezTo>
                <a:cubicBezTo>
                  <a:pt x="50385" y="66922"/>
                  <a:pt x="62089" y="69615"/>
                  <a:pt x="73378" y="73378"/>
                </a:cubicBezTo>
                <a:cubicBezTo>
                  <a:pt x="95262" y="80673"/>
                  <a:pt x="110012" y="86069"/>
                  <a:pt x="135467" y="90311"/>
                </a:cubicBezTo>
                <a:cubicBezTo>
                  <a:pt x="188251" y="99108"/>
                  <a:pt x="158125" y="93713"/>
                  <a:pt x="225778" y="107244"/>
                </a:cubicBezTo>
                <a:cubicBezTo>
                  <a:pt x="235185" y="109126"/>
                  <a:pt x="244899" y="109855"/>
                  <a:pt x="254000" y="112889"/>
                </a:cubicBezTo>
                <a:cubicBezTo>
                  <a:pt x="289137" y="124601"/>
                  <a:pt x="265096" y="117365"/>
                  <a:pt x="327378" y="129822"/>
                </a:cubicBezTo>
                <a:cubicBezTo>
                  <a:pt x="336785" y="131704"/>
                  <a:pt x="346293" y="133140"/>
                  <a:pt x="355600" y="135467"/>
                </a:cubicBezTo>
                <a:cubicBezTo>
                  <a:pt x="363126" y="137348"/>
                  <a:pt x="370546" y="139723"/>
                  <a:pt x="378178" y="141111"/>
                </a:cubicBezTo>
                <a:cubicBezTo>
                  <a:pt x="391267" y="143491"/>
                  <a:pt x="404600" y="144375"/>
                  <a:pt x="417689" y="146755"/>
                </a:cubicBezTo>
                <a:cubicBezTo>
                  <a:pt x="440748" y="150948"/>
                  <a:pt x="443575" y="155553"/>
                  <a:pt x="468489" y="158044"/>
                </a:cubicBezTo>
                <a:cubicBezTo>
                  <a:pt x="496633" y="160858"/>
                  <a:pt x="524933" y="161807"/>
                  <a:pt x="553155" y="163689"/>
                </a:cubicBezTo>
                <a:lnTo>
                  <a:pt x="920044" y="158044"/>
                </a:lnTo>
                <a:cubicBezTo>
                  <a:pt x="933343" y="157675"/>
                  <a:pt x="946466" y="154780"/>
                  <a:pt x="959555" y="152400"/>
                </a:cubicBezTo>
                <a:cubicBezTo>
                  <a:pt x="967188" y="151012"/>
                  <a:pt x="982133" y="146755"/>
                  <a:pt x="982133" y="146755"/>
                </a:cubicBezTo>
              </a:path>
            </a:pathLst>
          </a:custGeom>
          <a:noFill/>
          <a:ln cap="flat" cmpd="sng" w="381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Roboto"/>
              <a:buNone/>
            </a:pPr>
            <a:r>
              <a:t/>
            </a:r>
            <a:endParaRPr sz="1800">
              <a:solidFill>
                <a:schemeClr val="lt1"/>
              </a:solidFill>
              <a:latin typeface="Century Gothic"/>
              <a:ea typeface="Century Gothic"/>
              <a:cs typeface="Century Gothic"/>
              <a:sym typeface="Century Gothic"/>
            </a:endParaRPr>
          </a:p>
        </p:txBody>
      </p:sp>
      <p:sp>
        <p:nvSpPr>
          <p:cNvPr id="2238" name="Google Shape;2238;g33e3027fc13_6_2859"/>
          <p:cNvSpPr/>
          <p:nvPr/>
        </p:nvSpPr>
        <p:spPr>
          <a:xfrm>
            <a:off x="2843793" y="2335327"/>
            <a:ext cx="874889" cy="231422"/>
          </a:xfrm>
          <a:custGeom>
            <a:rect b="b" l="l" r="r" t="t"/>
            <a:pathLst>
              <a:path extrusionOk="0" h="231422" w="874889">
                <a:moveTo>
                  <a:pt x="0" y="231422"/>
                </a:moveTo>
                <a:lnTo>
                  <a:pt x="67733" y="225778"/>
                </a:lnTo>
                <a:cubicBezTo>
                  <a:pt x="97819" y="223629"/>
                  <a:pt x="127986" y="222638"/>
                  <a:pt x="158044" y="220133"/>
                </a:cubicBezTo>
                <a:cubicBezTo>
                  <a:pt x="225042" y="214550"/>
                  <a:pt x="180532" y="216673"/>
                  <a:pt x="231422" y="208844"/>
                </a:cubicBezTo>
                <a:cubicBezTo>
                  <a:pt x="246415" y="206537"/>
                  <a:pt x="261484" y="204709"/>
                  <a:pt x="276578" y="203200"/>
                </a:cubicBezTo>
                <a:cubicBezTo>
                  <a:pt x="299122" y="200946"/>
                  <a:pt x="321794" y="200057"/>
                  <a:pt x="344311" y="197555"/>
                </a:cubicBezTo>
                <a:cubicBezTo>
                  <a:pt x="396315" y="191777"/>
                  <a:pt x="359968" y="193914"/>
                  <a:pt x="400756" y="186266"/>
                </a:cubicBezTo>
                <a:cubicBezTo>
                  <a:pt x="423253" y="182048"/>
                  <a:pt x="446045" y="179467"/>
                  <a:pt x="468489" y="174978"/>
                </a:cubicBezTo>
                <a:cubicBezTo>
                  <a:pt x="477896" y="173096"/>
                  <a:pt x="487455" y="171857"/>
                  <a:pt x="496711" y="169333"/>
                </a:cubicBezTo>
                <a:cubicBezTo>
                  <a:pt x="508191" y="166202"/>
                  <a:pt x="519289" y="161807"/>
                  <a:pt x="530578" y="158044"/>
                </a:cubicBezTo>
                <a:lnTo>
                  <a:pt x="615244" y="129822"/>
                </a:lnTo>
                <a:lnTo>
                  <a:pt x="666044" y="112889"/>
                </a:lnTo>
                <a:cubicBezTo>
                  <a:pt x="671689" y="111007"/>
                  <a:pt x="678027" y="110545"/>
                  <a:pt x="682978" y="107244"/>
                </a:cubicBezTo>
                <a:cubicBezTo>
                  <a:pt x="704861" y="92655"/>
                  <a:pt x="693475" y="98100"/>
                  <a:pt x="716844" y="90311"/>
                </a:cubicBezTo>
                <a:lnTo>
                  <a:pt x="784578" y="45155"/>
                </a:lnTo>
                <a:cubicBezTo>
                  <a:pt x="790222" y="41392"/>
                  <a:pt x="795075" y="36011"/>
                  <a:pt x="801511" y="33866"/>
                </a:cubicBezTo>
                <a:cubicBezTo>
                  <a:pt x="807155" y="31985"/>
                  <a:pt x="812975" y="30566"/>
                  <a:pt x="818444" y="28222"/>
                </a:cubicBezTo>
                <a:cubicBezTo>
                  <a:pt x="887714" y="-1465"/>
                  <a:pt x="801268" y="33987"/>
                  <a:pt x="857956" y="5644"/>
                </a:cubicBezTo>
                <a:cubicBezTo>
                  <a:pt x="863278" y="2983"/>
                  <a:pt x="874889" y="0"/>
                  <a:pt x="874889" y="0"/>
                </a:cubicBezTo>
              </a:path>
            </a:pathLst>
          </a:custGeom>
          <a:noFill/>
          <a:ln cap="flat" cmpd="sng" w="381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Roboto"/>
              <a:buNone/>
            </a:pPr>
            <a:r>
              <a:t/>
            </a:r>
            <a:endParaRPr sz="1800">
              <a:solidFill>
                <a:schemeClr val="lt1"/>
              </a:solidFill>
              <a:latin typeface="Century Gothic"/>
              <a:ea typeface="Century Gothic"/>
              <a:cs typeface="Century Gothic"/>
              <a:sym typeface="Century Gothic"/>
            </a:endParaRPr>
          </a:p>
        </p:txBody>
      </p:sp>
      <p:sp>
        <p:nvSpPr>
          <p:cNvPr id="2239" name="Google Shape;2239;g33e3027fc13_6_2859"/>
          <p:cNvSpPr/>
          <p:nvPr/>
        </p:nvSpPr>
        <p:spPr>
          <a:xfrm>
            <a:off x="3677596" y="2234828"/>
            <a:ext cx="124200" cy="124200"/>
          </a:xfrm>
          <a:prstGeom prst="ellipse">
            <a:avLst/>
          </a:prstGeom>
          <a:solidFill>
            <a:srgbClr val="C00000"/>
          </a:solidFill>
          <a:ln>
            <a:noFill/>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40" name="Google Shape;2240;g33e3027fc13_6_2859"/>
          <p:cNvSpPr txBox="1"/>
          <p:nvPr/>
        </p:nvSpPr>
        <p:spPr>
          <a:xfrm>
            <a:off x="1176450" y="4396124"/>
            <a:ext cx="3122100" cy="424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Poincare Sphere (qubit)</a:t>
            </a:r>
            <a:endParaRPr sz="1800">
              <a:solidFill>
                <a:schemeClr val="dk1"/>
              </a:solidFill>
              <a:latin typeface="Roboto"/>
              <a:ea typeface="Roboto"/>
              <a:cs typeface="Roboto"/>
              <a:sym typeface="Roboto"/>
            </a:endParaRPr>
          </a:p>
        </p:txBody>
      </p:sp>
      <p:sp>
        <p:nvSpPr>
          <p:cNvPr id="2241" name="Google Shape;2241;g33e3027fc13_6_2859"/>
          <p:cNvSpPr txBox="1"/>
          <p:nvPr/>
        </p:nvSpPr>
        <p:spPr>
          <a:xfrm>
            <a:off x="3051003" y="6237033"/>
            <a:ext cx="9453900" cy="424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Experiments with DV and CV for various applications</a:t>
            </a:r>
            <a:endParaRPr sz="1800">
              <a:solidFill>
                <a:schemeClr val="dk1"/>
              </a:solidFill>
              <a:latin typeface="Roboto"/>
              <a:ea typeface="Roboto"/>
              <a:cs typeface="Roboto"/>
              <a:sym typeface="Roboto"/>
            </a:endParaRPr>
          </a:p>
        </p:txBody>
      </p:sp>
      <p:sp>
        <p:nvSpPr>
          <p:cNvPr id="2242" name="Google Shape;2242;g33e3027fc13_6_2859"/>
          <p:cNvSpPr txBox="1"/>
          <p:nvPr/>
        </p:nvSpPr>
        <p:spPr>
          <a:xfrm>
            <a:off x="3936179" y="2186279"/>
            <a:ext cx="418800" cy="415800"/>
          </a:xfrm>
          <a:prstGeom prst="rect">
            <a:avLst/>
          </a:prstGeom>
          <a:blipFill rotWithShape="1">
            <a:blip r:embed="rId9">
              <a:alphaModFix/>
            </a:blip>
            <a:stretch>
              <a:fillRect b="-24239" l="0" r="0" t="-121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 </a:t>
            </a:r>
            <a:endParaRPr sz="1800">
              <a:solidFill>
                <a:schemeClr val="dk1"/>
              </a:solidFill>
              <a:latin typeface="Roboto"/>
              <a:ea typeface="Roboto"/>
              <a:cs typeface="Roboto"/>
              <a:sym typeface="Roboto"/>
            </a:endParaRPr>
          </a:p>
        </p:txBody>
      </p:sp>
      <p:sp>
        <p:nvSpPr>
          <p:cNvPr id="2243" name="Google Shape;2243;g33e3027fc13_6_2859"/>
          <p:cNvSpPr/>
          <p:nvPr/>
        </p:nvSpPr>
        <p:spPr>
          <a:xfrm>
            <a:off x="2687037" y="3501652"/>
            <a:ext cx="124200" cy="124200"/>
          </a:xfrm>
          <a:prstGeom prst="ellipse">
            <a:avLst/>
          </a:prstGeom>
          <a:solidFill>
            <a:srgbClr val="C00000"/>
          </a:solidFill>
          <a:ln>
            <a:noFill/>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44" name="Google Shape;2244;g33e3027fc13_6_2859"/>
          <p:cNvSpPr txBox="1"/>
          <p:nvPr/>
        </p:nvSpPr>
        <p:spPr>
          <a:xfrm>
            <a:off x="10420361" y="131993"/>
            <a:ext cx="17715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i="1" lang="en-US" sz="1800">
                <a:solidFill>
                  <a:schemeClr val="dk1"/>
                </a:solidFill>
                <a:latin typeface="Century Gothic"/>
                <a:ea typeface="Century Gothic"/>
                <a:cs typeface="Century Gothic"/>
                <a:sym typeface="Century Gothic"/>
              </a:rPr>
              <a:t>From N. Peters</a:t>
            </a:r>
            <a:endParaRPr sz="180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g345c4222b06_0_7"/>
          <p:cNvSpPr txBox="1"/>
          <p:nvPr>
            <p:ph idx="1" type="body"/>
          </p:nvPr>
        </p:nvSpPr>
        <p:spPr>
          <a:xfrm>
            <a:off x="329350" y="971075"/>
            <a:ext cx="9716400" cy="5606400"/>
          </a:xfrm>
          <a:prstGeom prst="rect">
            <a:avLst/>
          </a:prstGeom>
          <a:noFill/>
          <a:ln>
            <a:noFill/>
          </a:ln>
        </p:spPr>
        <p:txBody>
          <a:bodyPr anchorCtr="0" anchor="t" bIns="45700" lIns="91425" spcFirstLastPara="1" rIns="91425" wrap="square" tIns="45700">
            <a:normAutofit/>
          </a:bodyPr>
          <a:lstStyle/>
          <a:p>
            <a:pPr indent="-381000" lvl="0" marL="914400" rtl="0" algn="l">
              <a:lnSpc>
                <a:spcPct val="115000"/>
              </a:lnSpc>
              <a:spcBef>
                <a:spcPts val="1000"/>
              </a:spcBef>
              <a:spcAft>
                <a:spcPts val="0"/>
              </a:spcAft>
              <a:buClr>
                <a:schemeClr val="dk1"/>
              </a:buClr>
              <a:buSzPts val="2400"/>
              <a:buChar char="●"/>
            </a:pPr>
            <a:r>
              <a:rPr lang="en-US">
                <a:solidFill>
                  <a:schemeClr val="dk1"/>
                </a:solidFill>
              </a:rPr>
              <a:t>2.5 hour workshop divided into 4 sessions</a:t>
            </a:r>
            <a:endParaRPr>
              <a:solidFill>
                <a:schemeClr val="dk1"/>
              </a:solidFill>
            </a:endParaRPr>
          </a:p>
          <a:p>
            <a:pPr indent="-381000" lvl="2" marL="1828800" rtl="0" algn="l">
              <a:lnSpc>
                <a:spcPct val="115000"/>
              </a:lnSpc>
              <a:spcBef>
                <a:spcPts val="0"/>
              </a:spcBef>
              <a:spcAft>
                <a:spcPts val="0"/>
              </a:spcAft>
              <a:buClr>
                <a:schemeClr val="dk1"/>
              </a:buClr>
              <a:buSzPts val="2400"/>
              <a:buChar char="■"/>
            </a:pPr>
            <a:r>
              <a:rPr lang="en-US" sz="2400">
                <a:solidFill>
                  <a:schemeClr val="dk1"/>
                </a:solidFill>
              </a:rPr>
              <a:t>30 min: Automation and Orchestration</a:t>
            </a:r>
            <a:endParaRPr sz="2400">
              <a:solidFill>
                <a:schemeClr val="dk1"/>
              </a:solidFill>
            </a:endParaRPr>
          </a:p>
          <a:p>
            <a:pPr indent="-381000" lvl="2" marL="1828800" rtl="0" algn="l">
              <a:lnSpc>
                <a:spcPct val="115000"/>
              </a:lnSpc>
              <a:spcBef>
                <a:spcPts val="0"/>
              </a:spcBef>
              <a:spcAft>
                <a:spcPts val="0"/>
              </a:spcAft>
              <a:buClr>
                <a:schemeClr val="dk1"/>
              </a:buClr>
              <a:buSzPts val="2400"/>
              <a:buChar char="■"/>
            </a:pPr>
            <a:r>
              <a:rPr lang="en-US" sz="2400">
                <a:solidFill>
                  <a:schemeClr val="dk1"/>
                </a:solidFill>
              </a:rPr>
              <a:t>30 min: Trend Analysis and Failure Prediction</a:t>
            </a:r>
            <a:endParaRPr sz="2400">
              <a:solidFill>
                <a:schemeClr val="dk1"/>
              </a:solidFill>
            </a:endParaRPr>
          </a:p>
          <a:p>
            <a:pPr indent="-381000" lvl="2" marL="1828800" rtl="0" algn="l">
              <a:lnSpc>
                <a:spcPct val="115000"/>
              </a:lnSpc>
              <a:spcBef>
                <a:spcPts val="0"/>
              </a:spcBef>
              <a:spcAft>
                <a:spcPts val="0"/>
              </a:spcAft>
              <a:buClr>
                <a:schemeClr val="dk1"/>
              </a:buClr>
              <a:buSzPts val="2400"/>
              <a:buChar char="■"/>
            </a:pPr>
            <a:r>
              <a:rPr lang="en-US" sz="2400">
                <a:solidFill>
                  <a:schemeClr val="dk1"/>
                </a:solidFill>
              </a:rPr>
              <a:t>15 min break</a:t>
            </a:r>
            <a:endParaRPr sz="2400">
              <a:solidFill>
                <a:schemeClr val="dk1"/>
              </a:solidFill>
            </a:endParaRPr>
          </a:p>
          <a:p>
            <a:pPr indent="-381000" lvl="2" marL="1828800" rtl="0" algn="l">
              <a:lnSpc>
                <a:spcPct val="115000"/>
              </a:lnSpc>
              <a:spcBef>
                <a:spcPts val="0"/>
              </a:spcBef>
              <a:spcAft>
                <a:spcPts val="0"/>
              </a:spcAft>
              <a:buClr>
                <a:schemeClr val="dk1"/>
              </a:buClr>
              <a:buSzPts val="2400"/>
              <a:buChar char="■"/>
            </a:pPr>
            <a:r>
              <a:rPr lang="en-US" sz="2400">
                <a:solidFill>
                  <a:schemeClr val="dk1"/>
                </a:solidFill>
              </a:rPr>
              <a:t>30 min: Quantum Networking Early Wins</a:t>
            </a:r>
            <a:endParaRPr sz="2400">
              <a:solidFill>
                <a:schemeClr val="dk1"/>
              </a:solidFill>
            </a:endParaRPr>
          </a:p>
          <a:p>
            <a:pPr indent="-381000" lvl="2" marL="1828800" rtl="0" algn="l">
              <a:lnSpc>
                <a:spcPct val="115000"/>
              </a:lnSpc>
              <a:spcBef>
                <a:spcPts val="0"/>
              </a:spcBef>
              <a:spcAft>
                <a:spcPts val="0"/>
              </a:spcAft>
              <a:buClr>
                <a:schemeClr val="dk1"/>
              </a:buClr>
              <a:buSzPts val="2400"/>
              <a:buChar char="■"/>
            </a:pPr>
            <a:r>
              <a:rPr lang="en-US" sz="2400">
                <a:solidFill>
                  <a:schemeClr val="dk1"/>
                </a:solidFill>
              </a:rPr>
              <a:t>30 min: Networks of the Future</a:t>
            </a:r>
            <a:endParaRPr sz="2400">
              <a:solidFill>
                <a:schemeClr val="dk1"/>
              </a:solidFill>
            </a:endParaRPr>
          </a:p>
          <a:p>
            <a:pPr indent="-381000" lvl="0" marL="914400" rtl="0" algn="l">
              <a:lnSpc>
                <a:spcPct val="115000"/>
              </a:lnSpc>
              <a:spcBef>
                <a:spcPts val="0"/>
              </a:spcBef>
              <a:spcAft>
                <a:spcPts val="0"/>
              </a:spcAft>
              <a:buClr>
                <a:schemeClr val="dk1"/>
              </a:buClr>
              <a:buSzPts val="2400"/>
              <a:buChar char="●"/>
            </a:pPr>
            <a:r>
              <a:rPr lang="en-US">
                <a:solidFill>
                  <a:schemeClr val="dk1"/>
                </a:solidFill>
              </a:rPr>
              <a:t>Moderated Panel + Audience Q&amp;A: </a:t>
            </a:r>
            <a:endParaRPr>
              <a:solidFill>
                <a:schemeClr val="dk1"/>
              </a:solidFill>
            </a:endParaRPr>
          </a:p>
          <a:p>
            <a:pPr indent="-381000" lvl="1" marL="1371600" rtl="0" algn="l">
              <a:lnSpc>
                <a:spcPct val="115000"/>
              </a:lnSpc>
              <a:spcBef>
                <a:spcPts val="0"/>
              </a:spcBef>
              <a:spcAft>
                <a:spcPts val="0"/>
              </a:spcAft>
              <a:buClr>
                <a:schemeClr val="dk1"/>
              </a:buClr>
              <a:buSzPts val="2400"/>
              <a:buChar char="○"/>
            </a:pPr>
            <a:r>
              <a:rPr lang="en-US">
                <a:solidFill>
                  <a:schemeClr val="dk1"/>
                </a:solidFill>
              </a:rPr>
              <a:t>Dive into challenges, opportunities, &amp; real-world applications</a:t>
            </a:r>
            <a:endParaRPr>
              <a:solidFill>
                <a:schemeClr val="dk1"/>
              </a:solidFill>
            </a:endParaRPr>
          </a:p>
          <a:p>
            <a:pPr indent="-406400" lvl="1" marL="1371600" rtl="0" algn="l">
              <a:lnSpc>
                <a:spcPct val="115000"/>
              </a:lnSpc>
              <a:spcBef>
                <a:spcPts val="0"/>
              </a:spcBef>
              <a:spcAft>
                <a:spcPts val="0"/>
              </a:spcAft>
              <a:buClr>
                <a:schemeClr val="dk1"/>
              </a:buClr>
              <a:buSzPts val="2800"/>
              <a:buChar char="○"/>
            </a:pPr>
            <a:r>
              <a:rPr b="1" lang="en-US" sz="2800">
                <a:solidFill>
                  <a:schemeClr val="dk1"/>
                </a:solidFill>
              </a:rPr>
              <a:t>Interactive!</a:t>
            </a:r>
            <a:endParaRPr b="1" sz="2800">
              <a:solidFill>
                <a:schemeClr val="dk1"/>
              </a:solidFill>
            </a:endParaRPr>
          </a:p>
        </p:txBody>
      </p:sp>
      <p:sp>
        <p:nvSpPr>
          <p:cNvPr id="1075" name="Google Shape;1075;g345c4222b06_0_7"/>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Workshop Structure</a:t>
            </a:r>
            <a:endParaRPr b="1"/>
          </a:p>
        </p:txBody>
      </p:sp>
      <p:pic>
        <p:nvPicPr>
          <p:cNvPr id="1076" name="Google Shape;1076;g345c4222b06_0_7" title="IMG_20240328_114729826.jpg"/>
          <p:cNvPicPr preferRelativeResize="0"/>
          <p:nvPr/>
        </p:nvPicPr>
        <p:blipFill rotWithShape="1">
          <a:blip r:embed="rId3">
            <a:alphaModFix/>
          </a:blip>
          <a:srcRect b="28384" l="0" r="0" t="47519"/>
          <a:stretch/>
        </p:blipFill>
        <p:spPr>
          <a:xfrm>
            <a:off x="0" y="5003800"/>
            <a:ext cx="10287002" cy="18541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g33e3027fc13_6_2883"/>
          <p:cNvSpPr txBox="1"/>
          <p:nvPr>
            <p:ph type="title"/>
          </p:nvPr>
        </p:nvSpPr>
        <p:spPr>
          <a:xfrm>
            <a:off x="426782" y="274320"/>
            <a:ext cx="11430000" cy="535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Font typeface="Century Gothic"/>
              <a:buNone/>
            </a:pPr>
            <a:r>
              <a:rPr lang="en-US"/>
              <a:t>Squeezing and Entanglement</a:t>
            </a:r>
            <a:endParaRPr/>
          </a:p>
        </p:txBody>
      </p:sp>
      <p:sp>
        <p:nvSpPr>
          <p:cNvPr id="2251" name="Google Shape;2251;g33e3027fc13_6_2883"/>
          <p:cNvSpPr txBox="1"/>
          <p:nvPr>
            <p:ph idx="1" type="body"/>
          </p:nvPr>
        </p:nvSpPr>
        <p:spPr>
          <a:xfrm>
            <a:off x="426782" y="673511"/>
            <a:ext cx="11430000" cy="2755500"/>
          </a:xfrm>
          <a:prstGeom prst="rect">
            <a:avLst/>
          </a:prstGeom>
          <a:noFill/>
          <a:ln>
            <a:noFill/>
          </a:ln>
        </p:spPr>
        <p:txBody>
          <a:bodyPr anchorCtr="0" anchor="t" bIns="45700" lIns="91425" spcFirstLastPara="1" rIns="91425" wrap="square" tIns="45700">
            <a:noAutofit/>
          </a:bodyPr>
          <a:lstStyle/>
          <a:p>
            <a:pPr indent="-388620" lvl="0" marL="457200" rtl="0" algn="l">
              <a:lnSpc>
                <a:spcPct val="90000"/>
              </a:lnSpc>
              <a:spcBef>
                <a:spcPts val="1800"/>
              </a:spcBef>
              <a:spcAft>
                <a:spcPts val="0"/>
              </a:spcAft>
              <a:buClr>
                <a:schemeClr val="dk1"/>
              </a:buClr>
              <a:buSzPts val="2520"/>
              <a:buFont typeface="Century Gothic"/>
              <a:buChar char="•"/>
            </a:pPr>
            <a:r>
              <a:rPr b="0" i="0" lang="en-US" sz="2400" u="none" strike="noStrike">
                <a:solidFill>
                  <a:srgbClr val="212121"/>
                </a:solidFill>
                <a:latin typeface="Calibri"/>
                <a:ea typeface="Calibri"/>
                <a:cs typeface="Calibri"/>
                <a:sym typeface="Calibri"/>
              </a:rPr>
              <a:t>Squeezed light is a useful quantum resource with applications across QIS</a:t>
            </a:r>
            <a:endParaRPr/>
          </a:p>
          <a:p>
            <a:pPr indent="-388620" lvl="0" marL="457200" rtl="0" algn="l">
              <a:lnSpc>
                <a:spcPct val="90000"/>
              </a:lnSpc>
              <a:spcBef>
                <a:spcPts val="1800"/>
              </a:spcBef>
              <a:spcAft>
                <a:spcPts val="0"/>
              </a:spcAft>
              <a:buClr>
                <a:schemeClr val="dk1"/>
              </a:buClr>
              <a:buSzPts val="2520"/>
              <a:buFont typeface="Century Gothic"/>
              <a:buChar char="•"/>
            </a:pPr>
            <a:r>
              <a:rPr lang="en-US" sz="2400">
                <a:solidFill>
                  <a:srgbClr val="212121"/>
                </a:solidFill>
                <a:latin typeface="Calibri"/>
                <a:ea typeface="Calibri"/>
                <a:cs typeface="Calibri"/>
                <a:sym typeface="Calibri"/>
              </a:rPr>
              <a:t>S</a:t>
            </a:r>
            <a:r>
              <a:rPr b="0" i="0" lang="en-US" sz="2400" u="none" strike="noStrike">
                <a:solidFill>
                  <a:srgbClr val="212121"/>
                </a:solidFill>
                <a:latin typeface="Calibri"/>
                <a:ea typeface="Calibri"/>
                <a:cs typeface="Calibri"/>
                <a:sym typeface="Calibri"/>
              </a:rPr>
              <a:t>queezed light can coexist with classical networking signals without being corrupted by noise beyond some added insertion loss</a:t>
            </a:r>
            <a:endParaRPr/>
          </a:p>
          <a:p>
            <a:pPr indent="-388620" lvl="0" marL="457200" rtl="0" algn="l">
              <a:lnSpc>
                <a:spcPct val="90000"/>
              </a:lnSpc>
              <a:spcBef>
                <a:spcPts val="1800"/>
              </a:spcBef>
              <a:spcAft>
                <a:spcPts val="0"/>
              </a:spcAft>
              <a:buClr>
                <a:schemeClr val="dk1"/>
              </a:buClr>
              <a:buSzPts val="2520"/>
              <a:buFont typeface="Century Gothic"/>
              <a:buChar char="•"/>
            </a:pPr>
            <a:r>
              <a:rPr lang="en-US" sz="2400">
                <a:solidFill>
                  <a:srgbClr val="212121"/>
                </a:solidFill>
                <a:latin typeface="Calibri"/>
                <a:ea typeface="Calibri"/>
                <a:cs typeface="Calibri"/>
                <a:sym typeface="Calibri"/>
              </a:rPr>
              <a:t>D</a:t>
            </a:r>
            <a:r>
              <a:rPr b="0" i="0" lang="en-US" sz="2400" u="none" strike="noStrike">
                <a:solidFill>
                  <a:srgbClr val="212121"/>
                </a:solidFill>
                <a:latin typeface="Calibri"/>
                <a:ea typeface="Calibri"/>
                <a:cs typeface="Calibri"/>
                <a:sym typeface="Calibri"/>
              </a:rPr>
              <a:t>istributed joint homodyne detection to enable measurements of two-mode squeezing across our campus network</a:t>
            </a:r>
            <a:endParaRPr sz="2400">
              <a:latin typeface="Calibri"/>
              <a:ea typeface="Calibri"/>
              <a:cs typeface="Calibri"/>
              <a:sym typeface="Calibri"/>
            </a:endParaRPr>
          </a:p>
        </p:txBody>
      </p:sp>
      <p:sp>
        <p:nvSpPr>
          <p:cNvPr id="2252" name="Google Shape;2252;g33e3027fc13_6_2883"/>
          <p:cNvSpPr txBox="1"/>
          <p:nvPr/>
        </p:nvSpPr>
        <p:spPr>
          <a:xfrm>
            <a:off x="10420361" y="131993"/>
            <a:ext cx="17715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i="1" lang="en-US" sz="1800">
                <a:solidFill>
                  <a:schemeClr val="dk1"/>
                </a:solidFill>
                <a:latin typeface="Century Gothic"/>
                <a:ea typeface="Century Gothic"/>
                <a:cs typeface="Century Gothic"/>
                <a:sym typeface="Century Gothic"/>
              </a:rPr>
              <a:t>From N. Peters</a:t>
            </a:r>
            <a:endParaRPr sz="1800">
              <a:solidFill>
                <a:schemeClr val="dk1"/>
              </a:solidFill>
              <a:latin typeface="Roboto"/>
              <a:ea typeface="Roboto"/>
              <a:cs typeface="Roboto"/>
              <a:sym typeface="Roboto"/>
            </a:endParaRPr>
          </a:p>
        </p:txBody>
      </p:sp>
      <p:pic>
        <p:nvPicPr>
          <p:cNvPr descr="Diagram, map&#10;&#10;Description automatically generated" id="2253" name="Google Shape;2253;g33e3027fc13_6_2883"/>
          <p:cNvPicPr preferRelativeResize="0"/>
          <p:nvPr/>
        </p:nvPicPr>
        <p:blipFill rotWithShape="1">
          <a:blip r:embed="rId3">
            <a:alphaModFix/>
          </a:blip>
          <a:srcRect b="0" l="0" r="0" t="0"/>
          <a:stretch/>
        </p:blipFill>
        <p:spPr>
          <a:xfrm>
            <a:off x="4151740" y="3103923"/>
            <a:ext cx="7613477" cy="3555932"/>
          </a:xfrm>
          <a:prstGeom prst="rect">
            <a:avLst/>
          </a:prstGeom>
          <a:noFill/>
          <a:ln>
            <a:noFill/>
          </a:ln>
        </p:spPr>
      </p:pic>
      <p:pic>
        <p:nvPicPr>
          <p:cNvPr id="2254" name="Google Shape;2254;g33e3027fc13_6_2883"/>
          <p:cNvPicPr preferRelativeResize="0"/>
          <p:nvPr/>
        </p:nvPicPr>
        <p:blipFill rotWithShape="1">
          <a:blip r:embed="rId4">
            <a:alphaModFix/>
          </a:blip>
          <a:srcRect b="0" l="0" r="0" t="0"/>
          <a:stretch/>
        </p:blipFill>
        <p:spPr>
          <a:xfrm>
            <a:off x="1044081" y="3103923"/>
            <a:ext cx="2451100" cy="3200399"/>
          </a:xfrm>
          <a:prstGeom prst="rect">
            <a:avLst/>
          </a:prstGeom>
          <a:noFill/>
          <a:ln>
            <a:noFill/>
          </a:ln>
        </p:spPr>
      </p:pic>
      <p:sp>
        <p:nvSpPr>
          <p:cNvPr id="2255" name="Google Shape;2255;g33e3027fc13_6_2883"/>
          <p:cNvSpPr/>
          <p:nvPr/>
        </p:nvSpPr>
        <p:spPr>
          <a:xfrm>
            <a:off x="4191000" y="3091475"/>
            <a:ext cx="3855600" cy="3492300"/>
          </a:xfrm>
          <a:prstGeom prst="roundRect">
            <a:avLst>
              <a:gd fmla="val 16667" name="adj"/>
            </a:avLst>
          </a:prstGeom>
          <a:noFill/>
          <a:ln cap="flat" cmpd="sng" w="28575">
            <a:solidFill>
              <a:srgbClr val="00B050"/>
            </a:solidFill>
            <a:prstDash val="solid"/>
            <a:round/>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56" name="Google Shape;2256;g33e3027fc13_6_2883"/>
          <p:cNvSpPr/>
          <p:nvPr/>
        </p:nvSpPr>
        <p:spPr>
          <a:xfrm>
            <a:off x="8153400" y="3091475"/>
            <a:ext cx="3855600" cy="1602300"/>
          </a:xfrm>
          <a:prstGeom prst="roundRect">
            <a:avLst>
              <a:gd fmla="val 16667" name="adj"/>
            </a:avLst>
          </a:prstGeom>
          <a:noFill/>
          <a:ln cap="flat" cmpd="sng" w="28575">
            <a:solidFill>
              <a:srgbClr val="00B050"/>
            </a:solidFill>
            <a:prstDash val="solid"/>
            <a:round/>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57" name="Google Shape;2257;g33e3027fc13_6_2883"/>
          <p:cNvSpPr/>
          <p:nvPr/>
        </p:nvSpPr>
        <p:spPr>
          <a:xfrm>
            <a:off x="8153400" y="4800574"/>
            <a:ext cx="3855600" cy="1783200"/>
          </a:xfrm>
          <a:prstGeom prst="roundRect">
            <a:avLst>
              <a:gd fmla="val 16667" name="adj"/>
            </a:avLst>
          </a:prstGeom>
          <a:noFill/>
          <a:ln cap="flat" cmpd="sng" w="28575">
            <a:solidFill>
              <a:srgbClr val="00B050"/>
            </a:solidFill>
            <a:prstDash val="solid"/>
            <a:round/>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58" name="Google Shape;2258;g33e3027fc13_6_2883"/>
          <p:cNvSpPr txBox="1"/>
          <p:nvPr/>
        </p:nvSpPr>
        <p:spPr>
          <a:xfrm>
            <a:off x="3117954" y="6557135"/>
            <a:ext cx="9226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200"/>
              <a:buFont typeface="Arial"/>
              <a:buNone/>
            </a:pPr>
            <a:r>
              <a:rPr i="1" lang="en-US" sz="1200">
                <a:solidFill>
                  <a:schemeClr val="dk1"/>
                </a:solidFill>
                <a:latin typeface="Arial"/>
                <a:ea typeface="Arial"/>
                <a:cs typeface="Arial"/>
                <a:sym typeface="Arial"/>
              </a:rPr>
              <a:t>Chapman et al., “</a:t>
            </a:r>
            <a:r>
              <a:rPr i="1" lang="en-US" sz="1200" u="none" strike="noStrike">
                <a:solidFill>
                  <a:schemeClr val="dk1"/>
                </a:solidFill>
                <a:latin typeface="Arial"/>
                <a:ea typeface="Arial"/>
                <a:cs typeface="Arial"/>
                <a:sym typeface="Arial"/>
              </a:rPr>
              <a:t>Two-Mode Squeezing Over Optical Fiber Coexisting with Conventional Communications</a:t>
            </a:r>
            <a:r>
              <a:rPr i="1" lang="en-US" sz="1200">
                <a:solidFill>
                  <a:schemeClr val="dk1"/>
                </a:solidFill>
                <a:latin typeface="Arial"/>
                <a:ea typeface="Arial"/>
                <a:cs typeface="Arial"/>
                <a:sym typeface="Arial"/>
              </a:rPr>
              <a:t>  .” Optics Express, (2023)</a:t>
            </a:r>
            <a:endParaRPr i="1" sz="1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2" name="Shape 2262"/>
        <p:cNvGrpSpPr/>
        <p:nvPr/>
      </p:nvGrpSpPr>
      <p:grpSpPr>
        <a:xfrm>
          <a:off x="0" y="0"/>
          <a:ext cx="0" cy="0"/>
          <a:chOff x="0" y="0"/>
          <a:chExt cx="0" cy="0"/>
        </a:xfrm>
      </p:grpSpPr>
      <p:sp>
        <p:nvSpPr>
          <p:cNvPr id="2263" name="Google Shape;2263;g33e3027fc13_6_2896"/>
          <p:cNvSpPr txBox="1"/>
          <p:nvPr>
            <p:ph type="title"/>
          </p:nvPr>
        </p:nvSpPr>
        <p:spPr>
          <a:xfrm>
            <a:off x="426783" y="274320"/>
            <a:ext cx="7696200" cy="9789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Font typeface="Century Gothic"/>
              <a:buNone/>
            </a:pPr>
            <a:r>
              <a:rPr lang="en-US"/>
              <a:t>Distributing Entanglement across Distance </a:t>
            </a:r>
            <a:endParaRPr/>
          </a:p>
        </p:txBody>
      </p:sp>
      <p:sp>
        <p:nvSpPr>
          <p:cNvPr id="2264" name="Google Shape;2264;g33e3027fc13_6_2896"/>
          <p:cNvSpPr/>
          <p:nvPr/>
        </p:nvSpPr>
        <p:spPr>
          <a:xfrm>
            <a:off x="426782" y="4312921"/>
            <a:ext cx="1128900" cy="914400"/>
          </a:xfrm>
          <a:prstGeom prst="rect">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Laser pump</a:t>
            </a:r>
            <a:endParaRPr sz="1800">
              <a:solidFill>
                <a:schemeClr val="dk1"/>
              </a:solidFill>
              <a:latin typeface="Roboto"/>
              <a:ea typeface="Roboto"/>
              <a:cs typeface="Roboto"/>
              <a:sym typeface="Roboto"/>
            </a:endParaRPr>
          </a:p>
        </p:txBody>
      </p:sp>
      <p:sp>
        <p:nvSpPr>
          <p:cNvPr id="2265" name="Google Shape;2265;g33e3027fc13_6_2896"/>
          <p:cNvSpPr/>
          <p:nvPr/>
        </p:nvSpPr>
        <p:spPr>
          <a:xfrm>
            <a:off x="1850517" y="4343122"/>
            <a:ext cx="1569600" cy="914400"/>
          </a:xfrm>
          <a:prstGeom prst="rect">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Polarized entangled source</a:t>
            </a:r>
            <a:endParaRPr sz="1800">
              <a:solidFill>
                <a:schemeClr val="dk1"/>
              </a:solidFill>
              <a:latin typeface="Roboto"/>
              <a:ea typeface="Roboto"/>
              <a:cs typeface="Roboto"/>
              <a:sym typeface="Roboto"/>
            </a:endParaRPr>
          </a:p>
        </p:txBody>
      </p:sp>
      <p:sp>
        <p:nvSpPr>
          <p:cNvPr id="2266" name="Google Shape;2266;g33e3027fc13_6_2896"/>
          <p:cNvSpPr/>
          <p:nvPr/>
        </p:nvSpPr>
        <p:spPr>
          <a:xfrm>
            <a:off x="4239211" y="4343122"/>
            <a:ext cx="1569600" cy="914400"/>
          </a:xfrm>
          <a:prstGeom prst="rect">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Frequency Demux</a:t>
            </a:r>
            <a:endParaRPr sz="1800">
              <a:solidFill>
                <a:schemeClr val="dk1"/>
              </a:solidFill>
              <a:latin typeface="Century Gothic"/>
              <a:ea typeface="Century Gothic"/>
              <a:cs typeface="Century Gothic"/>
              <a:sym typeface="Century Gothic"/>
            </a:endParaRPr>
          </a:p>
        </p:txBody>
      </p:sp>
      <p:sp>
        <p:nvSpPr>
          <p:cNvPr id="2267" name="Google Shape;2267;g33e3027fc13_6_2896"/>
          <p:cNvSpPr/>
          <p:nvPr/>
        </p:nvSpPr>
        <p:spPr>
          <a:xfrm>
            <a:off x="6568502" y="3398521"/>
            <a:ext cx="1280100" cy="914400"/>
          </a:xfrm>
          <a:prstGeom prst="rect">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C-band</a:t>
            </a:r>
            <a:endParaRPr sz="1800">
              <a:solidFill>
                <a:schemeClr val="dk1"/>
              </a:solidFill>
              <a:latin typeface="Roboto"/>
              <a:ea typeface="Roboto"/>
              <a:cs typeface="Roboto"/>
              <a:sym typeface="Roboto"/>
            </a:endParaRPr>
          </a:p>
        </p:txBody>
      </p:sp>
      <p:sp>
        <p:nvSpPr>
          <p:cNvPr id="2268" name="Google Shape;2268;g33e3027fc13_6_2896"/>
          <p:cNvSpPr/>
          <p:nvPr/>
        </p:nvSpPr>
        <p:spPr>
          <a:xfrm>
            <a:off x="6537962" y="5196842"/>
            <a:ext cx="1323300" cy="914400"/>
          </a:xfrm>
          <a:prstGeom prst="rect">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L-band</a:t>
            </a:r>
            <a:endParaRPr sz="1800">
              <a:solidFill>
                <a:schemeClr val="dk1"/>
              </a:solidFill>
              <a:latin typeface="Roboto"/>
              <a:ea typeface="Roboto"/>
              <a:cs typeface="Roboto"/>
              <a:sym typeface="Roboto"/>
            </a:endParaRPr>
          </a:p>
        </p:txBody>
      </p:sp>
      <p:pic>
        <p:nvPicPr>
          <p:cNvPr descr="A diagram of signal signals&#10;&#10;Description automatically generated" id="2269" name="Google Shape;2269;g33e3027fc13_6_2896"/>
          <p:cNvPicPr preferRelativeResize="0"/>
          <p:nvPr/>
        </p:nvPicPr>
        <p:blipFill rotWithShape="1">
          <a:blip r:embed="rId3">
            <a:alphaModFix/>
          </a:blip>
          <a:srcRect b="0" l="0" r="0" t="0"/>
          <a:stretch/>
        </p:blipFill>
        <p:spPr>
          <a:xfrm>
            <a:off x="7899400" y="646433"/>
            <a:ext cx="4292600" cy="2476500"/>
          </a:xfrm>
          <a:prstGeom prst="rect">
            <a:avLst/>
          </a:prstGeom>
          <a:noFill/>
          <a:ln>
            <a:noFill/>
          </a:ln>
        </p:spPr>
      </p:pic>
      <p:cxnSp>
        <p:nvCxnSpPr>
          <p:cNvPr id="2270" name="Google Shape;2270;g33e3027fc13_6_2896"/>
          <p:cNvCxnSpPr/>
          <p:nvPr/>
        </p:nvCxnSpPr>
        <p:spPr>
          <a:xfrm>
            <a:off x="7818122" y="3718560"/>
            <a:ext cx="1158300" cy="0"/>
          </a:xfrm>
          <a:prstGeom prst="straightConnector1">
            <a:avLst/>
          </a:prstGeom>
          <a:noFill/>
          <a:ln cap="flat" cmpd="sng" w="28575">
            <a:solidFill>
              <a:srgbClr val="7F7F7F"/>
            </a:solidFill>
            <a:prstDash val="solid"/>
            <a:miter lim="800000"/>
            <a:headEnd len="sm" w="sm" type="none"/>
            <a:tailEnd len="med" w="med" type="triangle"/>
          </a:ln>
        </p:spPr>
      </p:cxnSp>
      <p:cxnSp>
        <p:nvCxnSpPr>
          <p:cNvPr id="2271" name="Google Shape;2271;g33e3027fc13_6_2896"/>
          <p:cNvCxnSpPr/>
          <p:nvPr/>
        </p:nvCxnSpPr>
        <p:spPr>
          <a:xfrm>
            <a:off x="7833362" y="3977640"/>
            <a:ext cx="1158300" cy="0"/>
          </a:xfrm>
          <a:prstGeom prst="straightConnector1">
            <a:avLst/>
          </a:prstGeom>
          <a:noFill/>
          <a:ln cap="flat" cmpd="sng" w="28575">
            <a:solidFill>
              <a:srgbClr val="7F7F7F"/>
            </a:solidFill>
            <a:prstDash val="solid"/>
            <a:miter lim="800000"/>
            <a:headEnd len="sm" w="sm" type="none"/>
            <a:tailEnd len="med" w="med" type="triangle"/>
          </a:ln>
        </p:spPr>
      </p:cxnSp>
      <p:cxnSp>
        <p:nvCxnSpPr>
          <p:cNvPr id="2272" name="Google Shape;2272;g33e3027fc13_6_2896"/>
          <p:cNvCxnSpPr/>
          <p:nvPr/>
        </p:nvCxnSpPr>
        <p:spPr>
          <a:xfrm>
            <a:off x="7845997" y="5501642"/>
            <a:ext cx="1158300" cy="0"/>
          </a:xfrm>
          <a:prstGeom prst="straightConnector1">
            <a:avLst/>
          </a:prstGeom>
          <a:noFill/>
          <a:ln cap="flat" cmpd="sng" w="28575">
            <a:solidFill>
              <a:srgbClr val="7F7F7F"/>
            </a:solidFill>
            <a:prstDash val="solid"/>
            <a:miter lim="800000"/>
            <a:headEnd len="sm" w="sm" type="none"/>
            <a:tailEnd len="med" w="med" type="triangle"/>
          </a:ln>
        </p:spPr>
      </p:cxnSp>
      <p:cxnSp>
        <p:nvCxnSpPr>
          <p:cNvPr id="2273" name="Google Shape;2273;g33e3027fc13_6_2896"/>
          <p:cNvCxnSpPr/>
          <p:nvPr/>
        </p:nvCxnSpPr>
        <p:spPr>
          <a:xfrm>
            <a:off x="7861237" y="5760722"/>
            <a:ext cx="1158300" cy="0"/>
          </a:xfrm>
          <a:prstGeom prst="straightConnector1">
            <a:avLst/>
          </a:prstGeom>
          <a:noFill/>
          <a:ln cap="flat" cmpd="sng" w="28575">
            <a:solidFill>
              <a:srgbClr val="7F7F7F"/>
            </a:solidFill>
            <a:prstDash val="solid"/>
            <a:miter lim="800000"/>
            <a:headEnd len="sm" w="sm" type="none"/>
            <a:tailEnd len="med" w="med" type="triangle"/>
          </a:ln>
        </p:spPr>
      </p:cxnSp>
      <p:sp>
        <p:nvSpPr>
          <p:cNvPr id="2274" name="Google Shape;2274;g33e3027fc13_6_2896"/>
          <p:cNvSpPr txBox="1"/>
          <p:nvPr/>
        </p:nvSpPr>
        <p:spPr>
          <a:xfrm>
            <a:off x="8976360" y="3547744"/>
            <a:ext cx="10311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Alice</a:t>
            </a:r>
            <a:endParaRPr sz="1800">
              <a:solidFill>
                <a:schemeClr val="dk1"/>
              </a:solidFill>
              <a:latin typeface="Roboto"/>
              <a:ea typeface="Roboto"/>
              <a:cs typeface="Roboto"/>
              <a:sym typeface="Roboto"/>
            </a:endParaRPr>
          </a:p>
        </p:txBody>
      </p:sp>
      <p:sp>
        <p:nvSpPr>
          <p:cNvPr id="2275" name="Google Shape;2275;g33e3027fc13_6_2896"/>
          <p:cNvSpPr txBox="1"/>
          <p:nvPr/>
        </p:nvSpPr>
        <p:spPr>
          <a:xfrm>
            <a:off x="8961120" y="3837304"/>
            <a:ext cx="10311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Bob</a:t>
            </a:r>
            <a:endParaRPr sz="1800">
              <a:solidFill>
                <a:schemeClr val="dk1"/>
              </a:solidFill>
              <a:latin typeface="Roboto"/>
              <a:ea typeface="Roboto"/>
              <a:cs typeface="Roboto"/>
              <a:sym typeface="Roboto"/>
            </a:endParaRPr>
          </a:p>
        </p:txBody>
      </p:sp>
      <p:sp>
        <p:nvSpPr>
          <p:cNvPr id="2276" name="Google Shape;2276;g33e3027fc13_6_2896"/>
          <p:cNvSpPr txBox="1"/>
          <p:nvPr/>
        </p:nvSpPr>
        <p:spPr>
          <a:xfrm>
            <a:off x="8976360" y="5312410"/>
            <a:ext cx="10311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Charlie</a:t>
            </a:r>
            <a:endParaRPr sz="1800">
              <a:solidFill>
                <a:schemeClr val="dk1"/>
              </a:solidFill>
              <a:latin typeface="Roboto"/>
              <a:ea typeface="Roboto"/>
              <a:cs typeface="Roboto"/>
              <a:sym typeface="Roboto"/>
            </a:endParaRPr>
          </a:p>
        </p:txBody>
      </p:sp>
      <p:sp>
        <p:nvSpPr>
          <p:cNvPr id="2277" name="Google Shape;2277;g33e3027fc13_6_2896"/>
          <p:cNvSpPr txBox="1"/>
          <p:nvPr/>
        </p:nvSpPr>
        <p:spPr>
          <a:xfrm>
            <a:off x="8976360" y="5654042"/>
            <a:ext cx="10311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Dave</a:t>
            </a:r>
            <a:endParaRPr sz="1800">
              <a:solidFill>
                <a:schemeClr val="dk1"/>
              </a:solidFill>
              <a:latin typeface="Roboto"/>
              <a:ea typeface="Roboto"/>
              <a:cs typeface="Roboto"/>
              <a:sym typeface="Roboto"/>
            </a:endParaRPr>
          </a:p>
        </p:txBody>
      </p:sp>
      <p:sp>
        <p:nvSpPr>
          <p:cNvPr id="2278" name="Google Shape;2278;g33e3027fc13_6_2896"/>
          <p:cNvSpPr/>
          <p:nvPr/>
        </p:nvSpPr>
        <p:spPr>
          <a:xfrm>
            <a:off x="10485120" y="4060192"/>
            <a:ext cx="548700" cy="508500"/>
          </a:xfrm>
          <a:prstGeom prst="ellipse">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A</a:t>
            </a:r>
            <a:endParaRPr sz="1800">
              <a:solidFill>
                <a:schemeClr val="dk1"/>
              </a:solidFill>
              <a:latin typeface="Roboto"/>
              <a:ea typeface="Roboto"/>
              <a:cs typeface="Roboto"/>
              <a:sym typeface="Roboto"/>
            </a:endParaRPr>
          </a:p>
        </p:txBody>
      </p:sp>
      <p:sp>
        <p:nvSpPr>
          <p:cNvPr id="2279" name="Google Shape;2279;g33e3027fc13_6_2896"/>
          <p:cNvSpPr/>
          <p:nvPr/>
        </p:nvSpPr>
        <p:spPr>
          <a:xfrm>
            <a:off x="11490898" y="4050665"/>
            <a:ext cx="548700" cy="508500"/>
          </a:xfrm>
          <a:prstGeom prst="ellipse">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B</a:t>
            </a:r>
            <a:endParaRPr sz="1800">
              <a:solidFill>
                <a:schemeClr val="dk1"/>
              </a:solidFill>
              <a:latin typeface="Roboto"/>
              <a:ea typeface="Roboto"/>
              <a:cs typeface="Roboto"/>
              <a:sym typeface="Roboto"/>
            </a:endParaRPr>
          </a:p>
        </p:txBody>
      </p:sp>
      <p:sp>
        <p:nvSpPr>
          <p:cNvPr id="2280" name="Google Shape;2280;g33e3027fc13_6_2896"/>
          <p:cNvSpPr/>
          <p:nvPr/>
        </p:nvSpPr>
        <p:spPr>
          <a:xfrm>
            <a:off x="10485120" y="4937763"/>
            <a:ext cx="548700" cy="508500"/>
          </a:xfrm>
          <a:prstGeom prst="ellipse">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C</a:t>
            </a:r>
            <a:endParaRPr sz="1800">
              <a:solidFill>
                <a:schemeClr val="dk1"/>
              </a:solidFill>
              <a:latin typeface="Roboto"/>
              <a:ea typeface="Roboto"/>
              <a:cs typeface="Roboto"/>
              <a:sym typeface="Roboto"/>
            </a:endParaRPr>
          </a:p>
        </p:txBody>
      </p:sp>
      <p:sp>
        <p:nvSpPr>
          <p:cNvPr id="2281" name="Google Shape;2281;g33e3027fc13_6_2896"/>
          <p:cNvSpPr/>
          <p:nvPr/>
        </p:nvSpPr>
        <p:spPr>
          <a:xfrm>
            <a:off x="11490898" y="4973004"/>
            <a:ext cx="548700" cy="508500"/>
          </a:xfrm>
          <a:prstGeom prst="ellipse">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D</a:t>
            </a:r>
            <a:endParaRPr sz="1800">
              <a:solidFill>
                <a:schemeClr val="dk1"/>
              </a:solidFill>
              <a:latin typeface="Roboto"/>
              <a:ea typeface="Roboto"/>
              <a:cs typeface="Roboto"/>
              <a:sym typeface="Roboto"/>
            </a:endParaRPr>
          </a:p>
        </p:txBody>
      </p:sp>
      <p:cxnSp>
        <p:nvCxnSpPr>
          <p:cNvPr id="2282" name="Google Shape;2282;g33e3027fc13_6_2896"/>
          <p:cNvCxnSpPr/>
          <p:nvPr/>
        </p:nvCxnSpPr>
        <p:spPr>
          <a:xfrm rot="10800000">
            <a:off x="9951720" y="662964"/>
            <a:ext cx="0" cy="1932600"/>
          </a:xfrm>
          <a:prstGeom prst="straightConnector1">
            <a:avLst/>
          </a:prstGeom>
          <a:noFill/>
          <a:ln cap="flat" cmpd="sng" w="57150">
            <a:solidFill>
              <a:srgbClr val="FF0000"/>
            </a:solidFill>
            <a:prstDash val="solid"/>
            <a:miter lim="800000"/>
            <a:headEnd len="sm" w="sm" type="none"/>
            <a:tailEnd len="sm" w="sm" type="none"/>
          </a:ln>
        </p:spPr>
      </p:cxnSp>
      <p:cxnSp>
        <p:nvCxnSpPr>
          <p:cNvPr id="2283" name="Google Shape;2283;g33e3027fc13_6_2896"/>
          <p:cNvCxnSpPr/>
          <p:nvPr/>
        </p:nvCxnSpPr>
        <p:spPr>
          <a:xfrm flipH="1" rot="10800000">
            <a:off x="9202357" y="2504150"/>
            <a:ext cx="721200" cy="474000"/>
          </a:xfrm>
          <a:prstGeom prst="straightConnector1">
            <a:avLst/>
          </a:prstGeom>
          <a:noFill/>
          <a:ln cap="flat" cmpd="sng" w="57150">
            <a:solidFill>
              <a:srgbClr val="FF0000"/>
            </a:solidFill>
            <a:prstDash val="solid"/>
            <a:miter lim="800000"/>
            <a:headEnd len="sm" w="sm" type="none"/>
            <a:tailEnd len="sm" w="sm" type="none"/>
          </a:ln>
        </p:spPr>
      </p:cxnSp>
      <p:sp>
        <p:nvSpPr>
          <p:cNvPr id="2284" name="Google Shape;2284;g33e3027fc13_6_2896"/>
          <p:cNvSpPr/>
          <p:nvPr/>
        </p:nvSpPr>
        <p:spPr>
          <a:xfrm>
            <a:off x="3495822" y="4495802"/>
            <a:ext cx="306007" cy="548637"/>
          </a:xfrm>
          <a:prstGeom prst="flowChartCollate">
            <a:avLst/>
          </a:prstGeom>
          <a:solidFill>
            <a:srgbClr val="82BC98"/>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85" name="Google Shape;2285;g33e3027fc13_6_2896"/>
          <p:cNvSpPr txBox="1"/>
          <p:nvPr/>
        </p:nvSpPr>
        <p:spPr>
          <a:xfrm>
            <a:off x="2012949" y="5312410"/>
            <a:ext cx="1569600" cy="3141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600"/>
              <a:buFont typeface="Century Gothic"/>
              <a:buNone/>
            </a:pPr>
            <a:r>
              <a:rPr i="1" lang="en-US" sz="1600">
                <a:solidFill>
                  <a:schemeClr val="dk1"/>
                </a:solidFill>
                <a:latin typeface="Century Gothic"/>
                <a:ea typeface="Century Gothic"/>
                <a:cs typeface="Century Gothic"/>
                <a:sym typeface="Century Gothic"/>
              </a:rPr>
              <a:t>Photon pairs</a:t>
            </a:r>
            <a:endParaRPr sz="1800">
              <a:solidFill>
                <a:schemeClr val="dk1"/>
              </a:solidFill>
              <a:latin typeface="Roboto"/>
              <a:ea typeface="Roboto"/>
              <a:cs typeface="Roboto"/>
              <a:sym typeface="Roboto"/>
            </a:endParaRPr>
          </a:p>
        </p:txBody>
      </p:sp>
      <p:cxnSp>
        <p:nvCxnSpPr>
          <p:cNvPr id="2286" name="Google Shape;2286;g33e3027fc13_6_2896"/>
          <p:cNvCxnSpPr/>
          <p:nvPr/>
        </p:nvCxnSpPr>
        <p:spPr>
          <a:xfrm>
            <a:off x="1555811" y="4773370"/>
            <a:ext cx="306000" cy="3300"/>
          </a:xfrm>
          <a:prstGeom prst="straightConnector1">
            <a:avLst/>
          </a:prstGeom>
          <a:noFill/>
          <a:ln cap="flat" cmpd="sng" w="28575">
            <a:solidFill>
              <a:srgbClr val="7F7F7F"/>
            </a:solidFill>
            <a:prstDash val="solid"/>
            <a:miter lim="800000"/>
            <a:headEnd len="sm" w="sm" type="none"/>
            <a:tailEnd len="med" w="med" type="triangle"/>
          </a:ln>
        </p:spPr>
      </p:cxnSp>
      <p:cxnSp>
        <p:nvCxnSpPr>
          <p:cNvPr id="2287" name="Google Shape;2287;g33e3027fc13_6_2896"/>
          <p:cNvCxnSpPr>
            <a:stCxn id="2265" idx="3"/>
            <a:endCxn id="2266" idx="1"/>
          </p:cNvCxnSpPr>
          <p:nvPr/>
        </p:nvCxnSpPr>
        <p:spPr>
          <a:xfrm>
            <a:off x="3420117" y="4800322"/>
            <a:ext cx="819000" cy="0"/>
          </a:xfrm>
          <a:prstGeom prst="straightConnector1">
            <a:avLst/>
          </a:prstGeom>
          <a:noFill/>
          <a:ln cap="flat" cmpd="sng" w="28575">
            <a:solidFill>
              <a:srgbClr val="7F7F7F"/>
            </a:solidFill>
            <a:prstDash val="solid"/>
            <a:miter lim="800000"/>
            <a:headEnd len="sm" w="sm" type="none"/>
            <a:tailEnd len="med" w="med" type="triangle"/>
          </a:ln>
        </p:spPr>
      </p:cxnSp>
      <p:sp>
        <p:nvSpPr>
          <p:cNvPr id="2288" name="Google Shape;2288;g33e3027fc13_6_2896"/>
          <p:cNvSpPr/>
          <p:nvPr/>
        </p:nvSpPr>
        <p:spPr>
          <a:xfrm>
            <a:off x="3873687" y="4495802"/>
            <a:ext cx="306007" cy="548637"/>
          </a:xfrm>
          <a:prstGeom prst="flowChartCollate">
            <a:avLst/>
          </a:prstGeom>
          <a:solidFill>
            <a:srgbClr val="82BC98"/>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89" name="Google Shape;2289;g33e3027fc13_6_2896"/>
          <p:cNvSpPr/>
          <p:nvPr/>
        </p:nvSpPr>
        <p:spPr>
          <a:xfrm>
            <a:off x="5810985" y="4178936"/>
            <a:ext cx="334014" cy="1267460"/>
          </a:xfrm>
          <a:prstGeom prst="flowChartCollate">
            <a:avLst/>
          </a:prstGeom>
          <a:solidFill>
            <a:srgbClr val="82BC98"/>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290" name="Google Shape;2290;g33e3027fc13_6_2896"/>
          <p:cNvSpPr/>
          <p:nvPr/>
        </p:nvSpPr>
        <p:spPr>
          <a:xfrm>
            <a:off x="6175539" y="3889376"/>
            <a:ext cx="262748" cy="1871346"/>
          </a:xfrm>
          <a:prstGeom prst="flowChartCollate">
            <a:avLst/>
          </a:prstGeom>
          <a:solidFill>
            <a:srgbClr val="82BC98"/>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cxnSp>
        <p:nvCxnSpPr>
          <p:cNvPr id="2291" name="Google Shape;2291;g33e3027fc13_6_2896"/>
          <p:cNvCxnSpPr>
            <a:endCxn id="2267" idx="1"/>
          </p:cNvCxnSpPr>
          <p:nvPr/>
        </p:nvCxnSpPr>
        <p:spPr>
          <a:xfrm flipH="1" rot="10800000">
            <a:off x="5811002" y="3855721"/>
            <a:ext cx="757500" cy="944700"/>
          </a:xfrm>
          <a:prstGeom prst="straightConnector1">
            <a:avLst/>
          </a:prstGeom>
          <a:noFill/>
          <a:ln cap="flat" cmpd="sng" w="28575">
            <a:solidFill>
              <a:srgbClr val="7F7F7F"/>
            </a:solidFill>
            <a:prstDash val="solid"/>
            <a:miter lim="800000"/>
            <a:headEnd len="sm" w="sm" type="none"/>
            <a:tailEnd len="med" w="med" type="triangle"/>
          </a:ln>
        </p:spPr>
      </p:cxnSp>
      <p:cxnSp>
        <p:nvCxnSpPr>
          <p:cNvPr id="2292" name="Google Shape;2292;g33e3027fc13_6_2896"/>
          <p:cNvCxnSpPr>
            <a:stCxn id="2266" idx="3"/>
            <a:endCxn id="2268" idx="1"/>
          </p:cNvCxnSpPr>
          <p:nvPr/>
        </p:nvCxnSpPr>
        <p:spPr>
          <a:xfrm>
            <a:off x="5808811" y="4800322"/>
            <a:ext cx="729300" cy="853800"/>
          </a:xfrm>
          <a:prstGeom prst="straightConnector1">
            <a:avLst/>
          </a:prstGeom>
          <a:noFill/>
          <a:ln cap="flat" cmpd="sng" w="28575">
            <a:solidFill>
              <a:srgbClr val="7F7F7F"/>
            </a:solidFill>
            <a:prstDash val="solid"/>
            <a:miter lim="800000"/>
            <a:headEnd len="sm" w="sm" type="none"/>
            <a:tailEnd len="med" w="med" type="triangle"/>
          </a:ln>
        </p:spPr>
      </p:cxnSp>
      <p:sp>
        <p:nvSpPr>
          <p:cNvPr id="2293" name="Google Shape;2293;g33e3027fc13_6_2896"/>
          <p:cNvSpPr txBox="1"/>
          <p:nvPr/>
        </p:nvSpPr>
        <p:spPr>
          <a:xfrm>
            <a:off x="8332980" y="445138"/>
            <a:ext cx="15906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C-band</a:t>
            </a:r>
            <a:endParaRPr sz="1800">
              <a:solidFill>
                <a:schemeClr val="dk1"/>
              </a:solidFill>
              <a:latin typeface="Roboto"/>
              <a:ea typeface="Roboto"/>
              <a:cs typeface="Roboto"/>
              <a:sym typeface="Roboto"/>
            </a:endParaRPr>
          </a:p>
        </p:txBody>
      </p:sp>
      <p:sp>
        <p:nvSpPr>
          <p:cNvPr id="2294" name="Google Shape;2294;g33e3027fc13_6_2896"/>
          <p:cNvSpPr txBox="1"/>
          <p:nvPr/>
        </p:nvSpPr>
        <p:spPr>
          <a:xfrm>
            <a:off x="10485120" y="492124"/>
            <a:ext cx="15906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L-band</a:t>
            </a:r>
            <a:endParaRPr sz="1800">
              <a:solidFill>
                <a:schemeClr val="dk1"/>
              </a:solidFill>
              <a:latin typeface="Roboto"/>
              <a:ea typeface="Roboto"/>
              <a:cs typeface="Roboto"/>
              <a:sym typeface="Roboto"/>
            </a:endParaRPr>
          </a:p>
        </p:txBody>
      </p:sp>
      <p:cxnSp>
        <p:nvCxnSpPr>
          <p:cNvPr id="2295" name="Google Shape;2295;g33e3027fc13_6_2896"/>
          <p:cNvCxnSpPr>
            <a:stCxn id="2278" idx="6"/>
            <a:endCxn id="2281" idx="1"/>
          </p:cNvCxnSpPr>
          <p:nvPr/>
        </p:nvCxnSpPr>
        <p:spPr>
          <a:xfrm>
            <a:off x="11033820" y="4314442"/>
            <a:ext cx="537300" cy="732900"/>
          </a:xfrm>
          <a:prstGeom prst="straightConnector1">
            <a:avLst/>
          </a:prstGeom>
          <a:noFill/>
          <a:ln cap="flat" cmpd="sng" w="28575">
            <a:solidFill>
              <a:srgbClr val="FF0000"/>
            </a:solidFill>
            <a:prstDash val="solid"/>
            <a:miter lim="800000"/>
            <a:headEnd len="sm" w="sm" type="none"/>
            <a:tailEnd len="sm" w="sm" type="none"/>
          </a:ln>
        </p:spPr>
      </p:cxnSp>
      <p:cxnSp>
        <p:nvCxnSpPr>
          <p:cNvPr id="2296" name="Google Shape;2296;g33e3027fc13_6_2896"/>
          <p:cNvCxnSpPr>
            <a:endCxn id="2280" idx="0"/>
          </p:cNvCxnSpPr>
          <p:nvPr/>
        </p:nvCxnSpPr>
        <p:spPr>
          <a:xfrm>
            <a:off x="10759470" y="4568763"/>
            <a:ext cx="0" cy="369000"/>
          </a:xfrm>
          <a:prstGeom prst="straightConnector1">
            <a:avLst/>
          </a:prstGeom>
          <a:noFill/>
          <a:ln cap="flat" cmpd="sng" w="28575">
            <a:solidFill>
              <a:srgbClr val="FF0000"/>
            </a:solidFill>
            <a:prstDash val="solid"/>
            <a:miter lim="800000"/>
            <a:headEnd len="sm" w="sm" type="none"/>
            <a:tailEnd len="sm" w="sm" type="none"/>
          </a:ln>
        </p:spPr>
      </p:cxnSp>
      <p:cxnSp>
        <p:nvCxnSpPr>
          <p:cNvPr id="2297" name="Google Shape;2297;g33e3027fc13_6_2896"/>
          <p:cNvCxnSpPr>
            <a:endCxn id="2281" idx="0"/>
          </p:cNvCxnSpPr>
          <p:nvPr/>
        </p:nvCxnSpPr>
        <p:spPr>
          <a:xfrm flipH="1">
            <a:off x="11765248" y="4568904"/>
            <a:ext cx="30600" cy="404100"/>
          </a:xfrm>
          <a:prstGeom prst="straightConnector1">
            <a:avLst/>
          </a:prstGeom>
          <a:noFill/>
          <a:ln cap="flat" cmpd="sng" w="28575">
            <a:solidFill>
              <a:srgbClr val="00B0F0"/>
            </a:solidFill>
            <a:prstDash val="solid"/>
            <a:miter lim="800000"/>
            <a:headEnd len="sm" w="sm" type="none"/>
            <a:tailEnd len="sm" w="sm" type="none"/>
          </a:ln>
        </p:spPr>
      </p:cxnSp>
      <p:cxnSp>
        <p:nvCxnSpPr>
          <p:cNvPr id="2298" name="Google Shape;2298;g33e3027fc13_6_2896"/>
          <p:cNvCxnSpPr>
            <a:stCxn id="2279" idx="2"/>
            <a:endCxn id="2280" idx="7"/>
          </p:cNvCxnSpPr>
          <p:nvPr/>
        </p:nvCxnSpPr>
        <p:spPr>
          <a:xfrm flipH="1">
            <a:off x="10953598" y="4304915"/>
            <a:ext cx="537300" cy="707400"/>
          </a:xfrm>
          <a:prstGeom prst="straightConnector1">
            <a:avLst/>
          </a:prstGeom>
          <a:noFill/>
          <a:ln cap="flat" cmpd="sng" w="28575">
            <a:solidFill>
              <a:srgbClr val="00B0F0"/>
            </a:solidFill>
            <a:prstDash val="solid"/>
            <a:miter lim="800000"/>
            <a:headEnd len="sm" w="sm" type="none"/>
            <a:tailEnd len="sm" w="sm" type="none"/>
          </a:ln>
        </p:spPr>
      </p:cxnSp>
      <p:sp>
        <p:nvSpPr>
          <p:cNvPr id="2299" name="Google Shape;2299;g33e3027fc13_6_2896"/>
          <p:cNvSpPr txBox="1"/>
          <p:nvPr/>
        </p:nvSpPr>
        <p:spPr>
          <a:xfrm>
            <a:off x="381062" y="1356930"/>
            <a:ext cx="11430000" cy="2755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1800"/>
              </a:spcBef>
              <a:spcAft>
                <a:spcPts val="0"/>
              </a:spcAft>
              <a:buClr>
                <a:schemeClr val="dk1"/>
              </a:buClr>
              <a:buSzPts val="2520"/>
              <a:buFont typeface="Arial"/>
              <a:buChar char="•"/>
            </a:pPr>
            <a:r>
              <a:rPr lang="en-US" sz="2400">
                <a:solidFill>
                  <a:schemeClr val="dk1"/>
                </a:solidFill>
                <a:latin typeface="Calibri"/>
                <a:ea typeface="Calibri"/>
                <a:cs typeface="Calibri"/>
                <a:sym typeface="Calibri"/>
              </a:rPr>
              <a:t>Select frequency channels to select rooms</a:t>
            </a:r>
            <a:endParaRPr sz="1800">
              <a:solidFill>
                <a:schemeClr val="dk1"/>
              </a:solidFill>
              <a:latin typeface="Roboto"/>
              <a:ea typeface="Roboto"/>
              <a:cs typeface="Roboto"/>
              <a:sym typeface="Roboto"/>
            </a:endParaRPr>
          </a:p>
          <a:p>
            <a:pPr indent="-342900" lvl="0" marL="342900" marR="0" rtl="0" algn="l">
              <a:lnSpc>
                <a:spcPct val="90000"/>
              </a:lnSpc>
              <a:spcBef>
                <a:spcPts val="1800"/>
              </a:spcBef>
              <a:spcAft>
                <a:spcPts val="0"/>
              </a:spcAft>
              <a:buClr>
                <a:schemeClr val="dk1"/>
              </a:buClr>
              <a:buSzPts val="2520"/>
              <a:buFont typeface="Arial"/>
              <a:buChar char="•"/>
            </a:pPr>
            <a:r>
              <a:rPr lang="en-US" sz="2400">
                <a:solidFill>
                  <a:schemeClr val="dk1"/>
                </a:solidFill>
                <a:latin typeface="Calibri"/>
                <a:ea typeface="Calibri"/>
                <a:cs typeface="Calibri"/>
                <a:sym typeface="Calibri"/>
              </a:rPr>
              <a:t>Alice entangled with Charlie or Dave</a:t>
            </a:r>
            <a:endParaRPr sz="1800">
              <a:solidFill>
                <a:schemeClr val="dk1"/>
              </a:solidFill>
              <a:latin typeface="Roboto"/>
              <a:ea typeface="Roboto"/>
              <a:cs typeface="Roboto"/>
              <a:sym typeface="Roboto"/>
            </a:endParaRPr>
          </a:p>
          <a:p>
            <a:pPr indent="-342900" lvl="0" marL="342900" marR="0" rtl="0" algn="l">
              <a:lnSpc>
                <a:spcPct val="90000"/>
              </a:lnSpc>
              <a:spcBef>
                <a:spcPts val="1800"/>
              </a:spcBef>
              <a:spcAft>
                <a:spcPts val="0"/>
              </a:spcAft>
              <a:buClr>
                <a:schemeClr val="dk1"/>
              </a:buClr>
              <a:buSzPts val="2520"/>
              <a:buFont typeface="Arial"/>
              <a:buChar char="•"/>
            </a:pPr>
            <a:r>
              <a:rPr lang="en-US" sz="2400">
                <a:solidFill>
                  <a:schemeClr val="dk1"/>
                </a:solidFill>
                <a:latin typeface="Calibri"/>
                <a:ea typeface="Calibri"/>
                <a:cs typeface="Calibri"/>
                <a:sym typeface="Calibri"/>
              </a:rPr>
              <a:t>Bob entangled with Charlie or Dave </a:t>
            </a:r>
            <a:endParaRPr sz="1800">
              <a:solidFill>
                <a:schemeClr val="dk1"/>
              </a:solidFill>
              <a:latin typeface="Roboto"/>
              <a:ea typeface="Roboto"/>
              <a:cs typeface="Roboto"/>
              <a:sym typeface="Roboto"/>
            </a:endParaRPr>
          </a:p>
        </p:txBody>
      </p:sp>
      <p:sp>
        <p:nvSpPr>
          <p:cNvPr id="2300" name="Google Shape;2300;g33e3027fc13_6_2896"/>
          <p:cNvSpPr txBox="1"/>
          <p:nvPr/>
        </p:nvSpPr>
        <p:spPr>
          <a:xfrm>
            <a:off x="9683644" y="6470581"/>
            <a:ext cx="25059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22222"/>
              </a:buClr>
              <a:buSzPts val="1200"/>
              <a:buFont typeface="Arial"/>
              <a:buNone/>
            </a:pPr>
            <a:r>
              <a:rPr b="0" i="1" lang="en-US" sz="1200" u="none" strike="noStrike">
                <a:solidFill>
                  <a:srgbClr val="222222"/>
                </a:solidFill>
                <a:latin typeface="Arial"/>
                <a:ea typeface="Arial"/>
                <a:cs typeface="Arial"/>
                <a:sym typeface="Arial"/>
              </a:rPr>
              <a:t>H Lu et al. </a:t>
            </a:r>
            <a:r>
              <a:rPr i="1" lang="en-US" sz="1200">
                <a:solidFill>
                  <a:srgbClr val="222222"/>
                </a:solidFill>
                <a:latin typeface="Arial"/>
                <a:ea typeface="Arial"/>
                <a:cs typeface="Arial"/>
                <a:sym typeface="Arial"/>
              </a:rPr>
              <a:t>Optics Letters (2023)</a:t>
            </a:r>
            <a:endParaRPr i="1" sz="12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g33e3027fc13_6_2937"/>
          <p:cNvSpPr txBox="1"/>
          <p:nvPr>
            <p:ph type="title"/>
          </p:nvPr>
        </p:nvSpPr>
        <p:spPr>
          <a:xfrm>
            <a:off x="426782" y="274320"/>
            <a:ext cx="11430000" cy="535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Font typeface="Century Gothic"/>
              <a:buNone/>
            </a:pPr>
            <a:r>
              <a:rPr lang="en-US"/>
              <a:t>How Far can Entanglement Travel?</a:t>
            </a:r>
            <a:endParaRPr/>
          </a:p>
        </p:txBody>
      </p:sp>
      <p:graphicFrame>
        <p:nvGraphicFramePr>
          <p:cNvPr id="2306" name="Google Shape;2306;g33e3027fc13_6_2937"/>
          <p:cNvGraphicFramePr/>
          <p:nvPr/>
        </p:nvGraphicFramePr>
        <p:xfrm>
          <a:off x="2032000" y="969010"/>
          <a:ext cx="3000000" cy="3000000"/>
        </p:xfrm>
        <a:graphic>
          <a:graphicData uri="http://schemas.openxmlformats.org/drawingml/2006/table">
            <a:tbl>
              <a:tblPr>
                <a:noFill/>
                <a:tableStyleId>{4244D374-E737-433F-B0F3-0EEF2F8F30A9}</a:tableStyleId>
              </a:tblPr>
              <a:tblGrid>
                <a:gridCol w="4064000"/>
                <a:gridCol w="4064000"/>
              </a:tblGrid>
              <a:tr h="370850">
                <a:tc>
                  <a:txBody>
                    <a:bodyPr/>
                    <a:lstStyle/>
                    <a:p>
                      <a:pPr indent="0" lvl="0" marL="0" marR="0" rtl="0" algn="l">
                        <a:spcBef>
                          <a:spcPts val="0"/>
                        </a:spcBef>
                        <a:spcAft>
                          <a:spcPts val="0"/>
                        </a:spcAft>
                        <a:buClr>
                          <a:schemeClr val="dk1"/>
                        </a:buClr>
                        <a:buSzPts val="1800"/>
                        <a:buFont typeface="Roboto"/>
                        <a:buNone/>
                      </a:pPr>
                      <a:r>
                        <a:rPr lang="en-US" sz="1800" u="none" cap="none" strike="noStrike"/>
                        <a:t>Examples</a:t>
                      </a:r>
                      <a:endParaRPr sz="1800" u="none" cap="none" strike="noStrike"/>
                    </a:p>
                  </a:txBody>
                  <a:tcPr marT="45725" marB="45725" marR="91450" marL="91450">
                    <a:solidFill>
                      <a:schemeClr val="lt2"/>
                    </a:solidFill>
                  </a:tcPr>
                </a:tc>
                <a:tc>
                  <a:txBody>
                    <a:bodyPr/>
                    <a:lstStyle/>
                    <a:p>
                      <a:pPr indent="0" lvl="0" marL="0" marR="0" rtl="0" algn="l">
                        <a:spcBef>
                          <a:spcPts val="0"/>
                        </a:spcBef>
                        <a:spcAft>
                          <a:spcPts val="0"/>
                        </a:spcAft>
                        <a:buClr>
                          <a:schemeClr val="dk1"/>
                        </a:buClr>
                        <a:buSzPts val="1800"/>
                        <a:buFont typeface="Roboto"/>
                        <a:buNone/>
                      </a:pPr>
                      <a:r>
                        <a:rPr lang="en-US" sz="1800" u="none" cap="none" strike="noStrike"/>
                        <a:t>Distance</a:t>
                      </a:r>
                      <a:endParaRPr sz="1800" u="none" cap="none" strike="noStrike"/>
                    </a:p>
                  </a:txBody>
                  <a:tcPr marT="45725" marB="45725" marR="91450" marL="91450">
                    <a:solidFill>
                      <a:schemeClr val="lt2"/>
                    </a:solidFill>
                  </a:tcPr>
                </a:tc>
              </a:tr>
              <a:tr h="370850">
                <a:tc>
                  <a:txBody>
                    <a:bodyPr/>
                    <a:lstStyle/>
                    <a:p>
                      <a:pPr indent="0" lvl="0" marL="0" marR="0" rtl="0" algn="l">
                        <a:spcBef>
                          <a:spcPts val="0"/>
                        </a:spcBef>
                        <a:spcAft>
                          <a:spcPts val="0"/>
                        </a:spcAft>
                        <a:buClr>
                          <a:schemeClr val="dk1"/>
                        </a:buClr>
                        <a:buSzPts val="1800"/>
                        <a:buFont typeface="Roboto"/>
                        <a:buNone/>
                      </a:pPr>
                      <a:r>
                        <a:rPr lang="en-US" sz="1800" u="none" cap="none" strike="noStrike"/>
                        <a:t>Entanglement using trapped ion (</a:t>
                      </a:r>
                      <a:r>
                        <a:rPr lang="en-US" sz="1800" u="none" cap="none" strike="noStrike">
                          <a:latin typeface="Century Gothic"/>
                          <a:ea typeface="Century Gothic"/>
                          <a:cs typeface="Century Gothic"/>
                          <a:sym typeface="Century Gothic"/>
                        </a:rPr>
                        <a:t>Hajdusek et al. ) </a:t>
                      </a:r>
                      <a:r>
                        <a:rPr lang="en-US" sz="1800" u="none" cap="none" strike="noStrike"/>
                        <a:t>(2023) </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800"/>
                        <a:buFont typeface="Roboto"/>
                        <a:buNone/>
                      </a:pPr>
                      <a:r>
                        <a:rPr lang="en-US" sz="1800" u="none" cap="none" strike="noStrike"/>
                        <a:t>50 km</a:t>
                      </a:r>
                      <a:endParaRPr sz="1800" u="none" cap="none" strike="noStrike"/>
                    </a:p>
                  </a:txBody>
                  <a:tcPr marT="45725" marB="45725" marR="91450" marL="91450"/>
                </a:tc>
              </a:tr>
              <a:tr h="370850">
                <a:tc>
                  <a:txBody>
                    <a:bodyPr/>
                    <a:lstStyle/>
                    <a:p>
                      <a:pPr indent="0" lvl="0" marL="0" marR="0" rtl="0" algn="l">
                        <a:spcBef>
                          <a:spcPts val="0"/>
                        </a:spcBef>
                        <a:spcAft>
                          <a:spcPts val="0"/>
                        </a:spcAft>
                        <a:buClr>
                          <a:schemeClr val="dk1"/>
                        </a:buClr>
                        <a:buSzPts val="1800"/>
                        <a:buFont typeface="Roboto"/>
                        <a:buNone/>
                      </a:pPr>
                      <a:r>
                        <a:rPr lang="en-US" sz="1800" u="none" cap="none" strike="noStrike"/>
                        <a:t>LANL/NIST (2007) QKD</a:t>
                      </a:r>
                      <a:endParaRPr sz="1800" u="none" cap="none" strike="noStrike"/>
                    </a:p>
                  </a:txBody>
                  <a:tcPr marT="45725" marB="45725" marR="91450" marL="91450">
                    <a:solidFill>
                      <a:srgbClr val="C8C8C8"/>
                    </a:solidFill>
                  </a:tcPr>
                </a:tc>
                <a:tc>
                  <a:txBody>
                    <a:bodyPr/>
                    <a:lstStyle/>
                    <a:p>
                      <a:pPr indent="0" lvl="0" marL="0" marR="0" rtl="0" algn="l">
                        <a:spcBef>
                          <a:spcPts val="0"/>
                        </a:spcBef>
                        <a:spcAft>
                          <a:spcPts val="0"/>
                        </a:spcAft>
                        <a:buClr>
                          <a:schemeClr val="dk1"/>
                        </a:buClr>
                        <a:buSzPts val="1800"/>
                        <a:buFont typeface="Roboto"/>
                        <a:buNone/>
                      </a:pPr>
                      <a:r>
                        <a:rPr lang="en-US" sz="1800" u="none" cap="none" strike="noStrike"/>
                        <a:t>148.7 km</a:t>
                      </a:r>
                      <a:endParaRPr sz="1800" u="none" cap="none" strike="noStrike"/>
                    </a:p>
                  </a:txBody>
                  <a:tcPr marT="45725" marB="45725" marR="91450" marL="91450">
                    <a:solidFill>
                      <a:srgbClr val="C8C8C8"/>
                    </a:solidFill>
                  </a:tcPr>
                </a:tc>
              </a:tr>
              <a:tr h="370850">
                <a:tc>
                  <a:txBody>
                    <a:bodyPr/>
                    <a:lstStyle/>
                    <a:p>
                      <a:pPr indent="0" lvl="0" marL="0" marR="0" rtl="0" algn="l">
                        <a:spcBef>
                          <a:spcPts val="0"/>
                        </a:spcBef>
                        <a:spcAft>
                          <a:spcPts val="0"/>
                        </a:spcAft>
                        <a:buClr>
                          <a:schemeClr val="dk1"/>
                        </a:buClr>
                        <a:buSzPts val="1800"/>
                        <a:buFont typeface="Roboto"/>
                        <a:buNone/>
                      </a:pPr>
                      <a:r>
                        <a:rPr lang="en-US" sz="1800" u="none" cap="none" strike="noStrike"/>
                        <a:t>Teleportation Free space (Zeilenger et al.) (2012)</a:t>
                      </a:r>
                      <a:endParaRPr sz="1800" u="none" cap="none" strike="noStrike"/>
                    </a:p>
                  </a:txBody>
                  <a:tcPr marT="45725" marB="45725" marR="91450" marL="91450"/>
                </a:tc>
                <a:tc>
                  <a:txBody>
                    <a:bodyPr/>
                    <a:lstStyle/>
                    <a:p>
                      <a:pPr indent="0" lvl="0" marL="0" marR="0" rtl="0" algn="l">
                        <a:spcBef>
                          <a:spcPts val="0"/>
                        </a:spcBef>
                        <a:spcAft>
                          <a:spcPts val="0"/>
                        </a:spcAft>
                        <a:buClr>
                          <a:schemeClr val="dk1"/>
                        </a:buClr>
                        <a:buSzPts val="1800"/>
                        <a:buFont typeface="Roboto"/>
                        <a:buNone/>
                      </a:pPr>
                      <a:r>
                        <a:rPr lang="en-US" sz="1800" u="none" cap="none" strike="noStrike"/>
                        <a:t>144 km</a:t>
                      </a:r>
                      <a:endParaRPr sz="1800" u="none" cap="none" strike="noStrike"/>
                    </a:p>
                  </a:txBody>
                  <a:tcPr marT="45725" marB="45725" marR="91450" marL="91450"/>
                </a:tc>
              </a:tr>
              <a:tr h="370850">
                <a:tc>
                  <a:txBody>
                    <a:bodyPr/>
                    <a:lstStyle/>
                    <a:p>
                      <a:pPr indent="0" lvl="0" marL="0" marR="0" rtl="0" algn="l">
                        <a:spcBef>
                          <a:spcPts val="0"/>
                        </a:spcBef>
                        <a:spcAft>
                          <a:spcPts val="0"/>
                        </a:spcAft>
                        <a:buClr>
                          <a:schemeClr val="dk1"/>
                        </a:buClr>
                        <a:buSzPts val="1800"/>
                        <a:buFont typeface="Roboto"/>
                        <a:buNone/>
                      </a:pPr>
                      <a:r>
                        <a:rPr lang="en-US" sz="1800" u="none" cap="none" strike="noStrike"/>
                        <a:t>China (Wei Pan et al.) (2021) space</a:t>
                      </a:r>
                      <a:endParaRPr sz="1800" u="none" cap="none" strike="noStrike"/>
                    </a:p>
                  </a:txBody>
                  <a:tcPr marT="45725" marB="45725" marR="91450" marL="91450">
                    <a:solidFill>
                      <a:srgbClr val="C8C8C8"/>
                    </a:solidFill>
                  </a:tcPr>
                </a:tc>
                <a:tc>
                  <a:txBody>
                    <a:bodyPr/>
                    <a:lstStyle/>
                    <a:p>
                      <a:pPr indent="0" lvl="0" marL="0" marR="0" rtl="0" algn="l">
                        <a:spcBef>
                          <a:spcPts val="0"/>
                        </a:spcBef>
                        <a:spcAft>
                          <a:spcPts val="0"/>
                        </a:spcAft>
                        <a:buClr>
                          <a:schemeClr val="dk1"/>
                        </a:buClr>
                        <a:buSzPts val="1800"/>
                        <a:buFont typeface="Roboto"/>
                        <a:buNone/>
                      </a:pPr>
                      <a:r>
                        <a:rPr lang="en-US" sz="1800" u="none" cap="none" strike="noStrike"/>
                        <a:t>4600 km</a:t>
                      </a:r>
                      <a:endParaRPr sz="1800" u="none" cap="none" strike="noStrike"/>
                    </a:p>
                  </a:txBody>
                  <a:tcPr marT="45725" marB="45725" marR="91450" marL="91450">
                    <a:solidFill>
                      <a:srgbClr val="C8C8C8"/>
                    </a:solidFill>
                  </a:tcPr>
                </a:tc>
              </a:tr>
            </a:tbl>
          </a:graphicData>
        </a:graphic>
      </p:graphicFrame>
      <p:sp>
        <p:nvSpPr>
          <p:cNvPr id="2307" name="Google Shape;2307;g33e3027fc13_6_2937"/>
          <p:cNvSpPr txBox="1"/>
          <p:nvPr>
            <p:ph idx="1" type="body"/>
          </p:nvPr>
        </p:nvSpPr>
        <p:spPr>
          <a:xfrm>
            <a:off x="426782" y="3361690"/>
            <a:ext cx="11018400" cy="2993400"/>
          </a:xfrm>
          <a:prstGeom prst="rect">
            <a:avLst/>
          </a:prstGeom>
          <a:noFill/>
          <a:ln>
            <a:noFill/>
          </a:ln>
        </p:spPr>
        <p:txBody>
          <a:bodyPr anchorCtr="0" anchor="t" bIns="45700" lIns="91425" spcFirstLastPara="1" rIns="91425" wrap="square" tIns="45700">
            <a:noAutofit/>
          </a:bodyPr>
          <a:lstStyle/>
          <a:p>
            <a:pPr indent="-388620" lvl="0" marL="457200" rtl="0" algn="l">
              <a:lnSpc>
                <a:spcPct val="90000"/>
              </a:lnSpc>
              <a:spcBef>
                <a:spcPts val="1800"/>
              </a:spcBef>
              <a:spcAft>
                <a:spcPts val="0"/>
              </a:spcAft>
              <a:buClr>
                <a:schemeClr val="dk1"/>
              </a:buClr>
              <a:buSzPts val="2520"/>
              <a:buFont typeface="Century Gothic"/>
              <a:buChar char="•"/>
            </a:pPr>
            <a:r>
              <a:rPr lang="en-US" sz="2400"/>
              <a:t>Over long distance, photon loss increases</a:t>
            </a:r>
            <a:endParaRPr/>
          </a:p>
          <a:p>
            <a:pPr indent="-388620" lvl="0" marL="457200" rtl="0" algn="l">
              <a:lnSpc>
                <a:spcPct val="90000"/>
              </a:lnSpc>
              <a:spcBef>
                <a:spcPts val="1800"/>
              </a:spcBef>
              <a:spcAft>
                <a:spcPts val="0"/>
              </a:spcAft>
              <a:buClr>
                <a:schemeClr val="dk1"/>
              </a:buClr>
              <a:buSzPts val="2520"/>
              <a:buFont typeface="Century Gothic"/>
              <a:buChar char="•"/>
            </a:pPr>
            <a:r>
              <a:rPr lang="en-US" sz="2400"/>
              <a:t>Quantum repeaters use entanglement swapping for reliable transport over short distances</a:t>
            </a:r>
            <a:endParaRPr/>
          </a:p>
        </p:txBody>
      </p:sp>
      <p:sp>
        <p:nvSpPr>
          <p:cNvPr id="2308" name="Google Shape;2308;g33e3027fc13_6_2937"/>
          <p:cNvSpPr/>
          <p:nvPr/>
        </p:nvSpPr>
        <p:spPr>
          <a:xfrm>
            <a:off x="2682240" y="4997704"/>
            <a:ext cx="878700" cy="746700"/>
          </a:xfrm>
          <a:prstGeom prst="ellipse">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A</a:t>
            </a:r>
            <a:endParaRPr sz="1800">
              <a:solidFill>
                <a:schemeClr val="dk1"/>
              </a:solidFill>
              <a:latin typeface="Roboto"/>
              <a:ea typeface="Roboto"/>
              <a:cs typeface="Roboto"/>
              <a:sym typeface="Roboto"/>
            </a:endParaRPr>
          </a:p>
        </p:txBody>
      </p:sp>
      <p:sp>
        <p:nvSpPr>
          <p:cNvPr id="2309" name="Google Shape;2309;g33e3027fc13_6_2937"/>
          <p:cNvSpPr/>
          <p:nvPr/>
        </p:nvSpPr>
        <p:spPr>
          <a:xfrm>
            <a:off x="8823960" y="4955794"/>
            <a:ext cx="878700" cy="746700"/>
          </a:xfrm>
          <a:prstGeom prst="ellipse">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B</a:t>
            </a:r>
            <a:endParaRPr sz="1800">
              <a:solidFill>
                <a:schemeClr val="dk1"/>
              </a:solidFill>
              <a:latin typeface="Roboto"/>
              <a:ea typeface="Roboto"/>
              <a:cs typeface="Roboto"/>
              <a:sym typeface="Roboto"/>
            </a:endParaRPr>
          </a:p>
        </p:txBody>
      </p:sp>
      <p:sp>
        <p:nvSpPr>
          <p:cNvPr id="2310" name="Google Shape;2310;g33e3027fc13_6_2937"/>
          <p:cNvSpPr/>
          <p:nvPr/>
        </p:nvSpPr>
        <p:spPr>
          <a:xfrm>
            <a:off x="5643880" y="5091938"/>
            <a:ext cx="1097400" cy="610500"/>
          </a:xfrm>
          <a:prstGeom prst="roundRect">
            <a:avLst>
              <a:gd fmla="val 16667" name="adj"/>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311" name="Google Shape;2311;g33e3027fc13_6_2937"/>
          <p:cNvSpPr txBox="1"/>
          <p:nvPr/>
        </p:nvSpPr>
        <p:spPr>
          <a:xfrm>
            <a:off x="5334000" y="5746369"/>
            <a:ext cx="2560200" cy="591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Entanglement swapping</a:t>
            </a:r>
            <a:endParaRPr sz="1800">
              <a:solidFill>
                <a:schemeClr val="dk1"/>
              </a:solidFill>
              <a:latin typeface="Century Gothic"/>
              <a:ea typeface="Century Gothic"/>
              <a:cs typeface="Century Gothic"/>
              <a:sym typeface="Century Gothic"/>
            </a:endParaRPr>
          </a:p>
        </p:txBody>
      </p:sp>
      <p:sp>
        <p:nvSpPr>
          <p:cNvPr id="2312" name="Google Shape;2312;g33e3027fc13_6_2937"/>
          <p:cNvSpPr/>
          <p:nvPr/>
        </p:nvSpPr>
        <p:spPr>
          <a:xfrm>
            <a:off x="5814090" y="5210556"/>
            <a:ext cx="327600" cy="373500"/>
          </a:xfrm>
          <a:prstGeom prst="ellipse">
            <a:avLst/>
          </a:prstGeom>
          <a:solidFill>
            <a:srgbClr val="00B0F0"/>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313" name="Google Shape;2313;g33e3027fc13_6_2937"/>
          <p:cNvSpPr/>
          <p:nvPr/>
        </p:nvSpPr>
        <p:spPr>
          <a:xfrm>
            <a:off x="6311929" y="5210556"/>
            <a:ext cx="327600" cy="373500"/>
          </a:xfrm>
          <a:prstGeom prst="ellipse">
            <a:avLst/>
          </a:prstGeom>
          <a:solidFill>
            <a:schemeClr val="dk2"/>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314" name="Google Shape;2314;g33e3027fc13_6_2937"/>
          <p:cNvSpPr/>
          <p:nvPr/>
        </p:nvSpPr>
        <p:spPr>
          <a:xfrm>
            <a:off x="3589050" y="5104511"/>
            <a:ext cx="327600" cy="373500"/>
          </a:xfrm>
          <a:prstGeom prst="ellipse">
            <a:avLst/>
          </a:prstGeom>
          <a:solidFill>
            <a:schemeClr val="dk2"/>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sp>
        <p:nvSpPr>
          <p:cNvPr id="2315" name="Google Shape;2315;g33e3027fc13_6_2937"/>
          <p:cNvSpPr/>
          <p:nvPr/>
        </p:nvSpPr>
        <p:spPr>
          <a:xfrm>
            <a:off x="8468361" y="5104511"/>
            <a:ext cx="327600" cy="373500"/>
          </a:xfrm>
          <a:prstGeom prst="ellipse">
            <a:avLst/>
          </a:prstGeom>
          <a:solidFill>
            <a:srgbClr val="00B0F0"/>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cxnSp>
        <p:nvCxnSpPr>
          <p:cNvPr id="2316" name="Google Shape;2316;g33e3027fc13_6_2937"/>
          <p:cNvCxnSpPr>
            <a:endCxn id="2310" idx="1"/>
          </p:cNvCxnSpPr>
          <p:nvPr/>
        </p:nvCxnSpPr>
        <p:spPr>
          <a:xfrm flipH="1" rot="10800000">
            <a:off x="3516580" y="5397188"/>
            <a:ext cx="2127300" cy="80700"/>
          </a:xfrm>
          <a:prstGeom prst="straightConnector1">
            <a:avLst/>
          </a:prstGeom>
          <a:noFill/>
          <a:ln cap="flat" cmpd="sng" w="28575">
            <a:solidFill>
              <a:srgbClr val="7F7F7F"/>
            </a:solidFill>
            <a:prstDash val="solid"/>
            <a:miter lim="800000"/>
            <a:headEnd len="sm" w="sm" type="none"/>
            <a:tailEnd len="sm" w="sm" type="none"/>
          </a:ln>
        </p:spPr>
      </p:cxnSp>
      <p:cxnSp>
        <p:nvCxnSpPr>
          <p:cNvPr id="2317" name="Google Shape;2317;g33e3027fc13_6_2937"/>
          <p:cNvCxnSpPr/>
          <p:nvPr/>
        </p:nvCxnSpPr>
        <p:spPr>
          <a:xfrm>
            <a:off x="6741160" y="5411406"/>
            <a:ext cx="2082900" cy="66600"/>
          </a:xfrm>
          <a:prstGeom prst="straightConnector1">
            <a:avLst/>
          </a:prstGeom>
          <a:noFill/>
          <a:ln cap="flat" cmpd="sng" w="28575">
            <a:solidFill>
              <a:srgbClr val="7F7F7F"/>
            </a:solidFill>
            <a:prstDash val="solid"/>
            <a:miter lim="800000"/>
            <a:headEnd len="sm" w="sm" type="none"/>
            <a:tailEnd len="sm" w="sm"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1" name="Shape 2321"/>
        <p:cNvGrpSpPr/>
        <p:nvPr/>
      </p:nvGrpSpPr>
      <p:grpSpPr>
        <a:xfrm>
          <a:off x="0" y="0"/>
          <a:ext cx="0" cy="0"/>
          <a:chOff x="0" y="0"/>
          <a:chExt cx="0" cy="0"/>
        </a:xfrm>
      </p:grpSpPr>
      <p:sp>
        <p:nvSpPr>
          <p:cNvPr id="2322" name="Google Shape;2322;g33e3027fc13_6_3007"/>
          <p:cNvSpPr txBox="1"/>
          <p:nvPr>
            <p:ph type="title"/>
          </p:nvPr>
        </p:nvSpPr>
        <p:spPr>
          <a:xfrm>
            <a:off x="426782" y="274320"/>
            <a:ext cx="11430000" cy="535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Font typeface="Century Gothic"/>
              <a:buNone/>
            </a:pPr>
            <a:r>
              <a:rPr lang="en-US"/>
              <a:t>Investigating Satellite Communications</a:t>
            </a:r>
            <a:endParaRPr/>
          </a:p>
        </p:txBody>
      </p:sp>
      <p:sp>
        <p:nvSpPr>
          <p:cNvPr id="2323" name="Google Shape;2323;g33e3027fc13_6_3007"/>
          <p:cNvSpPr txBox="1"/>
          <p:nvPr>
            <p:ph idx="1" type="body"/>
          </p:nvPr>
        </p:nvSpPr>
        <p:spPr>
          <a:xfrm>
            <a:off x="426782" y="960146"/>
            <a:ext cx="11430000" cy="5394900"/>
          </a:xfrm>
          <a:prstGeom prst="rect">
            <a:avLst/>
          </a:prstGeom>
          <a:noFill/>
          <a:ln>
            <a:noFill/>
          </a:ln>
        </p:spPr>
        <p:txBody>
          <a:bodyPr anchorCtr="0" anchor="t" bIns="45700" lIns="91425" spcFirstLastPara="1" rIns="91425" wrap="square" tIns="45700">
            <a:noAutofit/>
          </a:bodyPr>
          <a:lstStyle/>
          <a:p>
            <a:pPr indent="-388620" lvl="0" marL="457200" rtl="0" algn="l">
              <a:lnSpc>
                <a:spcPct val="90000"/>
              </a:lnSpc>
              <a:spcBef>
                <a:spcPts val="1800"/>
              </a:spcBef>
              <a:spcAft>
                <a:spcPts val="0"/>
              </a:spcAft>
              <a:buClr>
                <a:schemeClr val="dk1"/>
              </a:buClr>
              <a:buSzPts val="2520"/>
              <a:buFont typeface="Century Gothic"/>
              <a:buChar char="•"/>
            </a:pPr>
            <a:r>
              <a:rPr lang="en-US"/>
              <a:t>New optimization algorithms in simulation; until we get satellite access</a:t>
            </a:r>
            <a:endParaRPr/>
          </a:p>
          <a:p>
            <a:pPr indent="-388620" lvl="0" marL="457200" rtl="0" algn="l">
              <a:lnSpc>
                <a:spcPct val="90000"/>
              </a:lnSpc>
              <a:spcBef>
                <a:spcPts val="1800"/>
              </a:spcBef>
              <a:spcAft>
                <a:spcPts val="0"/>
              </a:spcAft>
              <a:buClr>
                <a:schemeClr val="dk1"/>
              </a:buClr>
              <a:buSzPts val="2520"/>
              <a:buFont typeface="Century Gothic"/>
              <a:buChar char="•"/>
            </a:pPr>
            <a:r>
              <a:rPr lang="en-US"/>
              <a:t>Connecting (100 miles apart)</a:t>
            </a:r>
            <a:endParaRPr/>
          </a:p>
          <a:p>
            <a:pPr indent="-365760" lvl="1" marL="914400" rtl="0" algn="l">
              <a:lnSpc>
                <a:spcPct val="90000"/>
              </a:lnSpc>
              <a:spcBef>
                <a:spcPts val="800"/>
              </a:spcBef>
              <a:spcAft>
                <a:spcPts val="0"/>
              </a:spcAft>
              <a:buSzPts val="2160"/>
              <a:buChar char="–"/>
            </a:pPr>
            <a:r>
              <a:rPr lang="en-US"/>
              <a:t>EPB Chattanooga</a:t>
            </a:r>
            <a:endParaRPr/>
          </a:p>
          <a:p>
            <a:pPr indent="-365760" lvl="1" marL="914400" rtl="0" algn="l">
              <a:lnSpc>
                <a:spcPct val="90000"/>
              </a:lnSpc>
              <a:spcBef>
                <a:spcPts val="800"/>
              </a:spcBef>
              <a:spcAft>
                <a:spcPts val="0"/>
              </a:spcAft>
              <a:buSzPts val="2160"/>
              <a:buChar char="–"/>
            </a:pPr>
            <a:r>
              <a:rPr lang="en-US"/>
              <a:t>ORNL</a:t>
            </a:r>
            <a:endParaRPr/>
          </a:p>
          <a:p>
            <a:pPr indent="-365760" lvl="1" marL="914400" rtl="0" algn="l">
              <a:lnSpc>
                <a:spcPct val="90000"/>
              </a:lnSpc>
              <a:spcBef>
                <a:spcPts val="800"/>
              </a:spcBef>
              <a:spcAft>
                <a:spcPts val="0"/>
              </a:spcAft>
              <a:buSzPts val="2160"/>
              <a:buChar char="–"/>
            </a:pPr>
            <a:r>
              <a:rPr lang="en-US"/>
              <a:t>Tennessee Tech</a:t>
            </a:r>
            <a:endParaRPr/>
          </a:p>
          <a:p>
            <a:pPr indent="-388620" lvl="0" marL="457200" rtl="0" algn="l">
              <a:lnSpc>
                <a:spcPct val="90000"/>
              </a:lnSpc>
              <a:spcBef>
                <a:spcPts val="1800"/>
              </a:spcBef>
              <a:spcAft>
                <a:spcPts val="0"/>
              </a:spcAft>
              <a:buClr>
                <a:schemeClr val="dk1"/>
              </a:buClr>
              <a:buSzPts val="2520"/>
              <a:buFont typeface="Century Gothic"/>
              <a:buChar char="•"/>
            </a:pPr>
            <a:r>
              <a:rPr lang="en-US"/>
              <a:t>Optimum number of satellites</a:t>
            </a:r>
            <a:endParaRPr/>
          </a:p>
          <a:p>
            <a:pPr indent="-365760" lvl="1" marL="914400" rtl="0" algn="l">
              <a:lnSpc>
                <a:spcPct val="90000"/>
              </a:lnSpc>
              <a:spcBef>
                <a:spcPts val="800"/>
              </a:spcBef>
              <a:spcAft>
                <a:spcPts val="0"/>
              </a:spcAft>
              <a:buSzPts val="2160"/>
              <a:buChar char="–"/>
            </a:pPr>
            <a:r>
              <a:rPr lang="en-US"/>
              <a:t>108 satellites provides 55.17% day coverage </a:t>
            </a:r>
            <a:endParaRPr/>
          </a:p>
          <a:p>
            <a:pPr indent="-365760" lvl="1" marL="914400" rtl="0" algn="l">
              <a:lnSpc>
                <a:spcPct val="90000"/>
              </a:lnSpc>
              <a:spcBef>
                <a:spcPts val="800"/>
              </a:spcBef>
              <a:spcAft>
                <a:spcPts val="0"/>
              </a:spcAft>
              <a:buSzPts val="2160"/>
              <a:buChar char="–"/>
            </a:pPr>
            <a:r>
              <a:rPr lang="en-US"/>
              <a:t>57.75% of entanglement distribution </a:t>
            </a:r>
            <a:endParaRPr/>
          </a:p>
          <a:p>
            <a:pPr indent="-365760" lvl="1" marL="914400" rtl="0" algn="l">
              <a:lnSpc>
                <a:spcPct val="90000"/>
              </a:lnSpc>
              <a:spcBef>
                <a:spcPts val="800"/>
              </a:spcBef>
              <a:spcAft>
                <a:spcPts val="0"/>
              </a:spcAft>
              <a:buSzPts val="2160"/>
              <a:buChar char="–"/>
            </a:pPr>
            <a:r>
              <a:rPr lang="en-US"/>
              <a:t>Average fidelity of 0.96</a:t>
            </a:r>
            <a:endParaRPr/>
          </a:p>
        </p:txBody>
      </p:sp>
      <p:pic>
        <p:nvPicPr>
          <p:cNvPr descr="A map of the world with colored circles&#10;&#10;Description automatically generated" id="2324" name="Google Shape;2324;g33e3027fc13_6_3007"/>
          <p:cNvPicPr preferRelativeResize="0"/>
          <p:nvPr/>
        </p:nvPicPr>
        <p:blipFill rotWithShape="1">
          <a:blip r:embed="rId3">
            <a:alphaModFix/>
          </a:blip>
          <a:srcRect b="0" l="0" r="0" t="0"/>
          <a:stretch/>
        </p:blipFill>
        <p:spPr>
          <a:xfrm>
            <a:off x="8489100" y="1832303"/>
            <a:ext cx="3702900" cy="1810307"/>
          </a:xfrm>
          <a:prstGeom prst="rect">
            <a:avLst/>
          </a:prstGeom>
          <a:noFill/>
          <a:ln>
            <a:noFill/>
          </a:ln>
        </p:spPr>
      </p:pic>
      <p:pic>
        <p:nvPicPr>
          <p:cNvPr descr="A map with green dots&#10;&#10;Description automatically generated" id="2325" name="Google Shape;2325;g33e3027fc13_6_3007"/>
          <p:cNvPicPr preferRelativeResize="0"/>
          <p:nvPr/>
        </p:nvPicPr>
        <p:blipFill rotWithShape="1">
          <a:blip r:embed="rId4">
            <a:alphaModFix/>
          </a:blip>
          <a:srcRect b="0" l="0" r="0" t="0"/>
          <a:stretch/>
        </p:blipFill>
        <p:spPr>
          <a:xfrm>
            <a:off x="6096000" y="1685850"/>
            <a:ext cx="2183056" cy="2195975"/>
          </a:xfrm>
          <a:prstGeom prst="rect">
            <a:avLst/>
          </a:prstGeom>
          <a:noFill/>
          <a:ln>
            <a:noFill/>
          </a:ln>
        </p:spPr>
      </p:pic>
      <p:pic>
        <p:nvPicPr>
          <p:cNvPr descr="A graph with a line graph&#10;&#10;Description automatically generated" id="2326" name="Google Shape;2326;g33e3027fc13_6_3007"/>
          <p:cNvPicPr preferRelativeResize="0"/>
          <p:nvPr/>
        </p:nvPicPr>
        <p:blipFill rotWithShape="1">
          <a:blip r:embed="rId5">
            <a:alphaModFix/>
          </a:blip>
          <a:srcRect b="0" l="0" r="0" t="0"/>
          <a:stretch/>
        </p:blipFill>
        <p:spPr>
          <a:xfrm>
            <a:off x="9138790" y="4556167"/>
            <a:ext cx="2626426" cy="1969819"/>
          </a:xfrm>
          <a:prstGeom prst="rect">
            <a:avLst/>
          </a:prstGeom>
          <a:noFill/>
          <a:ln>
            <a:noFill/>
          </a:ln>
        </p:spPr>
      </p:pic>
      <p:pic>
        <p:nvPicPr>
          <p:cNvPr descr="A graph with a line going up&#10;&#10;Description automatically generated" id="2327" name="Google Shape;2327;g33e3027fc13_6_3007"/>
          <p:cNvPicPr preferRelativeResize="0"/>
          <p:nvPr/>
        </p:nvPicPr>
        <p:blipFill rotWithShape="1">
          <a:blip r:embed="rId6">
            <a:alphaModFix/>
          </a:blip>
          <a:srcRect b="0" l="0" r="0" t="0"/>
          <a:stretch/>
        </p:blipFill>
        <p:spPr>
          <a:xfrm>
            <a:off x="6124716" y="4558336"/>
            <a:ext cx="2678731" cy="2009048"/>
          </a:xfrm>
          <a:prstGeom prst="rect">
            <a:avLst/>
          </a:prstGeom>
          <a:noFill/>
          <a:ln>
            <a:noFill/>
          </a:ln>
        </p:spPr>
      </p:pic>
      <p:sp>
        <p:nvSpPr>
          <p:cNvPr id="2328" name="Google Shape;2328;g33e3027fc13_6_3007"/>
          <p:cNvSpPr txBox="1"/>
          <p:nvPr/>
        </p:nvSpPr>
        <p:spPr>
          <a:xfrm>
            <a:off x="9098040" y="6533864"/>
            <a:ext cx="5090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i="1" lang="en-US" sz="1200">
                <a:solidFill>
                  <a:schemeClr val="dk1"/>
                </a:solidFill>
                <a:latin typeface="Arial"/>
                <a:ea typeface="Arial"/>
                <a:cs typeface="Arial"/>
                <a:sym typeface="Arial"/>
              </a:rPr>
              <a:t>M. Mohammed, et al., INDIS SC (2024)</a:t>
            </a:r>
            <a:endParaRPr i="1" sz="1200">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g33e3027fc13_6_2953"/>
          <p:cNvSpPr txBox="1"/>
          <p:nvPr>
            <p:ph type="title"/>
          </p:nvPr>
        </p:nvSpPr>
        <p:spPr>
          <a:xfrm>
            <a:off x="426782" y="274320"/>
            <a:ext cx="11430000" cy="9789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dk1"/>
              </a:buClr>
              <a:buSzPts val="1400"/>
              <a:buFont typeface="Century Gothic"/>
              <a:buNone/>
            </a:pPr>
            <a:r>
              <a:rPr lang="en-US" sz="3200"/>
              <a:t>Repeaters, Infrastructure, Protocols and more</a:t>
            </a:r>
            <a:br>
              <a:rPr lang="en-US" sz="4000"/>
            </a:br>
            <a:endParaRPr/>
          </a:p>
        </p:txBody>
      </p:sp>
      <p:pic>
        <p:nvPicPr>
          <p:cNvPr descr="Premium Vector | State of tennessee on blue map of united states of america  flag and map of tennessee" id="2334" name="Google Shape;2334;g33e3027fc13_6_2953"/>
          <p:cNvPicPr preferRelativeResize="0"/>
          <p:nvPr/>
        </p:nvPicPr>
        <p:blipFill rotWithShape="1">
          <a:blip r:embed="rId3">
            <a:alphaModFix/>
          </a:blip>
          <a:srcRect b="0" l="0" r="0" t="0"/>
          <a:stretch/>
        </p:blipFill>
        <p:spPr>
          <a:xfrm>
            <a:off x="3236251" y="949092"/>
            <a:ext cx="9220576" cy="6142141"/>
          </a:xfrm>
          <a:prstGeom prst="rect">
            <a:avLst/>
          </a:prstGeom>
          <a:noFill/>
          <a:ln>
            <a:noFill/>
          </a:ln>
        </p:spPr>
      </p:pic>
      <p:pic>
        <p:nvPicPr>
          <p:cNvPr id="2335" name="Google Shape;2335;g33e3027fc13_6_2953"/>
          <p:cNvPicPr preferRelativeResize="0"/>
          <p:nvPr/>
        </p:nvPicPr>
        <p:blipFill rotWithShape="1">
          <a:blip r:embed="rId4">
            <a:alphaModFix/>
          </a:blip>
          <a:srcRect b="0" l="0" r="0" t="0"/>
          <a:stretch/>
        </p:blipFill>
        <p:spPr>
          <a:xfrm>
            <a:off x="7288693" y="909507"/>
            <a:ext cx="2012651" cy="2012651"/>
          </a:xfrm>
          <a:prstGeom prst="rect">
            <a:avLst/>
          </a:prstGeom>
          <a:noFill/>
          <a:ln>
            <a:noFill/>
          </a:ln>
        </p:spPr>
      </p:pic>
      <p:pic>
        <p:nvPicPr>
          <p:cNvPr id="2336" name="Google Shape;2336;g33e3027fc13_6_2953"/>
          <p:cNvPicPr preferRelativeResize="0"/>
          <p:nvPr/>
        </p:nvPicPr>
        <p:blipFill rotWithShape="1">
          <a:blip r:embed="rId5">
            <a:alphaModFix/>
          </a:blip>
          <a:srcRect b="0" l="0" r="0" t="0"/>
          <a:stretch/>
        </p:blipFill>
        <p:spPr>
          <a:xfrm>
            <a:off x="4195652" y="3381536"/>
            <a:ext cx="328090" cy="338673"/>
          </a:xfrm>
          <a:prstGeom prst="rect">
            <a:avLst/>
          </a:prstGeom>
          <a:noFill/>
          <a:ln>
            <a:noFill/>
          </a:ln>
        </p:spPr>
      </p:pic>
      <p:cxnSp>
        <p:nvCxnSpPr>
          <p:cNvPr id="2337" name="Google Shape;2337;g33e3027fc13_6_2953"/>
          <p:cNvCxnSpPr/>
          <p:nvPr/>
        </p:nvCxnSpPr>
        <p:spPr>
          <a:xfrm flipH="1" rot="10800000">
            <a:off x="4530545" y="3174770"/>
            <a:ext cx="765300" cy="369300"/>
          </a:xfrm>
          <a:prstGeom prst="straightConnector1">
            <a:avLst/>
          </a:prstGeom>
          <a:noFill/>
          <a:ln cap="flat" cmpd="sng" w="12700">
            <a:solidFill>
              <a:schemeClr val="accent1"/>
            </a:solidFill>
            <a:prstDash val="solid"/>
            <a:round/>
            <a:headEnd len="sm" w="sm" type="none"/>
            <a:tailEnd len="sm" w="sm" type="none"/>
          </a:ln>
        </p:spPr>
      </p:cxnSp>
      <p:cxnSp>
        <p:nvCxnSpPr>
          <p:cNvPr id="2338" name="Google Shape;2338;g33e3027fc13_6_2953"/>
          <p:cNvCxnSpPr/>
          <p:nvPr/>
        </p:nvCxnSpPr>
        <p:spPr>
          <a:xfrm>
            <a:off x="4632144" y="4113525"/>
            <a:ext cx="2469300" cy="180600"/>
          </a:xfrm>
          <a:prstGeom prst="straightConnector1">
            <a:avLst/>
          </a:prstGeom>
          <a:noFill/>
          <a:ln cap="flat" cmpd="sng" w="12700">
            <a:solidFill>
              <a:schemeClr val="accent1"/>
            </a:solidFill>
            <a:prstDash val="solid"/>
            <a:round/>
            <a:headEnd len="sm" w="sm" type="none"/>
            <a:tailEnd len="sm" w="sm" type="none"/>
          </a:ln>
        </p:spPr>
      </p:cxnSp>
      <p:cxnSp>
        <p:nvCxnSpPr>
          <p:cNvPr id="2339" name="Google Shape;2339;g33e3027fc13_6_2953"/>
          <p:cNvCxnSpPr/>
          <p:nvPr/>
        </p:nvCxnSpPr>
        <p:spPr>
          <a:xfrm>
            <a:off x="9493031" y="4703060"/>
            <a:ext cx="647700" cy="261900"/>
          </a:xfrm>
          <a:prstGeom prst="straightConnector1">
            <a:avLst/>
          </a:prstGeom>
          <a:noFill/>
          <a:ln cap="flat" cmpd="sng" w="12700">
            <a:solidFill>
              <a:schemeClr val="accent1"/>
            </a:solidFill>
            <a:prstDash val="solid"/>
            <a:round/>
            <a:headEnd len="sm" w="sm" type="none"/>
            <a:tailEnd len="sm" w="sm" type="none"/>
          </a:ln>
        </p:spPr>
      </p:cxnSp>
      <p:cxnSp>
        <p:nvCxnSpPr>
          <p:cNvPr id="2340" name="Google Shape;2340;g33e3027fc13_6_2953"/>
          <p:cNvCxnSpPr/>
          <p:nvPr/>
        </p:nvCxnSpPr>
        <p:spPr>
          <a:xfrm>
            <a:off x="7341736" y="4341894"/>
            <a:ext cx="1896600" cy="289500"/>
          </a:xfrm>
          <a:prstGeom prst="straightConnector1">
            <a:avLst/>
          </a:prstGeom>
          <a:noFill/>
          <a:ln cap="flat" cmpd="sng" w="12700">
            <a:solidFill>
              <a:schemeClr val="accent1"/>
            </a:solidFill>
            <a:prstDash val="solid"/>
            <a:round/>
            <a:headEnd len="sm" w="sm" type="none"/>
            <a:tailEnd len="sm" w="sm" type="none"/>
          </a:ln>
        </p:spPr>
      </p:cxnSp>
      <p:sp>
        <p:nvSpPr>
          <p:cNvPr id="2341" name="Google Shape;2341;g33e3027fc13_6_2953"/>
          <p:cNvSpPr/>
          <p:nvPr/>
        </p:nvSpPr>
        <p:spPr>
          <a:xfrm>
            <a:off x="6004594" y="4050791"/>
            <a:ext cx="359700" cy="320400"/>
          </a:xfrm>
          <a:prstGeom prst="hexagon">
            <a:avLst>
              <a:gd fmla="val 25000" name="adj"/>
              <a:gd fmla="val 115470" name="vf"/>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pic>
        <p:nvPicPr>
          <p:cNvPr descr="blue quantum icon" id="2342" name="Google Shape;2342;g33e3027fc13_6_2953"/>
          <p:cNvPicPr preferRelativeResize="0"/>
          <p:nvPr/>
        </p:nvPicPr>
        <p:blipFill rotWithShape="1">
          <a:blip r:embed="rId6">
            <a:alphaModFix/>
          </a:blip>
          <a:srcRect b="0" l="0" r="0" t="0"/>
          <a:stretch/>
        </p:blipFill>
        <p:spPr>
          <a:xfrm>
            <a:off x="6002648" y="4045352"/>
            <a:ext cx="359090" cy="332364"/>
          </a:xfrm>
          <a:prstGeom prst="rect">
            <a:avLst/>
          </a:prstGeom>
          <a:noFill/>
          <a:ln>
            <a:noFill/>
          </a:ln>
        </p:spPr>
      </p:pic>
      <p:pic>
        <p:nvPicPr>
          <p:cNvPr id="2343" name="Google Shape;2343;g33e3027fc13_6_2953"/>
          <p:cNvPicPr preferRelativeResize="0"/>
          <p:nvPr/>
        </p:nvPicPr>
        <p:blipFill rotWithShape="1">
          <a:blip r:embed="rId5">
            <a:alphaModFix/>
          </a:blip>
          <a:srcRect b="0" l="0" r="0" t="0"/>
          <a:stretch/>
        </p:blipFill>
        <p:spPr>
          <a:xfrm>
            <a:off x="10392043" y="3579287"/>
            <a:ext cx="343965" cy="343965"/>
          </a:xfrm>
          <a:prstGeom prst="rect">
            <a:avLst/>
          </a:prstGeom>
          <a:noFill/>
          <a:ln>
            <a:noFill/>
          </a:ln>
        </p:spPr>
      </p:pic>
      <p:cxnSp>
        <p:nvCxnSpPr>
          <p:cNvPr id="2344" name="Google Shape;2344;g33e3027fc13_6_2953"/>
          <p:cNvCxnSpPr/>
          <p:nvPr/>
        </p:nvCxnSpPr>
        <p:spPr>
          <a:xfrm flipH="1" rot="10800000">
            <a:off x="9803623" y="3757756"/>
            <a:ext cx="647100" cy="489900"/>
          </a:xfrm>
          <a:prstGeom prst="straightConnector1">
            <a:avLst/>
          </a:prstGeom>
          <a:noFill/>
          <a:ln cap="flat" cmpd="sng" w="12700">
            <a:solidFill>
              <a:schemeClr val="accent1"/>
            </a:solidFill>
            <a:prstDash val="solid"/>
            <a:round/>
            <a:headEnd len="sm" w="sm" type="none"/>
            <a:tailEnd len="sm" w="sm" type="none"/>
          </a:ln>
        </p:spPr>
      </p:cxnSp>
      <p:cxnSp>
        <p:nvCxnSpPr>
          <p:cNvPr id="2345" name="Google Shape;2345;g33e3027fc13_6_2953"/>
          <p:cNvCxnSpPr/>
          <p:nvPr/>
        </p:nvCxnSpPr>
        <p:spPr>
          <a:xfrm flipH="1" rot="10800000">
            <a:off x="8190517" y="3918649"/>
            <a:ext cx="1254000" cy="14100"/>
          </a:xfrm>
          <a:prstGeom prst="straightConnector1">
            <a:avLst/>
          </a:prstGeom>
          <a:noFill/>
          <a:ln cap="flat" cmpd="sng" w="12700">
            <a:solidFill>
              <a:schemeClr val="accent1"/>
            </a:solidFill>
            <a:prstDash val="solid"/>
            <a:round/>
            <a:headEnd len="sm" w="sm" type="none"/>
            <a:tailEnd len="sm" w="sm" type="none"/>
          </a:ln>
        </p:spPr>
      </p:cxnSp>
      <p:pic>
        <p:nvPicPr>
          <p:cNvPr descr="blue quantum icon" id="2346" name="Google Shape;2346;g33e3027fc13_6_2953"/>
          <p:cNvPicPr preferRelativeResize="0"/>
          <p:nvPr/>
        </p:nvPicPr>
        <p:blipFill rotWithShape="1">
          <a:blip r:embed="rId6">
            <a:alphaModFix/>
          </a:blip>
          <a:srcRect b="0" l="0" r="0" t="0"/>
          <a:stretch/>
        </p:blipFill>
        <p:spPr>
          <a:xfrm>
            <a:off x="9339654" y="1757548"/>
            <a:ext cx="422589" cy="374696"/>
          </a:xfrm>
          <a:prstGeom prst="rect">
            <a:avLst/>
          </a:prstGeom>
          <a:noFill/>
          <a:ln>
            <a:noFill/>
          </a:ln>
        </p:spPr>
      </p:pic>
      <p:pic>
        <p:nvPicPr>
          <p:cNvPr id="2347" name="Google Shape;2347;g33e3027fc13_6_2953"/>
          <p:cNvPicPr preferRelativeResize="0"/>
          <p:nvPr/>
        </p:nvPicPr>
        <p:blipFill rotWithShape="1">
          <a:blip r:embed="rId5">
            <a:alphaModFix/>
          </a:blip>
          <a:srcRect b="0" l="0" r="0" t="0"/>
          <a:stretch/>
        </p:blipFill>
        <p:spPr>
          <a:xfrm>
            <a:off x="9304882" y="1214000"/>
            <a:ext cx="492131" cy="492131"/>
          </a:xfrm>
          <a:prstGeom prst="rect">
            <a:avLst/>
          </a:prstGeom>
          <a:noFill/>
          <a:ln>
            <a:noFill/>
          </a:ln>
        </p:spPr>
      </p:pic>
      <p:sp>
        <p:nvSpPr>
          <p:cNvPr id="2348" name="Google Shape;2348;g33e3027fc13_6_2953"/>
          <p:cNvSpPr txBox="1"/>
          <p:nvPr/>
        </p:nvSpPr>
        <p:spPr>
          <a:xfrm>
            <a:off x="9729076" y="1293067"/>
            <a:ext cx="2453700" cy="840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Quantum Router</a:t>
            </a:r>
            <a:endParaRPr sz="1800">
              <a:solidFill>
                <a:schemeClr val="dk1"/>
              </a:solidFill>
              <a:latin typeface="Roboto"/>
              <a:ea typeface="Roboto"/>
              <a:cs typeface="Roboto"/>
              <a:sym typeface="Roboto"/>
            </a:endParaRPr>
          </a:p>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Quantum Repeaters</a:t>
            </a:r>
            <a:endParaRPr sz="1800">
              <a:solidFill>
                <a:schemeClr val="dk1"/>
              </a:solidFill>
              <a:latin typeface="Century Gothic"/>
              <a:ea typeface="Century Gothic"/>
              <a:cs typeface="Century Gothic"/>
              <a:sym typeface="Century Gothic"/>
            </a:endParaRPr>
          </a:p>
        </p:txBody>
      </p:sp>
      <p:sp>
        <p:nvSpPr>
          <p:cNvPr id="2349" name="Google Shape;2349;g33e3027fc13_6_2953"/>
          <p:cNvSpPr txBox="1"/>
          <p:nvPr/>
        </p:nvSpPr>
        <p:spPr>
          <a:xfrm>
            <a:off x="8987720" y="883512"/>
            <a:ext cx="746100" cy="3417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Key:</a:t>
            </a:r>
            <a:endParaRPr sz="1800">
              <a:solidFill>
                <a:schemeClr val="dk1"/>
              </a:solidFill>
              <a:latin typeface="Roboto"/>
              <a:ea typeface="Roboto"/>
              <a:cs typeface="Roboto"/>
              <a:sym typeface="Roboto"/>
            </a:endParaRPr>
          </a:p>
        </p:txBody>
      </p:sp>
      <p:pic>
        <p:nvPicPr>
          <p:cNvPr id="2350" name="Google Shape;2350;g33e3027fc13_6_2953"/>
          <p:cNvPicPr preferRelativeResize="0"/>
          <p:nvPr/>
        </p:nvPicPr>
        <p:blipFill rotWithShape="1">
          <a:blip r:embed="rId5">
            <a:alphaModFix/>
          </a:blip>
          <a:srcRect b="0" l="0" r="0" t="0"/>
          <a:stretch/>
        </p:blipFill>
        <p:spPr>
          <a:xfrm>
            <a:off x="4300427" y="3899061"/>
            <a:ext cx="328090" cy="338673"/>
          </a:xfrm>
          <a:prstGeom prst="rect">
            <a:avLst/>
          </a:prstGeom>
          <a:noFill/>
          <a:ln>
            <a:noFill/>
          </a:ln>
        </p:spPr>
      </p:pic>
      <p:pic>
        <p:nvPicPr>
          <p:cNvPr id="2351" name="Google Shape;2351;g33e3027fc13_6_2953"/>
          <p:cNvPicPr preferRelativeResize="0"/>
          <p:nvPr/>
        </p:nvPicPr>
        <p:blipFill rotWithShape="1">
          <a:blip r:embed="rId5">
            <a:alphaModFix/>
          </a:blip>
          <a:srcRect b="0" l="0" r="0" t="0"/>
          <a:stretch/>
        </p:blipFill>
        <p:spPr>
          <a:xfrm>
            <a:off x="10704251" y="3235329"/>
            <a:ext cx="343965" cy="343965"/>
          </a:xfrm>
          <a:prstGeom prst="rect">
            <a:avLst/>
          </a:prstGeom>
          <a:noFill/>
          <a:ln>
            <a:noFill/>
          </a:ln>
        </p:spPr>
      </p:pic>
      <p:pic>
        <p:nvPicPr>
          <p:cNvPr id="2352" name="Google Shape;2352;g33e3027fc13_6_2953"/>
          <p:cNvPicPr preferRelativeResize="0"/>
          <p:nvPr/>
        </p:nvPicPr>
        <p:blipFill rotWithShape="1">
          <a:blip r:embed="rId5">
            <a:alphaModFix/>
          </a:blip>
          <a:srcRect b="0" l="0" r="0" t="0"/>
          <a:stretch/>
        </p:blipFill>
        <p:spPr>
          <a:xfrm>
            <a:off x="8899793" y="3235329"/>
            <a:ext cx="343965" cy="343965"/>
          </a:xfrm>
          <a:prstGeom prst="rect">
            <a:avLst/>
          </a:prstGeom>
          <a:noFill/>
          <a:ln>
            <a:noFill/>
          </a:ln>
        </p:spPr>
      </p:pic>
      <p:pic>
        <p:nvPicPr>
          <p:cNvPr id="2353" name="Google Shape;2353;g33e3027fc13_6_2953"/>
          <p:cNvPicPr preferRelativeResize="0"/>
          <p:nvPr/>
        </p:nvPicPr>
        <p:blipFill rotWithShape="1">
          <a:blip r:embed="rId5">
            <a:alphaModFix/>
          </a:blip>
          <a:srcRect b="0" l="0" r="0" t="0"/>
          <a:stretch/>
        </p:blipFill>
        <p:spPr>
          <a:xfrm>
            <a:off x="4463411" y="2130586"/>
            <a:ext cx="328090" cy="338673"/>
          </a:xfrm>
          <a:prstGeom prst="rect">
            <a:avLst/>
          </a:prstGeom>
          <a:noFill/>
          <a:ln>
            <a:noFill/>
          </a:ln>
        </p:spPr>
      </p:pic>
      <p:pic>
        <p:nvPicPr>
          <p:cNvPr id="2354" name="Google Shape;2354;g33e3027fc13_6_2953"/>
          <p:cNvPicPr preferRelativeResize="0"/>
          <p:nvPr/>
        </p:nvPicPr>
        <p:blipFill rotWithShape="1">
          <a:blip r:embed="rId5">
            <a:alphaModFix/>
          </a:blip>
          <a:srcRect b="0" l="0" r="0" t="0"/>
          <a:stretch/>
        </p:blipFill>
        <p:spPr>
          <a:xfrm>
            <a:off x="10374202" y="3067211"/>
            <a:ext cx="328090" cy="338673"/>
          </a:xfrm>
          <a:prstGeom prst="rect">
            <a:avLst/>
          </a:prstGeom>
          <a:noFill/>
          <a:ln>
            <a:noFill/>
          </a:ln>
        </p:spPr>
      </p:pic>
      <p:pic>
        <p:nvPicPr>
          <p:cNvPr id="2355" name="Google Shape;2355;g33e3027fc13_6_2953"/>
          <p:cNvPicPr preferRelativeResize="0"/>
          <p:nvPr/>
        </p:nvPicPr>
        <p:blipFill rotWithShape="1">
          <a:blip r:embed="rId5">
            <a:alphaModFix/>
          </a:blip>
          <a:srcRect b="0" l="0" r="0" t="0"/>
          <a:stretch/>
        </p:blipFill>
        <p:spPr>
          <a:xfrm>
            <a:off x="10047026" y="4784729"/>
            <a:ext cx="343965" cy="343965"/>
          </a:xfrm>
          <a:prstGeom prst="rect">
            <a:avLst/>
          </a:prstGeom>
          <a:noFill/>
          <a:ln>
            <a:noFill/>
          </a:ln>
        </p:spPr>
      </p:pic>
      <p:pic>
        <p:nvPicPr>
          <p:cNvPr id="2356" name="Google Shape;2356;g33e3027fc13_6_2953"/>
          <p:cNvPicPr preferRelativeResize="0"/>
          <p:nvPr/>
        </p:nvPicPr>
        <p:blipFill rotWithShape="1">
          <a:blip r:embed="rId5">
            <a:alphaModFix/>
          </a:blip>
          <a:srcRect b="0" l="0" r="0" t="0"/>
          <a:stretch/>
        </p:blipFill>
        <p:spPr>
          <a:xfrm>
            <a:off x="9448009" y="4148671"/>
            <a:ext cx="343965" cy="343965"/>
          </a:xfrm>
          <a:prstGeom prst="rect">
            <a:avLst/>
          </a:prstGeom>
          <a:noFill/>
          <a:ln>
            <a:noFill/>
          </a:ln>
        </p:spPr>
      </p:pic>
      <p:pic>
        <p:nvPicPr>
          <p:cNvPr id="2357" name="Google Shape;2357;g33e3027fc13_6_2953"/>
          <p:cNvPicPr preferRelativeResize="0"/>
          <p:nvPr/>
        </p:nvPicPr>
        <p:blipFill rotWithShape="1">
          <a:blip r:embed="rId7">
            <a:alphaModFix/>
          </a:blip>
          <a:srcRect b="0" l="0" r="0" t="0"/>
          <a:stretch/>
        </p:blipFill>
        <p:spPr>
          <a:xfrm>
            <a:off x="9271337" y="4461212"/>
            <a:ext cx="352425" cy="352425"/>
          </a:xfrm>
          <a:prstGeom prst="rect">
            <a:avLst/>
          </a:prstGeom>
          <a:noFill/>
          <a:ln>
            <a:noFill/>
          </a:ln>
        </p:spPr>
      </p:pic>
      <p:sp>
        <p:nvSpPr>
          <p:cNvPr id="2358" name="Google Shape;2358;g33e3027fc13_6_2953"/>
          <p:cNvSpPr/>
          <p:nvPr/>
        </p:nvSpPr>
        <p:spPr>
          <a:xfrm>
            <a:off x="9477137" y="3781370"/>
            <a:ext cx="359700" cy="320400"/>
          </a:xfrm>
          <a:prstGeom prst="hexagon">
            <a:avLst>
              <a:gd fmla="val 25000" name="adj"/>
              <a:gd fmla="val 115470" name="vf"/>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pic>
        <p:nvPicPr>
          <p:cNvPr descr="blue quantum icon" id="2359" name="Google Shape;2359;g33e3027fc13_6_2953"/>
          <p:cNvPicPr preferRelativeResize="0"/>
          <p:nvPr/>
        </p:nvPicPr>
        <p:blipFill rotWithShape="1">
          <a:blip r:embed="rId6">
            <a:alphaModFix/>
          </a:blip>
          <a:srcRect b="0" l="0" r="0" t="0"/>
          <a:stretch/>
        </p:blipFill>
        <p:spPr>
          <a:xfrm>
            <a:off x="9475191" y="3775931"/>
            <a:ext cx="359090" cy="332364"/>
          </a:xfrm>
          <a:prstGeom prst="rect">
            <a:avLst/>
          </a:prstGeom>
          <a:noFill/>
          <a:ln>
            <a:noFill/>
          </a:ln>
        </p:spPr>
      </p:pic>
      <p:sp>
        <p:nvSpPr>
          <p:cNvPr id="2360" name="Google Shape;2360;g33e3027fc13_6_2953"/>
          <p:cNvSpPr/>
          <p:nvPr/>
        </p:nvSpPr>
        <p:spPr>
          <a:xfrm>
            <a:off x="5313351" y="2964941"/>
            <a:ext cx="359700" cy="320400"/>
          </a:xfrm>
          <a:prstGeom prst="hexagon">
            <a:avLst>
              <a:gd fmla="val 25000" name="adj"/>
              <a:gd fmla="val 115470" name="vf"/>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pic>
        <p:nvPicPr>
          <p:cNvPr descr="blue quantum icon" id="2361" name="Google Shape;2361;g33e3027fc13_6_2953"/>
          <p:cNvPicPr preferRelativeResize="0"/>
          <p:nvPr/>
        </p:nvPicPr>
        <p:blipFill rotWithShape="1">
          <a:blip r:embed="rId6">
            <a:alphaModFix/>
          </a:blip>
          <a:srcRect b="0" l="0" r="0" t="0"/>
          <a:stretch/>
        </p:blipFill>
        <p:spPr>
          <a:xfrm>
            <a:off x="5311405" y="2959502"/>
            <a:ext cx="359090" cy="332364"/>
          </a:xfrm>
          <a:prstGeom prst="rect">
            <a:avLst/>
          </a:prstGeom>
          <a:noFill/>
          <a:ln>
            <a:noFill/>
          </a:ln>
        </p:spPr>
      </p:pic>
      <p:sp>
        <p:nvSpPr>
          <p:cNvPr id="2362" name="Google Shape;2362;g33e3027fc13_6_2953"/>
          <p:cNvSpPr/>
          <p:nvPr/>
        </p:nvSpPr>
        <p:spPr>
          <a:xfrm>
            <a:off x="7844280" y="3754155"/>
            <a:ext cx="359700" cy="320400"/>
          </a:xfrm>
          <a:prstGeom prst="hexagon">
            <a:avLst>
              <a:gd fmla="val 25000" name="adj"/>
              <a:gd fmla="val 115470" name="vf"/>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pic>
        <p:nvPicPr>
          <p:cNvPr descr="blue quantum icon" id="2363" name="Google Shape;2363;g33e3027fc13_6_2953"/>
          <p:cNvPicPr preferRelativeResize="0"/>
          <p:nvPr/>
        </p:nvPicPr>
        <p:blipFill rotWithShape="1">
          <a:blip r:embed="rId6">
            <a:alphaModFix/>
          </a:blip>
          <a:srcRect b="0" l="0" r="0" t="0"/>
          <a:stretch/>
        </p:blipFill>
        <p:spPr>
          <a:xfrm>
            <a:off x="7842334" y="3748716"/>
            <a:ext cx="359090" cy="332364"/>
          </a:xfrm>
          <a:prstGeom prst="rect">
            <a:avLst/>
          </a:prstGeom>
          <a:noFill/>
          <a:ln>
            <a:noFill/>
          </a:ln>
        </p:spPr>
      </p:pic>
      <p:pic>
        <p:nvPicPr>
          <p:cNvPr id="2364" name="Google Shape;2364;g33e3027fc13_6_2953"/>
          <p:cNvPicPr preferRelativeResize="0"/>
          <p:nvPr/>
        </p:nvPicPr>
        <p:blipFill rotWithShape="1">
          <a:blip r:embed="rId5">
            <a:alphaModFix/>
          </a:blip>
          <a:srcRect b="0" l="0" r="0" t="0"/>
          <a:stretch/>
        </p:blipFill>
        <p:spPr>
          <a:xfrm>
            <a:off x="6541675" y="2952300"/>
            <a:ext cx="343965" cy="343965"/>
          </a:xfrm>
          <a:prstGeom prst="rect">
            <a:avLst/>
          </a:prstGeom>
          <a:noFill/>
          <a:ln>
            <a:noFill/>
          </a:ln>
        </p:spPr>
      </p:pic>
      <p:pic>
        <p:nvPicPr>
          <p:cNvPr id="2365" name="Google Shape;2365;g33e3027fc13_6_2953"/>
          <p:cNvPicPr preferRelativeResize="0"/>
          <p:nvPr/>
        </p:nvPicPr>
        <p:blipFill rotWithShape="1">
          <a:blip r:embed="rId5">
            <a:alphaModFix/>
          </a:blip>
          <a:srcRect b="0" l="0" r="0" t="0"/>
          <a:stretch/>
        </p:blipFill>
        <p:spPr>
          <a:xfrm>
            <a:off x="7085961" y="4136122"/>
            <a:ext cx="343965" cy="343965"/>
          </a:xfrm>
          <a:prstGeom prst="rect">
            <a:avLst/>
          </a:prstGeom>
          <a:noFill/>
          <a:ln>
            <a:noFill/>
          </a:ln>
        </p:spPr>
      </p:pic>
      <p:cxnSp>
        <p:nvCxnSpPr>
          <p:cNvPr id="2366" name="Google Shape;2366;g33e3027fc13_6_2953"/>
          <p:cNvCxnSpPr/>
          <p:nvPr/>
        </p:nvCxnSpPr>
        <p:spPr>
          <a:xfrm flipH="1">
            <a:off x="9340610" y="4283960"/>
            <a:ext cx="264000" cy="214200"/>
          </a:xfrm>
          <a:prstGeom prst="straightConnector1">
            <a:avLst/>
          </a:prstGeom>
          <a:noFill/>
          <a:ln cap="flat" cmpd="sng" w="12700">
            <a:solidFill>
              <a:schemeClr val="accent1"/>
            </a:solidFill>
            <a:prstDash val="solid"/>
            <a:round/>
            <a:headEnd len="sm" w="sm" type="none"/>
            <a:tailEnd len="sm" w="sm" type="none"/>
          </a:ln>
        </p:spPr>
      </p:cxnSp>
      <p:cxnSp>
        <p:nvCxnSpPr>
          <p:cNvPr id="2367" name="Google Shape;2367;g33e3027fc13_6_2953"/>
          <p:cNvCxnSpPr/>
          <p:nvPr/>
        </p:nvCxnSpPr>
        <p:spPr>
          <a:xfrm>
            <a:off x="9175985" y="3487942"/>
            <a:ext cx="389400" cy="282300"/>
          </a:xfrm>
          <a:prstGeom prst="straightConnector1">
            <a:avLst/>
          </a:prstGeom>
          <a:noFill/>
          <a:ln cap="flat" cmpd="sng" w="12700">
            <a:solidFill>
              <a:schemeClr val="accent1"/>
            </a:solidFill>
            <a:prstDash val="solid"/>
            <a:round/>
            <a:headEnd len="sm" w="sm" type="none"/>
            <a:tailEnd len="sm" w="sm" type="none"/>
          </a:ln>
        </p:spPr>
      </p:cxnSp>
      <p:cxnSp>
        <p:nvCxnSpPr>
          <p:cNvPr id="2368" name="Google Shape;2368;g33e3027fc13_6_2953"/>
          <p:cNvCxnSpPr/>
          <p:nvPr/>
        </p:nvCxnSpPr>
        <p:spPr>
          <a:xfrm>
            <a:off x="10652360" y="3202192"/>
            <a:ext cx="205500" cy="98700"/>
          </a:xfrm>
          <a:prstGeom prst="straightConnector1">
            <a:avLst/>
          </a:prstGeom>
          <a:noFill/>
          <a:ln cap="flat" cmpd="sng" w="12700">
            <a:solidFill>
              <a:schemeClr val="accent1"/>
            </a:solidFill>
            <a:prstDash val="solid"/>
            <a:round/>
            <a:headEnd len="sm" w="sm" type="none"/>
            <a:tailEnd len="sm" w="sm" type="none"/>
          </a:ln>
        </p:spPr>
      </p:cxnSp>
      <p:cxnSp>
        <p:nvCxnSpPr>
          <p:cNvPr id="2369" name="Google Shape;2369;g33e3027fc13_6_2953"/>
          <p:cNvCxnSpPr/>
          <p:nvPr/>
        </p:nvCxnSpPr>
        <p:spPr>
          <a:xfrm flipH="1" rot="10800000">
            <a:off x="9808716" y="3158029"/>
            <a:ext cx="641100" cy="683700"/>
          </a:xfrm>
          <a:prstGeom prst="straightConnector1">
            <a:avLst/>
          </a:prstGeom>
          <a:noFill/>
          <a:ln cap="flat" cmpd="sng" w="12700">
            <a:solidFill>
              <a:schemeClr val="accent1"/>
            </a:solidFill>
            <a:prstDash val="solid"/>
            <a:round/>
            <a:headEnd len="sm" w="sm" type="none"/>
            <a:tailEnd len="sm" w="sm" type="none"/>
          </a:ln>
        </p:spPr>
      </p:cxnSp>
      <p:cxnSp>
        <p:nvCxnSpPr>
          <p:cNvPr id="2370" name="Google Shape;2370;g33e3027fc13_6_2953"/>
          <p:cNvCxnSpPr/>
          <p:nvPr/>
        </p:nvCxnSpPr>
        <p:spPr>
          <a:xfrm>
            <a:off x="9645431" y="4093460"/>
            <a:ext cx="35400" cy="180300"/>
          </a:xfrm>
          <a:prstGeom prst="straightConnector1">
            <a:avLst/>
          </a:prstGeom>
          <a:noFill/>
          <a:ln cap="flat" cmpd="sng" w="12700">
            <a:solidFill>
              <a:schemeClr val="accent1"/>
            </a:solidFill>
            <a:prstDash val="solid"/>
            <a:round/>
            <a:headEnd len="sm" w="sm" type="none"/>
            <a:tailEnd len="sm" w="sm" type="none"/>
          </a:ln>
        </p:spPr>
      </p:cxnSp>
      <p:cxnSp>
        <p:nvCxnSpPr>
          <p:cNvPr id="2371" name="Google Shape;2371;g33e3027fc13_6_2953"/>
          <p:cNvCxnSpPr/>
          <p:nvPr/>
        </p:nvCxnSpPr>
        <p:spPr>
          <a:xfrm flipH="1" rot="10800000">
            <a:off x="4397195" y="2429119"/>
            <a:ext cx="200400" cy="981600"/>
          </a:xfrm>
          <a:prstGeom prst="straightConnector1">
            <a:avLst/>
          </a:prstGeom>
          <a:noFill/>
          <a:ln cap="flat" cmpd="sng" w="12700">
            <a:solidFill>
              <a:schemeClr val="accent1"/>
            </a:solidFill>
            <a:prstDash val="solid"/>
            <a:round/>
            <a:headEnd len="sm" w="sm" type="none"/>
            <a:tailEnd len="sm" w="sm" type="none"/>
          </a:ln>
        </p:spPr>
      </p:cxnSp>
      <p:cxnSp>
        <p:nvCxnSpPr>
          <p:cNvPr id="2372" name="Google Shape;2372;g33e3027fc13_6_2953"/>
          <p:cNvCxnSpPr/>
          <p:nvPr/>
        </p:nvCxnSpPr>
        <p:spPr>
          <a:xfrm>
            <a:off x="4750980" y="2322148"/>
            <a:ext cx="676800" cy="726300"/>
          </a:xfrm>
          <a:prstGeom prst="straightConnector1">
            <a:avLst/>
          </a:prstGeom>
          <a:noFill/>
          <a:ln cap="flat" cmpd="sng" w="12700">
            <a:solidFill>
              <a:schemeClr val="accent1"/>
            </a:solidFill>
            <a:prstDash val="solid"/>
            <a:round/>
            <a:headEnd len="sm" w="sm" type="none"/>
            <a:tailEnd len="sm" w="sm" type="none"/>
          </a:ln>
        </p:spPr>
      </p:cxnSp>
      <p:cxnSp>
        <p:nvCxnSpPr>
          <p:cNvPr id="2373" name="Google Shape;2373;g33e3027fc13_6_2953"/>
          <p:cNvCxnSpPr/>
          <p:nvPr/>
        </p:nvCxnSpPr>
        <p:spPr>
          <a:xfrm>
            <a:off x="5662659" y="3097757"/>
            <a:ext cx="894300" cy="5100"/>
          </a:xfrm>
          <a:prstGeom prst="straightConnector1">
            <a:avLst/>
          </a:prstGeom>
          <a:noFill/>
          <a:ln cap="flat" cmpd="sng" w="12700">
            <a:solidFill>
              <a:schemeClr val="accent1"/>
            </a:solidFill>
            <a:prstDash val="solid"/>
            <a:round/>
            <a:headEnd len="sm" w="sm" type="none"/>
            <a:tailEnd len="sm" w="sm" type="none"/>
          </a:ln>
        </p:spPr>
      </p:cxnSp>
      <p:cxnSp>
        <p:nvCxnSpPr>
          <p:cNvPr id="2374" name="Google Shape;2374;g33e3027fc13_6_2953"/>
          <p:cNvCxnSpPr/>
          <p:nvPr/>
        </p:nvCxnSpPr>
        <p:spPr>
          <a:xfrm>
            <a:off x="6880499" y="3124969"/>
            <a:ext cx="2125800" cy="222600"/>
          </a:xfrm>
          <a:prstGeom prst="straightConnector1">
            <a:avLst/>
          </a:prstGeom>
          <a:noFill/>
          <a:ln cap="flat" cmpd="sng" w="12700">
            <a:solidFill>
              <a:schemeClr val="accent1"/>
            </a:solidFill>
            <a:prstDash val="solid"/>
            <a:round/>
            <a:headEnd len="sm" w="sm" type="none"/>
            <a:tailEnd len="sm" w="sm" type="none"/>
          </a:ln>
        </p:spPr>
      </p:cxnSp>
      <p:cxnSp>
        <p:nvCxnSpPr>
          <p:cNvPr id="2375" name="Google Shape;2375;g33e3027fc13_6_2953"/>
          <p:cNvCxnSpPr/>
          <p:nvPr/>
        </p:nvCxnSpPr>
        <p:spPr>
          <a:xfrm>
            <a:off x="6781166" y="3263761"/>
            <a:ext cx="1064400" cy="637800"/>
          </a:xfrm>
          <a:prstGeom prst="straightConnector1">
            <a:avLst/>
          </a:prstGeom>
          <a:noFill/>
          <a:ln cap="flat" cmpd="sng" w="12700">
            <a:solidFill>
              <a:schemeClr val="accent1"/>
            </a:solidFill>
            <a:prstDash val="solid"/>
            <a:round/>
            <a:headEnd len="sm" w="sm" type="none"/>
            <a:tailEnd len="sm" w="sm" type="none"/>
          </a:ln>
        </p:spPr>
      </p:cxnSp>
      <p:cxnSp>
        <p:nvCxnSpPr>
          <p:cNvPr id="2376" name="Google Shape;2376;g33e3027fc13_6_2953"/>
          <p:cNvCxnSpPr/>
          <p:nvPr/>
        </p:nvCxnSpPr>
        <p:spPr>
          <a:xfrm>
            <a:off x="6740345" y="3256959"/>
            <a:ext cx="431700" cy="937200"/>
          </a:xfrm>
          <a:prstGeom prst="straightConnector1">
            <a:avLst/>
          </a:prstGeom>
          <a:noFill/>
          <a:ln cap="flat" cmpd="sng" w="12700">
            <a:solidFill>
              <a:schemeClr val="accent1"/>
            </a:solidFill>
            <a:prstDash val="solid"/>
            <a:round/>
            <a:headEnd len="sm" w="sm" type="none"/>
            <a:tailEnd len="sm" w="sm" type="none"/>
          </a:ln>
        </p:spPr>
      </p:cxnSp>
      <p:cxnSp>
        <p:nvCxnSpPr>
          <p:cNvPr id="2377" name="Google Shape;2377;g33e3027fc13_6_2953"/>
          <p:cNvCxnSpPr/>
          <p:nvPr/>
        </p:nvCxnSpPr>
        <p:spPr>
          <a:xfrm flipH="1" rot="10800000">
            <a:off x="7366273" y="3976347"/>
            <a:ext cx="472500" cy="212700"/>
          </a:xfrm>
          <a:prstGeom prst="straightConnector1">
            <a:avLst/>
          </a:prstGeom>
          <a:noFill/>
          <a:ln cap="flat" cmpd="sng" w="12700">
            <a:solidFill>
              <a:schemeClr val="accent1"/>
            </a:solidFill>
            <a:prstDash val="solid"/>
            <a:round/>
            <a:headEnd len="sm" w="sm" type="none"/>
            <a:tailEnd len="sm" w="sm" type="none"/>
          </a:ln>
        </p:spPr>
      </p:cxnSp>
      <p:cxnSp>
        <p:nvCxnSpPr>
          <p:cNvPr id="2378" name="Google Shape;2378;g33e3027fc13_6_2953"/>
          <p:cNvCxnSpPr/>
          <p:nvPr/>
        </p:nvCxnSpPr>
        <p:spPr>
          <a:xfrm>
            <a:off x="4386310" y="3712797"/>
            <a:ext cx="30300" cy="256800"/>
          </a:xfrm>
          <a:prstGeom prst="straightConnector1">
            <a:avLst/>
          </a:prstGeom>
          <a:noFill/>
          <a:ln cap="flat" cmpd="sng" w="12700">
            <a:solidFill>
              <a:schemeClr val="accent1"/>
            </a:solidFill>
            <a:prstDash val="solid"/>
            <a:round/>
            <a:headEnd len="sm" w="sm" type="none"/>
            <a:tailEnd len="sm" w="sm" type="none"/>
          </a:ln>
        </p:spPr>
      </p:cxnSp>
      <p:sp>
        <p:nvSpPr>
          <p:cNvPr id="2379" name="Google Shape;2379;g33e3027fc13_6_2953"/>
          <p:cNvSpPr/>
          <p:nvPr/>
        </p:nvSpPr>
        <p:spPr>
          <a:xfrm>
            <a:off x="6524139" y="2959746"/>
            <a:ext cx="359700" cy="320400"/>
          </a:xfrm>
          <a:prstGeom prst="hexagon">
            <a:avLst>
              <a:gd fmla="val 25000" name="adj"/>
              <a:gd fmla="val 115470" name="vf"/>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pic>
        <p:nvPicPr>
          <p:cNvPr descr="blue quantum icon" id="2380" name="Google Shape;2380;g33e3027fc13_6_2953"/>
          <p:cNvPicPr preferRelativeResize="0"/>
          <p:nvPr/>
        </p:nvPicPr>
        <p:blipFill rotWithShape="1">
          <a:blip r:embed="rId6">
            <a:alphaModFix/>
          </a:blip>
          <a:srcRect b="0" l="0" r="0" t="0"/>
          <a:stretch/>
        </p:blipFill>
        <p:spPr>
          <a:xfrm>
            <a:off x="6522193" y="2954307"/>
            <a:ext cx="359090" cy="332364"/>
          </a:xfrm>
          <a:prstGeom prst="rect">
            <a:avLst/>
          </a:prstGeom>
          <a:noFill/>
          <a:ln>
            <a:noFill/>
          </a:ln>
        </p:spPr>
      </p:pic>
      <p:sp>
        <p:nvSpPr>
          <p:cNvPr id="2381" name="Google Shape;2381;g33e3027fc13_6_2953"/>
          <p:cNvSpPr/>
          <p:nvPr/>
        </p:nvSpPr>
        <p:spPr>
          <a:xfrm>
            <a:off x="7086980" y="4154700"/>
            <a:ext cx="359700" cy="320400"/>
          </a:xfrm>
          <a:prstGeom prst="hexagon">
            <a:avLst>
              <a:gd fmla="val 25000" name="adj"/>
              <a:gd fmla="val 115470" name="vf"/>
            </a:avLst>
          </a:prstGeom>
          <a:solidFill>
            <a:schemeClr val="lt1"/>
          </a:solidFill>
          <a:ln cap="flat" cmpd="sng" w="19050">
            <a:solidFill>
              <a:srgbClr val="195157"/>
            </a:solidFill>
            <a:prstDash val="solid"/>
            <a:miter lim="800000"/>
            <a:headEnd len="sm" w="sm" type="none"/>
            <a:tailEnd len="sm" w="sm" type="none"/>
          </a:ln>
        </p:spPr>
        <p:txBody>
          <a:bodyPr anchorCtr="0" anchor="ctr" bIns="182875" lIns="182875" spcFirstLastPara="1" rIns="182875" wrap="square" tIns="182875">
            <a:noAutofit/>
          </a:bodyPr>
          <a:lstStyle/>
          <a:p>
            <a:pPr indent="0" lvl="0" marL="0" marR="0" rtl="0" algn="l">
              <a:lnSpc>
                <a:spcPct val="90000"/>
              </a:lnSpc>
              <a:spcBef>
                <a:spcPts val="0"/>
              </a:spcBef>
              <a:spcAft>
                <a:spcPts val="0"/>
              </a:spcAft>
              <a:buClr>
                <a:schemeClr val="dk1"/>
              </a:buClr>
              <a:buSzPts val="1800"/>
              <a:buFont typeface="Roboto"/>
              <a:buNone/>
            </a:pPr>
            <a:r>
              <a:t/>
            </a:r>
            <a:endParaRPr sz="1800">
              <a:solidFill>
                <a:schemeClr val="dk1"/>
              </a:solidFill>
              <a:latin typeface="Century Gothic"/>
              <a:ea typeface="Century Gothic"/>
              <a:cs typeface="Century Gothic"/>
              <a:sym typeface="Century Gothic"/>
            </a:endParaRPr>
          </a:p>
        </p:txBody>
      </p:sp>
      <p:pic>
        <p:nvPicPr>
          <p:cNvPr descr="blue quantum icon" id="2382" name="Google Shape;2382;g33e3027fc13_6_2953"/>
          <p:cNvPicPr preferRelativeResize="0"/>
          <p:nvPr/>
        </p:nvPicPr>
        <p:blipFill rotWithShape="1">
          <a:blip r:embed="rId6">
            <a:alphaModFix/>
          </a:blip>
          <a:srcRect b="0" l="0" r="0" t="0"/>
          <a:stretch/>
        </p:blipFill>
        <p:spPr>
          <a:xfrm>
            <a:off x="7085034" y="4149261"/>
            <a:ext cx="359090" cy="332364"/>
          </a:xfrm>
          <a:prstGeom prst="rect">
            <a:avLst/>
          </a:prstGeom>
          <a:noFill/>
          <a:ln>
            <a:noFill/>
          </a:ln>
        </p:spPr>
      </p:pic>
      <p:sp>
        <p:nvSpPr>
          <p:cNvPr id="2383" name="Google Shape;2383;g33e3027fc13_6_2953"/>
          <p:cNvSpPr txBox="1"/>
          <p:nvPr>
            <p:ph idx="1" type="body"/>
          </p:nvPr>
        </p:nvSpPr>
        <p:spPr>
          <a:xfrm>
            <a:off x="426782" y="274320"/>
            <a:ext cx="3813300" cy="6080700"/>
          </a:xfrm>
          <a:prstGeom prst="rect">
            <a:avLst/>
          </a:prstGeom>
          <a:noFill/>
          <a:ln>
            <a:noFill/>
          </a:ln>
        </p:spPr>
        <p:txBody>
          <a:bodyPr anchorCtr="0" anchor="t" bIns="45700" lIns="91425" spcFirstLastPara="1" rIns="91425" wrap="square" tIns="45700">
            <a:noAutofit/>
          </a:bodyPr>
          <a:lstStyle/>
          <a:p>
            <a:pPr indent="0" lvl="0" marL="68580" rtl="0" algn="l">
              <a:lnSpc>
                <a:spcPct val="90000"/>
              </a:lnSpc>
              <a:spcBef>
                <a:spcPts val="1800"/>
              </a:spcBef>
              <a:spcAft>
                <a:spcPts val="0"/>
              </a:spcAft>
              <a:buSzPts val="2520"/>
              <a:buNone/>
            </a:pPr>
            <a:r>
              <a:t/>
            </a:r>
            <a:endParaRPr/>
          </a:p>
          <a:p>
            <a:pPr indent="-388620" lvl="0" marL="457200" rtl="0" algn="l">
              <a:lnSpc>
                <a:spcPct val="90000"/>
              </a:lnSpc>
              <a:spcBef>
                <a:spcPts val="1800"/>
              </a:spcBef>
              <a:spcAft>
                <a:spcPts val="0"/>
              </a:spcAft>
              <a:buClr>
                <a:schemeClr val="dk1"/>
              </a:buClr>
              <a:buSzPts val="2520"/>
              <a:buFont typeface="Century Gothic"/>
              <a:buChar char="•"/>
            </a:pPr>
            <a:r>
              <a:rPr lang="en-US"/>
              <a:t>Impact of fiber quality, working with providers – Loss, fidelity</a:t>
            </a:r>
            <a:endParaRPr/>
          </a:p>
          <a:p>
            <a:pPr indent="-388620" lvl="0" marL="457200" rtl="0" algn="l">
              <a:lnSpc>
                <a:spcPct val="90000"/>
              </a:lnSpc>
              <a:spcBef>
                <a:spcPts val="1800"/>
              </a:spcBef>
              <a:spcAft>
                <a:spcPts val="0"/>
              </a:spcAft>
              <a:buClr>
                <a:schemeClr val="dk1"/>
              </a:buClr>
              <a:buSzPts val="2520"/>
              <a:buFont typeface="Century Gothic"/>
              <a:buChar char="•"/>
            </a:pPr>
            <a:r>
              <a:rPr lang="en-US"/>
              <a:t>Research needed:</a:t>
            </a:r>
            <a:endParaRPr/>
          </a:p>
          <a:p>
            <a:pPr indent="-365760" lvl="1" marL="914400" rtl="0" algn="l">
              <a:lnSpc>
                <a:spcPct val="90000"/>
              </a:lnSpc>
              <a:spcBef>
                <a:spcPts val="800"/>
              </a:spcBef>
              <a:spcAft>
                <a:spcPts val="0"/>
              </a:spcAft>
              <a:buSzPts val="2160"/>
              <a:buChar char="–"/>
            </a:pPr>
            <a:r>
              <a:rPr lang="en-US"/>
              <a:t>Quantum memory</a:t>
            </a:r>
            <a:endParaRPr/>
          </a:p>
          <a:p>
            <a:pPr indent="-365760" lvl="1" marL="914400" rtl="0" algn="l">
              <a:lnSpc>
                <a:spcPct val="90000"/>
              </a:lnSpc>
              <a:spcBef>
                <a:spcPts val="800"/>
              </a:spcBef>
              <a:spcAft>
                <a:spcPts val="0"/>
              </a:spcAft>
              <a:buSzPts val="2160"/>
              <a:buChar char="–"/>
            </a:pPr>
            <a:r>
              <a:rPr lang="en-US"/>
              <a:t>Splicing</a:t>
            </a:r>
            <a:endParaRPr/>
          </a:p>
          <a:p>
            <a:pPr indent="-365760" lvl="1" marL="914400" rtl="0" algn="l">
              <a:lnSpc>
                <a:spcPct val="90000"/>
              </a:lnSpc>
              <a:spcBef>
                <a:spcPts val="800"/>
              </a:spcBef>
              <a:spcAft>
                <a:spcPts val="0"/>
              </a:spcAft>
              <a:buSzPts val="2160"/>
              <a:buChar char="–"/>
            </a:pPr>
            <a:r>
              <a:rPr lang="en-US"/>
              <a:t>Reducing loss (fiber)</a:t>
            </a:r>
            <a:endParaRPr/>
          </a:p>
          <a:p>
            <a:pPr indent="-365760" lvl="1" marL="914400" rtl="0" algn="l">
              <a:lnSpc>
                <a:spcPct val="90000"/>
              </a:lnSpc>
              <a:spcBef>
                <a:spcPts val="800"/>
              </a:spcBef>
              <a:spcAft>
                <a:spcPts val="0"/>
              </a:spcAft>
              <a:buSzPts val="2160"/>
              <a:buChar char="–"/>
            </a:pPr>
            <a:r>
              <a:rPr lang="en-US"/>
              <a:t>New routing algorithms (graph problem)</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7" name="Shape 2387"/>
        <p:cNvGrpSpPr/>
        <p:nvPr/>
      </p:nvGrpSpPr>
      <p:grpSpPr>
        <a:xfrm>
          <a:off x="0" y="0"/>
          <a:ext cx="0" cy="0"/>
          <a:chOff x="0" y="0"/>
          <a:chExt cx="0" cy="0"/>
        </a:xfrm>
      </p:grpSpPr>
      <p:sp>
        <p:nvSpPr>
          <p:cNvPr id="2388" name="Google Shape;2388;g33e3027fc13_16_1192"/>
          <p:cNvSpPr txBox="1"/>
          <p:nvPr>
            <p:ph type="title"/>
          </p:nvPr>
        </p:nvSpPr>
        <p:spPr>
          <a:xfrm>
            <a:off x="238833" y="2619967"/>
            <a:ext cx="11953200" cy="19083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Clr>
                <a:schemeClr val="dk1"/>
              </a:buClr>
              <a:buSzPts val="5900"/>
              <a:buFont typeface="Calibri"/>
              <a:buNone/>
            </a:pPr>
            <a:r>
              <a:rPr lang="en-US" sz="4300">
                <a:solidFill>
                  <a:srgbClr val="FFFFFF"/>
                </a:solidFill>
              </a:rPr>
              <a:t>Quantum networking early wins: report-out on the state of implementation </a:t>
            </a:r>
            <a:endParaRPr i="0" sz="4300" u="none" cap="none" strike="noStrike">
              <a:solidFill>
                <a:srgbClr val="FFFFFF"/>
              </a:solidFill>
            </a:endParaRPr>
          </a:p>
        </p:txBody>
      </p:sp>
      <p:sp>
        <p:nvSpPr>
          <p:cNvPr id="2389" name="Google Shape;2389;g33e3027fc13_16_1192"/>
          <p:cNvSpPr txBox="1"/>
          <p:nvPr>
            <p:ph idx="1" type="subTitle"/>
          </p:nvPr>
        </p:nvSpPr>
        <p:spPr>
          <a:xfrm>
            <a:off x="5118500" y="4887600"/>
            <a:ext cx="6768900" cy="1513200"/>
          </a:xfrm>
          <a:prstGeom prst="rect">
            <a:avLst/>
          </a:prstGeom>
          <a:noFill/>
          <a:ln>
            <a:noFill/>
          </a:ln>
        </p:spPr>
        <p:txBody>
          <a:bodyPr anchorCtr="0" anchor="ctr" bIns="60925" lIns="121900" spcFirstLastPara="1" rIns="121900" wrap="square" tIns="60925">
            <a:noAutofit/>
          </a:bodyPr>
          <a:lstStyle/>
          <a:p>
            <a:pPr indent="-139700" lvl="0" marL="304800" rtl="0" algn="r">
              <a:spcBef>
                <a:spcPts val="0"/>
              </a:spcBef>
              <a:spcAft>
                <a:spcPts val="0"/>
              </a:spcAft>
              <a:buClr>
                <a:schemeClr val="accent1"/>
              </a:buClr>
              <a:buSzPts val="2400"/>
              <a:buFont typeface="Arial"/>
              <a:buNone/>
            </a:pPr>
            <a:r>
              <a:rPr lang="en-US"/>
              <a:t>OFCnet 2025 Workshop</a:t>
            </a:r>
            <a:endParaRPr/>
          </a:p>
          <a:p>
            <a:pPr indent="-139700" lvl="0" marL="304800" rtl="0" algn="r">
              <a:spcBef>
                <a:spcPts val="700"/>
              </a:spcBef>
              <a:spcAft>
                <a:spcPts val="0"/>
              </a:spcAft>
              <a:buClr>
                <a:schemeClr val="accent1"/>
              </a:buClr>
              <a:buSzPts val="2400"/>
              <a:buFont typeface="Arial"/>
              <a:buNone/>
            </a:pPr>
            <a:r>
              <a:rPr lang="en-US"/>
              <a:t>San Francisco CA, USA</a:t>
            </a:r>
            <a:endParaRPr/>
          </a:p>
          <a:p>
            <a:pPr indent="-139700" lvl="0" marL="304800" rtl="0" algn="r">
              <a:spcBef>
                <a:spcPts val="700"/>
              </a:spcBef>
              <a:spcAft>
                <a:spcPts val="700"/>
              </a:spcAft>
              <a:buClr>
                <a:schemeClr val="accent1"/>
              </a:buClr>
              <a:buSzPts val="2400"/>
              <a:buFont typeface="Arial"/>
              <a:buNone/>
            </a:pPr>
            <a:r>
              <a:rPr lang="en-US"/>
              <a:t>March 30, 2025</a:t>
            </a:r>
            <a:endParaRPr/>
          </a:p>
        </p:txBody>
      </p:sp>
      <p:sp>
        <p:nvSpPr>
          <p:cNvPr id="2390" name="Google Shape;2390;g33e3027fc13_16_1192"/>
          <p:cNvSpPr txBox="1"/>
          <p:nvPr>
            <p:ph idx="3" type="subTitle"/>
          </p:nvPr>
        </p:nvSpPr>
        <p:spPr>
          <a:xfrm>
            <a:off x="153533" y="4887567"/>
            <a:ext cx="7211700" cy="1513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3700"/>
              <a:t>Wenji Wu</a:t>
            </a:r>
            <a:endParaRPr sz="3700"/>
          </a:p>
          <a:p>
            <a:pPr indent="0" lvl="0" marL="0" rtl="0" algn="l">
              <a:spcBef>
                <a:spcPts val="700"/>
              </a:spcBef>
              <a:spcAft>
                <a:spcPts val="700"/>
              </a:spcAft>
              <a:buNone/>
            </a:pPr>
            <a:r>
              <a:rPr lang="en-US" sz="3700"/>
              <a:t>ESnet</a:t>
            </a:r>
            <a:endParaRPr sz="3700"/>
          </a:p>
        </p:txBody>
      </p:sp>
      <p:sp>
        <p:nvSpPr>
          <p:cNvPr id="2391" name="Google Shape;2391;g33e3027fc13_16_1192"/>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5" name="Shape 2395"/>
        <p:cNvGrpSpPr/>
        <p:nvPr/>
      </p:nvGrpSpPr>
      <p:grpSpPr>
        <a:xfrm>
          <a:off x="0" y="0"/>
          <a:ext cx="0" cy="0"/>
          <a:chOff x="0" y="0"/>
          <a:chExt cx="0" cy="0"/>
        </a:xfrm>
      </p:grpSpPr>
      <p:sp>
        <p:nvSpPr>
          <p:cNvPr id="2396" name="Google Shape;2396;g33e3027fc13_16_1199"/>
          <p:cNvSpPr txBox="1"/>
          <p:nvPr>
            <p:ph idx="1" type="body"/>
          </p:nvPr>
        </p:nvSpPr>
        <p:spPr>
          <a:xfrm>
            <a:off x="710000" y="1361367"/>
            <a:ext cx="11299500" cy="5194500"/>
          </a:xfrm>
          <a:prstGeom prst="rect">
            <a:avLst/>
          </a:prstGeom>
        </p:spPr>
        <p:txBody>
          <a:bodyPr anchorCtr="0" anchor="t" bIns="121900" lIns="121900" spcFirstLastPara="1" rIns="121900" wrap="square" tIns="121900">
            <a:noAutofit/>
          </a:bodyPr>
          <a:lstStyle/>
          <a:p>
            <a:pPr indent="-508000" lvl="0" marL="609600" rtl="0" algn="l">
              <a:spcBef>
                <a:spcPts val="1200"/>
              </a:spcBef>
              <a:spcAft>
                <a:spcPts val="0"/>
              </a:spcAft>
              <a:buSzPts val="3200"/>
              <a:buFont typeface="Arial"/>
              <a:buChar char="•"/>
            </a:pPr>
            <a:r>
              <a:rPr lang="en-US">
                <a:latin typeface="Arial"/>
                <a:ea typeface="Arial"/>
                <a:cs typeface="Arial"/>
                <a:sym typeface="Arial"/>
              </a:rPr>
              <a:t>World-wide quantum network efforts</a:t>
            </a:r>
            <a:endParaRPr>
              <a:latin typeface="Arial"/>
              <a:ea typeface="Arial"/>
              <a:cs typeface="Arial"/>
              <a:sym typeface="Arial"/>
            </a:endParaRPr>
          </a:p>
          <a:p>
            <a:pPr indent="0" lvl="0" marL="0" rtl="0" algn="l">
              <a:spcBef>
                <a:spcPts val="1200"/>
              </a:spcBef>
              <a:spcAft>
                <a:spcPts val="0"/>
              </a:spcAft>
              <a:buNone/>
            </a:pPr>
            <a:r>
              <a:t/>
            </a:r>
            <a:endParaRPr>
              <a:latin typeface="Arial"/>
              <a:ea typeface="Arial"/>
              <a:cs typeface="Arial"/>
              <a:sym typeface="Arial"/>
            </a:endParaRPr>
          </a:p>
          <a:p>
            <a:pPr indent="-508000" lvl="0" marL="609600" rtl="0" algn="l">
              <a:spcBef>
                <a:spcPts val="0"/>
              </a:spcBef>
              <a:spcAft>
                <a:spcPts val="0"/>
              </a:spcAft>
              <a:buSzPts val="3200"/>
              <a:buFont typeface="Arial"/>
              <a:buChar char="•"/>
            </a:pPr>
            <a:r>
              <a:rPr lang="en-US">
                <a:latin typeface="Arial"/>
                <a:ea typeface="Arial"/>
                <a:cs typeface="Arial"/>
                <a:sym typeface="Arial"/>
              </a:rPr>
              <a:t>Status for quantum network architecture and control</a:t>
            </a:r>
            <a:endParaRPr>
              <a:latin typeface="Arial"/>
              <a:ea typeface="Arial"/>
              <a:cs typeface="Arial"/>
              <a:sym typeface="Arial"/>
            </a:endParaRPr>
          </a:p>
          <a:p>
            <a:pPr indent="0" lvl="0" marL="0" rtl="0" algn="l">
              <a:spcBef>
                <a:spcPts val="1200"/>
              </a:spcBef>
              <a:spcAft>
                <a:spcPts val="0"/>
              </a:spcAft>
              <a:buNone/>
            </a:pPr>
            <a:r>
              <a:t/>
            </a:r>
            <a:endParaRPr>
              <a:latin typeface="Arial"/>
              <a:ea typeface="Arial"/>
              <a:cs typeface="Arial"/>
              <a:sym typeface="Arial"/>
            </a:endParaRPr>
          </a:p>
          <a:p>
            <a:pPr indent="-539750" lvl="0" marL="609600" rtl="0" algn="l">
              <a:spcBef>
                <a:spcPts val="0"/>
              </a:spcBef>
              <a:spcAft>
                <a:spcPts val="0"/>
              </a:spcAft>
              <a:buSzPts val="3700"/>
              <a:buFont typeface="Arial"/>
              <a:buChar char="•"/>
            </a:pPr>
            <a:r>
              <a:rPr lang="en-US">
                <a:latin typeface="Arial"/>
                <a:ea typeface="Arial"/>
                <a:cs typeface="Arial"/>
                <a:sym typeface="Arial"/>
              </a:rPr>
              <a:t>Status for scalable quantum repeaters and networks</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508000" lvl="0" marL="609600" rtl="0" algn="l">
              <a:spcBef>
                <a:spcPts val="0"/>
              </a:spcBef>
              <a:spcAft>
                <a:spcPts val="0"/>
              </a:spcAft>
              <a:buSzPts val="3200"/>
              <a:buFont typeface="Arial"/>
              <a:buChar char="•"/>
            </a:pPr>
            <a:r>
              <a:rPr lang="en-US">
                <a:latin typeface="Arial"/>
                <a:ea typeface="Arial"/>
                <a:cs typeface="Arial"/>
                <a:sym typeface="Arial"/>
              </a:rPr>
              <a:t>System area, Local area, Wide area quantum networks</a:t>
            </a:r>
            <a:endParaRPr>
              <a:latin typeface="Arial"/>
              <a:ea typeface="Arial"/>
              <a:cs typeface="Arial"/>
              <a:sym typeface="Arial"/>
            </a:endParaRPr>
          </a:p>
        </p:txBody>
      </p:sp>
      <p:sp>
        <p:nvSpPr>
          <p:cNvPr id="2397" name="Google Shape;2397;g33e3027fc13_16_1199"/>
          <p:cNvSpPr txBox="1"/>
          <p:nvPr>
            <p:ph type="title"/>
          </p:nvPr>
        </p:nvSpPr>
        <p:spPr>
          <a:xfrm>
            <a:off x="609600" y="254000"/>
            <a:ext cx="10972800" cy="914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Agenda</a:t>
            </a:r>
            <a:endParaRPr/>
          </a:p>
        </p:txBody>
      </p:sp>
      <p:sp>
        <p:nvSpPr>
          <p:cNvPr id="2398" name="Google Shape;2398;g33e3027fc13_16_1199"/>
          <p:cNvSpPr txBox="1"/>
          <p:nvPr>
            <p:ph idx="12" type="sldNum"/>
          </p:nvPr>
        </p:nvSpPr>
        <p:spPr>
          <a:xfrm>
            <a:off x="11887200" y="6483355"/>
            <a:ext cx="596700" cy="3651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sp>
        <p:nvSpPr>
          <p:cNvPr id="2403" name="Google Shape;2403;g33e3027fc13_16_1205"/>
          <p:cNvSpPr txBox="1"/>
          <p:nvPr>
            <p:ph type="title"/>
          </p:nvPr>
        </p:nvSpPr>
        <p:spPr>
          <a:xfrm>
            <a:off x="415600" y="85367"/>
            <a:ext cx="11360700" cy="14124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4100"/>
              <a:t>Quantum Computing and Networking is </a:t>
            </a:r>
            <a:br>
              <a:rPr b="1" lang="en-US" sz="4100"/>
            </a:br>
            <a:r>
              <a:rPr b="1" lang="en-US" sz="4100"/>
              <a:t>a Worldwide Initiative</a:t>
            </a:r>
            <a:endParaRPr b="1" sz="4100"/>
          </a:p>
        </p:txBody>
      </p:sp>
      <p:pic>
        <p:nvPicPr>
          <p:cNvPr id="2404" name="Google Shape;2404;g33e3027fc13_16_1205"/>
          <p:cNvPicPr preferRelativeResize="0"/>
          <p:nvPr/>
        </p:nvPicPr>
        <p:blipFill rotWithShape="1">
          <a:blip r:embed="rId3">
            <a:alphaModFix/>
          </a:blip>
          <a:srcRect b="0" l="0" r="0" t="0"/>
          <a:stretch/>
        </p:blipFill>
        <p:spPr>
          <a:xfrm>
            <a:off x="2038633" y="1623067"/>
            <a:ext cx="9034035" cy="5100766"/>
          </a:xfrm>
          <a:prstGeom prst="rect">
            <a:avLst/>
          </a:prstGeom>
          <a:noFill/>
          <a:ln>
            <a:noFill/>
          </a:ln>
        </p:spPr>
      </p:pic>
      <p:sp>
        <p:nvSpPr>
          <p:cNvPr id="2405" name="Google Shape;2405;g33e3027fc13_16_1205"/>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9" name="Shape 2409"/>
        <p:cNvGrpSpPr/>
        <p:nvPr/>
      </p:nvGrpSpPr>
      <p:grpSpPr>
        <a:xfrm>
          <a:off x="0" y="0"/>
          <a:ext cx="0" cy="0"/>
          <a:chOff x="0" y="0"/>
          <a:chExt cx="0" cy="0"/>
        </a:xfrm>
      </p:grpSpPr>
      <p:sp>
        <p:nvSpPr>
          <p:cNvPr id="2410" name="Google Shape;2410;g33e3027fc13_16_1211"/>
          <p:cNvSpPr txBox="1"/>
          <p:nvPr>
            <p:ph type="title"/>
          </p:nvPr>
        </p:nvSpPr>
        <p:spPr>
          <a:xfrm>
            <a:off x="415600" y="1737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World-wide quantum network efforts - US   </a:t>
            </a:r>
            <a:endParaRPr/>
          </a:p>
        </p:txBody>
      </p:sp>
      <p:sp>
        <p:nvSpPr>
          <p:cNvPr id="2411" name="Google Shape;2411;g33e3027fc13_16_1211"/>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None/>
            </a:pPr>
            <a:fld id="{00000000-1234-1234-1234-123412341234}" type="slidenum">
              <a:rPr lang="en-US"/>
              <a:t>‹#›</a:t>
            </a:fld>
            <a:endParaRPr/>
          </a:p>
        </p:txBody>
      </p:sp>
      <p:sp>
        <p:nvSpPr>
          <p:cNvPr id="2412" name="Google Shape;2412;g33e3027fc13_16_1211"/>
          <p:cNvSpPr txBox="1"/>
          <p:nvPr/>
        </p:nvSpPr>
        <p:spPr>
          <a:xfrm>
            <a:off x="6511600" y="3522800"/>
            <a:ext cx="44832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ORNL-QLAN Testbed</a:t>
            </a:r>
            <a:endParaRPr sz="2100">
              <a:solidFill>
                <a:schemeClr val="dk1"/>
              </a:solidFill>
              <a:latin typeface="Inter Medium"/>
              <a:ea typeface="Inter Medium"/>
              <a:cs typeface="Inter Medium"/>
              <a:sym typeface="Inter Medium"/>
            </a:endParaRPr>
          </a:p>
        </p:txBody>
      </p:sp>
      <p:sp>
        <p:nvSpPr>
          <p:cNvPr id="2413" name="Google Shape;2413;g33e3027fc13_16_1211"/>
          <p:cNvSpPr txBox="1"/>
          <p:nvPr/>
        </p:nvSpPr>
        <p:spPr>
          <a:xfrm>
            <a:off x="170933" y="3522800"/>
            <a:ext cx="61596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The QUANT-NET Testbed (</a:t>
            </a:r>
            <a:r>
              <a:rPr baseline="30000" lang="en-US" sz="2100">
                <a:solidFill>
                  <a:schemeClr val="dk1"/>
                </a:solidFill>
                <a:latin typeface="Inter Medium"/>
                <a:ea typeface="Inter Medium"/>
                <a:cs typeface="Inter Medium"/>
                <a:sym typeface="Inter Medium"/>
              </a:rPr>
              <a:t>40</a:t>
            </a:r>
            <a:r>
              <a:rPr lang="en-US" sz="2100">
                <a:solidFill>
                  <a:schemeClr val="dk1"/>
                </a:solidFill>
                <a:latin typeface="Inter Medium"/>
                <a:ea typeface="Inter Medium"/>
                <a:cs typeface="Inter Medium"/>
                <a:sym typeface="Inter Medium"/>
              </a:rPr>
              <a:t>Ca</a:t>
            </a:r>
            <a:r>
              <a:rPr baseline="30000" lang="en-US" sz="2100">
                <a:solidFill>
                  <a:schemeClr val="dk1"/>
                </a:solidFill>
                <a:latin typeface="Inter Medium"/>
                <a:ea typeface="Inter Medium"/>
                <a:cs typeface="Inter Medium"/>
                <a:sym typeface="Inter Medium"/>
              </a:rPr>
              <a:t>+ </a:t>
            </a:r>
            <a:r>
              <a:rPr lang="en-US" sz="2100">
                <a:solidFill>
                  <a:schemeClr val="dk1"/>
                </a:solidFill>
                <a:latin typeface="Inter Medium"/>
                <a:ea typeface="Inter Medium"/>
                <a:cs typeface="Inter Medium"/>
                <a:sym typeface="Inter Medium"/>
              </a:rPr>
              <a:t>ions)</a:t>
            </a:r>
            <a:endParaRPr sz="2100">
              <a:solidFill>
                <a:schemeClr val="dk1"/>
              </a:solidFill>
              <a:latin typeface="Inter Medium"/>
              <a:ea typeface="Inter Medium"/>
              <a:cs typeface="Inter Medium"/>
              <a:sym typeface="Inter Medium"/>
            </a:endParaRPr>
          </a:p>
        </p:txBody>
      </p:sp>
      <p:pic>
        <p:nvPicPr>
          <p:cNvPr id="2414" name="Google Shape;2414;g33e3027fc13_16_1211" title="Screenshot 2025-03-29 at 9.41.25 PM.png"/>
          <p:cNvPicPr preferRelativeResize="0"/>
          <p:nvPr/>
        </p:nvPicPr>
        <p:blipFill rotWithShape="1">
          <a:blip r:embed="rId3">
            <a:alphaModFix/>
          </a:blip>
          <a:srcRect b="5437" l="0" r="0" t="0"/>
          <a:stretch/>
        </p:blipFill>
        <p:spPr>
          <a:xfrm>
            <a:off x="6178900" y="964633"/>
            <a:ext cx="6013100" cy="2607599"/>
          </a:xfrm>
          <a:prstGeom prst="rect">
            <a:avLst/>
          </a:prstGeom>
          <a:noFill/>
          <a:ln>
            <a:noFill/>
          </a:ln>
        </p:spPr>
      </p:pic>
      <p:pic>
        <p:nvPicPr>
          <p:cNvPr id="2415" name="Google Shape;2415;g33e3027fc13_16_1211" title="Screenshot 2025-03-29 at 9.41.37 PM.png"/>
          <p:cNvPicPr preferRelativeResize="0"/>
          <p:nvPr/>
        </p:nvPicPr>
        <p:blipFill>
          <a:blip r:embed="rId4">
            <a:alphaModFix/>
          </a:blip>
          <a:stretch>
            <a:fillRect/>
          </a:stretch>
        </p:blipFill>
        <p:spPr>
          <a:xfrm>
            <a:off x="313067" y="1007601"/>
            <a:ext cx="5875335" cy="2607596"/>
          </a:xfrm>
          <a:prstGeom prst="rect">
            <a:avLst/>
          </a:prstGeom>
          <a:noFill/>
          <a:ln>
            <a:noFill/>
          </a:ln>
        </p:spPr>
      </p:pic>
      <p:pic>
        <p:nvPicPr>
          <p:cNvPr id="2416" name="Google Shape;2416;g33e3027fc13_16_1211" title="Screenshot 2025-03-30 at 4.26.11 AM.png"/>
          <p:cNvPicPr preferRelativeResize="0"/>
          <p:nvPr/>
        </p:nvPicPr>
        <p:blipFill>
          <a:blip r:embed="rId5">
            <a:alphaModFix/>
          </a:blip>
          <a:stretch>
            <a:fillRect/>
          </a:stretch>
        </p:blipFill>
        <p:spPr>
          <a:xfrm>
            <a:off x="2026470" y="4110567"/>
            <a:ext cx="8190592" cy="2279600"/>
          </a:xfrm>
          <a:prstGeom prst="rect">
            <a:avLst/>
          </a:prstGeom>
          <a:noFill/>
          <a:ln>
            <a:noFill/>
          </a:ln>
        </p:spPr>
      </p:pic>
      <p:sp>
        <p:nvSpPr>
          <p:cNvPr id="2417" name="Google Shape;2417;g33e3027fc13_16_1211"/>
          <p:cNvSpPr txBox="1"/>
          <p:nvPr/>
        </p:nvSpPr>
        <p:spPr>
          <a:xfrm>
            <a:off x="1862367" y="6300267"/>
            <a:ext cx="91668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100">
                <a:solidFill>
                  <a:schemeClr val="dk1"/>
                </a:solidFill>
                <a:latin typeface="Inter Medium"/>
                <a:ea typeface="Inter Medium"/>
                <a:cs typeface="Inter Medium"/>
                <a:sym typeface="Inter Medium"/>
              </a:rPr>
              <a:t>Amazon-Harvard quantum network testbed (</a:t>
            </a:r>
            <a:r>
              <a:rPr baseline="30000" lang="en-US" sz="2100">
                <a:solidFill>
                  <a:schemeClr val="dk1"/>
                </a:solidFill>
                <a:latin typeface="Inter Medium"/>
                <a:ea typeface="Inter Medium"/>
                <a:cs typeface="Inter Medium"/>
                <a:sym typeface="Inter Medium"/>
              </a:rPr>
              <a:t>29</a:t>
            </a:r>
            <a:r>
              <a:rPr lang="en-US" sz="2100">
                <a:solidFill>
                  <a:schemeClr val="dk1"/>
                </a:solidFill>
                <a:latin typeface="Inter Medium"/>
                <a:ea typeface="Inter Medium"/>
                <a:cs typeface="Inter Medium"/>
                <a:sym typeface="Inter Medium"/>
              </a:rPr>
              <a:t>Si nuclear spins)</a:t>
            </a:r>
            <a:endParaRPr sz="2100">
              <a:solidFill>
                <a:schemeClr val="dk1"/>
              </a:solidFill>
              <a:latin typeface="Inter Medium"/>
              <a:ea typeface="Inter Medium"/>
              <a:cs typeface="Inter Medium"/>
              <a:sym typeface="Inter Medium"/>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sp>
        <p:nvSpPr>
          <p:cNvPr id="2422" name="Google Shape;2422;g33e3027fc13_16_1222"/>
          <p:cNvSpPr txBox="1"/>
          <p:nvPr>
            <p:ph type="title"/>
          </p:nvPr>
        </p:nvSpPr>
        <p:spPr>
          <a:xfrm>
            <a:off x="415600" y="-29433"/>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World-wide quantum network efforts - US (cont.)  </a:t>
            </a:r>
            <a:endParaRPr/>
          </a:p>
        </p:txBody>
      </p:sp>
      <p:sp>
        <p:nvSpPr>
          <p:cNvPr id="2423" name="Google Shape;2423;g33e3027fc13_16_1222"/>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pic>
        <p:nvPicPr>
          <p:cNvPr id="2424" name="Google Shape;2424;g33e3027fc13_16_1222" title="Screenshot 2025-03-29 at 9.12.18 PM.png"/>
          <p:cNvPicPr preferRelativeResize="0"/>
          <p:nvPr/>
        </p:nvPicPr>
        <p:blipFill rotWithShape="1">
          <a:blip r:embed="rId3">
            <a:alphaModFix/>
          </a:blip>
          <a:srcRect b="10353" l="2368" r="54098" t="3728"/>
          <a:stretch/>
        </p:blipFill>
        <p:spPr>
          <a:xfrm>
            <a:off x="1134433" y="879690"/>
            <a:ext cx="3197069" cy="2313006"/>
          </a:xfrm>
          <a:prstGeom prst="rect">
            <a:avLst/>
          </a:prstGeom>
          <a:noFill/>
          <a:ln>
            <a:noFill/>
          </a:ln>
        </p:spPr>
      </p:pic>
      <p:pic>
        <p:nvPicPr>
          <p:cNvPr id="2425" name="Google Shape;2425;g33e3027fc13_16_1222" title="Screenshot 2025-03-29 at 9.13.13 PM.png"/>
          <p:cNvPicPr preferRelativeResize="0"/>
          <p:nvPr/>
        </p:nvPicPr>
        <p:blipFill rotWithShape="1">
          <a:blip r:embed="rId4">
            <a:alphaModFix/>
          </a:blip>
          <a:srcRect b="7764" l="1395" r="51765" t="5089"/>
          <a:stretch/>
        </p:blipFill>
        <p:spPr>
          <a:xfrm>
            <a:off x="8075267" y="879690"/>
            <a:ext cx="2969068" cy="2462500"/>
          </a:xfrm>
          <a:prstGeom prst="rect">
            <a:avLst/>
          </a:prstGeom>
          <a:noFill/>
          <a:ln>
            <a:noFill/>
          </a:ln>
        </p:spPr>
      </p:pic>
      <p:sp>
        <p:nvSpPr>
          <p:cNvPr id="2426" name="Google Shape;2426;g33e3027fc13_16_1222"/>
          <p:cNvSpPr txBox="1"/>
          <p:nvPr/>
        </p:nvSpPr>
        <p:spPr>
          <a:xfrm>
            <a:off x="203200" y="3224633"/>
            <a:ext cx="53943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Illinois-Express Quantum Networks</a:t>
            </a:r>
            <a:endParaRPr sz="2100">
              <a:solidFill>
                <a:schemeClr val="dk1"/>
              </a:solidFill>
              <a:latin typeface="Inter Medium"/>
              <a:ea typeface="Inter Medium"/>
              <a:cs typeface="Inter Medium"/>
              <a:sym typeface="Inter Medium"/>
            </a:endParaRPr>
          </a:p>
        </p:txBody>
      </p:sp>
      <p:sp>
        <p:nvSpPr>
          <p:cNvPr id="2427" name="Google Shape;2427;g33e3027fc13_16_1222"/>
          <p:cNvSpPr txBox="1"/>
          <p:nvPr/>
        </p:nvSpPr>
        <p:spPr>
          <a:xfrm>
            <a:off x="6699600" y="3295033"/>
            <a:ext cx="54924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rgbClr val="1F1F1F"/>
                </a:solidFill>
                <a:latin typeface="Inter Medium"/>
                <a:ea typeface="Inter Medium"/>
                <a:cs typeface="Inter Medium"/>
                <a:sym typeface="Inter Medium"/>
              </a:rPr>
              <a:t>The INQUIRE quantum network testbed</a:t>
            </a:r>
            <a:endParaRPr sz="2100">
              <a:solidFill>
                <a:srgbClr val="1F1F1F"/>
              </a:solidFill>
              <a:latin typeface="Inter Medium"/>
              <a:ea typeface="Inter Medium"/>
              <a:cs typeface="Inter Medium"/>
              <a:sym typeface="Inter Medium"/>
            </a:endParaRPr>
          </a:p>
        </p:txBody>
      </p:sp>
      <p:pic>
        <p:nvPicPr>
          <p:cNvPr id="2428" name="Google Shape;2428;g33e3027fc13_16_1222" title="Screenshot 2025-03-29 at 9.13.40 PM.png"/>
          <p:cNvPicPr preferRelativeResize="0"/>
          <p:nvPr/>
        </p:nvPicPr>
        <p:blipFill rotWithShape="1">
          <a:blip r:embed="rId5">
            <a:alphaModFix/>
          </a:blip>
          <a:srcRect b="6764" l="1258" r="46314" t="3283"/>
          <a:stretch/>
        </p:blipFill>
        <p:spPr>
          <a:xfrm>
            <a:off x="1082565" y="3834816"/>
            <a:ext cx="3350533" cy="2251172"/>
          </a:xfrm>
          <a:prstGeom prst="rect">
            <a:avLst/>
          </a:prstGeom>
          <a:noFill/>
          <a:ln>
            <a:noFill/>
          </a:ln>
        </p:spPr>
      </p:pic>
      <p:sp>
        <p:nvSpPr>
          <p:cNvPr id="2429" name="Google Shape;2429;g33e3027fc13_16_1222"/>
          <p:cNvSpPr txBox="1"/>
          <p:nvPr/>
        </p:nvSpPr>
        <p:spPr>
          <a:xfrm>
            <a:off x="203200" y="6179983"/>
            <a:ext cx="56211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Boston-Area Quantum Network testbed</a:t>
            </a:r>
            <a:endParaRPr sz="2100">
              <a:solidFill>
                <a:schemeClr val="dk1"/>
              </a:solidFill>
              <a:latin typeface="Inter Medium"/>
              <a:ea typeface="Inter Medium"/>
              <a:cs typeface="Inter Medium"/>
              <a:sym typeface="Inter Medium"/>
            </a:endParaRPr>
          </a:p>
        </p:txBody>
      </p:sp>
      <p:pic>
        <p:nvPicPr>
          <p:cNvPr id="2430" name="Google Shape;2430;g33e3027fc13_16_1222" title="Screenshot 2025-03-29 at 9.36.39 PM.png"/>
          <p:cNvPicPr preferRelativeResize="0"/>
          <p:nvPr/>
        </p:nvPicPr>
        <p:blipFill>
          <a:blip r:embed="rId6">
            <a:alphaModFix/>
          </a:blip>
          <a:stretch>
            <a:fillRect/>
          </a:stretch>
        </p:blipFill>
        <p:spPr>
          <a:xfrm>
            <a:off x="6016458" y="3993167"/>
            <a:ext cx="6071844" cy="1580233"/>
          </a:xfrm>
          <a:prstGeom prst="rect">
            <a:avLst/>
          </a:prstGeom>
          <a:noFill/>
          <a:ln>
            <a:noFill/>
          </a:ln>
        </p:spPr>
      </p:pic>
      <p:sp>
        <p:nvSpPr>
          <p:cNvPr id="2431" name="Google Shape;2431;g33e3027fc13_16_1222"/>
          <p:cNvSpPr txBox="1"/>
          <p:nvPr/>
        </p:nvSpPr>
        <p:spPr>
          <a:xfrm>
            <a:off x="6626503" y="5785109"/>
            <a:ext cx="5394300" cy="892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Long Island Quantum Information Distribution Network (LiQuIDNet)</a:t>
            </a:r>
            <a:endParaRPr sz="2100">
              <a:solidFill>
                <a:schemeClr val="dk1"/>
              </a:solidFill>
              <a:latin typeface="Inter Medium"/>
              <a:ea typeface="Inter Medium"/>
              <a:cs typeface="Inter Medium"/>
              <a:sym typeface="Inter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g345c4222b06_0_33"/>
          <p:cNvSpPr txBox="1"/>
          <p:nvPr>
            <p:ph idx="1" type="body"/>
          </p:nvPr>
        </p:nvSpPr>
        <p:spPr>
          <a:xfrm>
            <a:off x="795650" y="2561425"/>
            <a:ext cx="10772700" cy="2674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4400">
                <a:extLst>
                  <a:ext uri="http://customooxmlschemas.google.com/">
                    <go:slidesCustomData xmlns:go="http://customooxmlschemas.google.com/" textRoundtripDataId="0"/>
                  </a:ext>
                </a:extLst>
              </a:rPr>
              <a:t>Automation and Orchestration: </a:t>
            </a:r>
            <a:endParaRPr sz="4400">
              <a:extLst>
                <a:ext uri="http://customooxmlschemas.google.com/">
                  <go:slidesCustomData xmlns:go="http://customooxmlschemas.google.com/" textRoundtripDataId="1"/>
                </a:ext>
              </a:extLst>
            </a:endParaRPr>
          </a:p>
          <a:p>
            <a:pPr indent="0" lvl="0" marL="0" rtl="0" algn="l">
              <a:lnSpc>
                <a:spcPct val="90000"/>
              </a:lnSpc>
              <a:spcBef>
                <a:spcPts val="1000"/>
              </a:spcBef>
              <a:spcAft>
                <a:spcPts val="0"/>
              </a:spcAft>
              <a:buSzPts val="2400"/>
              <a:buNone/>
            </a:pPr>
            <a:r>
              <a:rPr lang="en-US" sz="3300">
                <a:extLst>
                  <a:ext uri="http://customooxmlschemas.google.com/">
                    <go:slidesCustomData xmlns:go="http://customooxmlschemas.google.com/" textRoundtripDataId="2"/>
                  </a:ext>
                </a:extLst>
              </a:rPr>
              <a:t>Evolving the network operations team</a:t>
            </a:r>
            <a:endParaRPr sz="1300"/>
          </a:p>
        </p:txBody>
      </p:sp>
      <p:sp>
        <p:nvSpPr>
          <p:cNvPr id="1082" name="Google Shape;1082;g345c4222b06_0_33"/>
          <p:cNvSpPr txBox="1"/>
          <p:nvPr>
            <p:ph idx="2" type="body"/>
          </p:nvPr>
        </p:nvSpPr>
        <p:spPr>
          <a:xfrm>
            <a:off x="795650" y="4519975"/>
            <a:ext cx="8864100" cy="19005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1800"/>
              <a:t>Akbar Kara, Ciena, United States (Facilitator)</a:t>
            </a:r>
            <a:endParaRPr sz="1800"/>
          </a:p>
          <a:p>
            <a:pPr indent="0" lvl="0" marL="0" rtl="0" algn="l">
              <a:spcBef>
                <a:spcPts val="1000"/>
              </a:spcBef>
              <a:spcAft>
                <a:spcPts val="0"/>
              </a:spcAft>
              <a:buClr>
                <a:schemeClr val="dk1"/>
              </a:buClr>
              <a:buSzPts val="1100"/>
              <a:buFont typeface="Arial"/>
              <a:buNone/>
            </a:pPr>
            <a:r>
              <a:rPr lang="en-US" sz="1800"/>
              <a:t>James Deaton, Internet2, United States</a:t>
            </a:r>
            <a:endParaRPr sz="1800"/>
          </a:p>
          <a:p>
            <a:pPr indent="0" lvl="0" marL="0" rtl="0" algn="l">
              <a:spcBef>
                <a:spcPts val="1000"/>
              </a:spcBef>
              <a:spcAft>
                <a:spcPts val="0"/>
              </a:spcAft>
              <a:buClr>
                <a:schemeClr val="dk1"/>
              </a:buClr>
              <a:buSzPts val="1100"/>
              <a:buFont typeface="Arial"/>
              <a:buNone/>
            </a:pPr>
            <a:r>
              <a:rPr lang="en-US" sz="1800"/>
              <a:t>Hideki Nishizawa, NTT Japan</a:t>
            </a:r>
            <a:endParaRPr sz="1800"/>
          </a:p>
          <a:p>
            <a:pPr indent="0" lvl="0" marL="0" rtl="0" algn="l">
              <a:spcBef>
                <a:spcPts val="1000"/>
              </a:spcBef>
              <a:spcAft>
                <a:spcPts val="0"/>
              </a:spcAft>
              <a:buClr>
                <a:schemeClr val="dk1"/>
              </a:buClr>
              <a:buSzPts val="1100"/>
              <a:buFont typeface="Arial"/>
              <a:buNone/>
            </a:pPr>
            <a:r>
              <a:t/>
            </a:r>
            <a:endParaRPr sz="1800"/>
          </a:p>
          <a:p>
            <a:pPr indent="0" lvl="0" marL="0" rtl="0" algn="l">
              <a:lnSpc>
                <a:spcPct val="90000"/>
              </a:lnSpc>
              <a:spcBef>
                <a:spcPts val="1000"/>
              </a:spcBef>
              <a:spcAft>
                <a:spcPts val="0"/>
              </a:spcAft>
              <a:buSzPts val="2400"/>
              <a:buNone/>
            </a:pPr>
            <a:r>
              <a:t/>
            </a:r>
            <a:endParaRPr sz="18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5" name="Shape 2435"/>
        <p:cNvGrpSpPr/>
        <p:nvPr/>
      </p:nvGrpSpPr>
      <p:grpSpPr>
        <a:xfrm>
          <a:off x="0" y="0"/>
          <a:ext cx="0" cy="0"/>
          <a:chOff x="0" y="0"/>
          <a:chExt cx="0" cy="0"/>
        </a:xfrm>
      </p:grpSpPr>
      <p:sp>
        <p:nvSpPr>
          <p:cNvPr id="2436" name="Google Shape;2436;g33e3027fc13_16_1235"/>
          <p:cNvSpPr txBox="1"/>
          <p:nvPr>
            <p:ph type="title"/>
          </p:nvPr>
        </p:nvSpPr>
        <p:spPr>
          <a:xfrm>
            <a:off x="415600" y="-29433"/>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World-wide quantum network efforts - Europe    </a:t>
            </a:r>
            <a:endParaRPr/>
          </a:p>
        </p:txBody>
      </p:sp>
      <p:sp>
        <p:nvSpPr>
          <p:cNvPr id="2437" name="Google Shape;2437;g33e3027fc13_16_1235"/>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None/>
            </a:pPr>
            <a:fld id="{00000000-1234-1234-1234-123412341234}" type="slidenum">
              <a:rPr lang="en-US"/>
              <a:t>‹#›</a:t>
            </a:fld>
            <a:endParaRPr/>
          </a:p>
        </p:txBody>
      </p:sp>
      <p:pic>
        <p:nvPicPr>
          <p:cNvPr id="2438" name="Google Shape;2438;g33e3027fc13_16_1235" title="Screenshot 2025-03-29 at 9.51.51 PM.png"/>
          <p:cNvPicPr preferRelativeResize="0"/>
          <p:nvPr/>
        </p:nvPicPr>
        <p:blipFill>
          <a:blip r:embed="rId3">
            <a:alphaModFix/>
          </a:blip>
          <a:stretch>
            <a:fillRect/>
          </a:stretch>
        </p:blipFill>
        <p:spPr>
          <a:xfrm>
            <a:off x="680967" y="952517"/>
            <a:ext cx="4155635" cy="2570164"/>
          </a:xfrm>
          <a:prstGeom prst="rect">
            <a:avLst/>
          </a:prstGeom>
          <a:noFill/>
          <a:ln>
            <a:noFill/>
          </a:ln>
        </p:spPr>
      </p:pic>
      <p:pic>
        <p:nvPicPr>
          <p:cNvPr id="2439" name="Google Shape;2439;g33e3027fc13_16_1235" title="Screenshot 2025-03-29 at 9.52.12 PM.png"/>
          <p:cNvPicPr preferRelativeResize="0"/>
          <p:nvPr/>
        </p:nvPicPr>
        <p:blipFill>
          <a:blip r:embed="rId4">
            <a:alphaModFix/>
          </a:blip>
          <a:stretch>
            <a:fillRect/>
          </a:stretch>
        </p:blipFill>
        <p:spPr>
          <a:xfrm>
            <a:off x="6727900" y="952533"/>
            <a:ext cx="4483202" cy="2386655"/>
          </a:xfrm>
          <a:prstGeom prst="rect">
            <a:avLst/>
          </a:prstGeom>
          <a:noFill/>
          <a:ln>
            <a:noFill/>
          </a:ln>
        </p:spPr>
      </p:pic>
      <p:pic>
        <p:nvPicPr>
          <p:cNvPr id="2440" name="Google Shape;2440;g33e3027fc13_16_1235" title="Screenshot 2025-03-29 at 9.52.59 PM.png"/>
          <p:cNvPicPr preferRelativeResize="0"/>
          <p:nvPr/>
        </p:nvPicPr>
        <p:blipFill>
          <a:blip r:embed="rId5">
            <a:alphaModFix/>
          </a:blip>
          <a:stretch>
            <a:fillRect/>
          </a:stretch>
        </p:blipFill>
        <p:spPr>
          <a:xfrm>
            <a:off x="520725" y="4097467"/>
            <a:ext cx="4476127" cy="2253367"/>
          </a:xfrm>
          <a:prstGeom prst="rect">
            <a:avLst/>
          </a:prstGeom>
          <a:noFill/>
          <a:ln>
            <a:noFill/>
          </a:ln>
        </p:spPr>
      </p:pic>
      <p:pic>
        <p:nvPicPr>
          <p:cNvPr id="2441" name="Google Shape;2441;g33e3027fc13_16_1235" title="Screenshot 2025-03-29 at 9.53.18 PM.png"/>
          <p:cNvPicPr preferRelativeResize="0"/>
          <p:nvPr/>
        </p:nvPicPr>
        <p:blipFill>
          <a:blip r:embed="rId6">
            <a:alphaModFix/>
          </a:blip>
          <a:stretch>
            <a:fillRect/>
          </a:stretch>
        </p:blipFill>
        <p:spPr>
          <a:xfrm>
            <a:off x="7176933" y="3917233"/>
            <a:ext cx="3510480" cy="2386667"/>
          </a:xfrm>
          <a:prstGeom prst="rect">
            <a:avLst/>
          </a:prstGeom>
          <a:noFill/>
          <a:ln>
            <a:noFill/>
          </a:ln>
        </p:spPr>
      </p:pic>
      <p:sp>
        <p:nvSpPr>
          <p:cNvPr id="2442" name="Google Shape;2442;g33e3027fc13_16_1235"/>
          <p:cNvSpPr txBox="1"/>
          <p:nvPr/>
        </p:nvSpPr>
        <p:spPr>
          <a:xfrm>
            <a:off x="415600" y="3522667"/>
            <a:ext cx="49995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100">
                <a:solidFill>
                  <a:schemeClr val="dk1"/>
                </a:solidFill>
                <a:latin typeface="Inter Medium"/>
                <a:ea typeface="Inter Medium"/>
                <a:cs typeface="Inter Medium"/>
                <a:sym typeface="Inter Medium"/>
              </a:rPr>
              <a:t>Innsbruck quantum network testbed</a:t>
            </a:r>
            <a:endParaRPr sz="2100">
              <a:solidFill>
                <a:schemeClr val="dk1"/>
              </a:solidFill>
              <a:latin typeface="Inter Medium"/>
              <a:ea typeface="Inter Medium"/>
              <a:cs typeface="Inter Medium"/>
              <a:sym typeface="Inter Medium"/>
            </a:endParaRPr>
          </a:p>
        </p:txBody>
      </p:sp>
      <p:sp>
        <p:nvSpPr>
          <p:cNvPr id="2443" name="Google Shape;2443;g33e3027fc13_16_1235"/>
          <p:cNvSpPr txBox="1"/>
          <p:nvPr/>
        </p:nvSpPr>
        <p:spPr>
          <a:xfrm>
            <a:off x="6063733" y="3339200"/>
            <a:ext cx="58224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100">
                <a:solidFill>
                  <a:schemeClr val="dk1"/>
                </a:solidFill>
                <a:latin typeface="Inter Medium"/>
                <a:ea typeface="Inter Medium"/>
                <a:cs typeface="Inter Medium"/>
                <a:sym typeface="Inter Medium"/>
              </a:rPr>
              <a:t>The Cambridge quantum network testbed</a:t>
            </a:r>
            <a:endParaRPr sz="2100">
              <a:solidFill>
                <a:schemeClr val="dk1"/>
              </a:solidFill>
              <a:latin typeface="Inter Medium"/>
              <a:ea typeface="Inter Medium"/>
              <a:cs typeface="Inter Medium"/>
              <a:sym typeface="Inter Medium"/>
            </a:endParaRPr>
          </a:p>
        </p:txBody>
      </p:sp>
      <p:sp>
        <p:nvSpPr>
          <p:cNvPr id="2444" name="Google Shape;2444;g33e3027fc13_16_1235"/>
          <p:cNvSpPr txBox="1"/>
          <p:nvPr/>
        </p:nvSpPr>
        <p:spPr>
          <a:xfrm>
            <a:off x="415600" y="6283200"/>
            <a:ext cx="49995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Bristol quantum network testbed</a:t>
            </a:r>
            <a:endParaRPr sz="2100">
              <a:solidFill>
                <a:schemeClr val="dk1"/>
              </a:solidFill>
              <a:latin typeface="Inter Medium"/>
              <a:ea typeface="Inter Medium"/>
              <a:cs typeface="Inter Medium"/>
              <a:sym typeface="Inter Medium"/>
            </a:endParaRPr>
          </a:p>
        </p:txBody>
      </p:sp>
      <p:sp>
        <p:nvSpPr>
          <p:cNvPr id="2445" name="Google Shape;2445;g33e3027fc13_16_1235"/>
          <p:cNvSpPr txBox="1"/>
          <p:nvPr/>
        </p:nvSpPr>
        <p:spPr>
          <a:xfrm>
            <a:off x="6475133" y="6298941"/>
            <a:ext cx="49995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Swiss QKD network</a:t>
            </a:r>
            <a:endParaRPr sz="2100">
              <a:solidFill>
                <a:schemeClr val="dk1"/>
              </a:solidFill>
              <a:latin typeface="Inter Medium"/>
              <a:ea typeface="Inter Medium"/>
              <a:cs typeface="Inter Medium"/>
              <a:sym typeface="Inter Medium"/>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9" name="Shape 2449"/>
        <p:cNvGrpSpPr/>
        <p:nvPr/>
      </p:nvGrpSpPr>
      <p:grpSpPr>
        <a:xfrm>
          <a:off x="0" y="0"/>
          <a:ext cx="0" cy="0"/>
          <a:chOff x="0" y="0"/>
          <a:chExt cx="0" cy="0"/>
        </a:xfrm>
      </p:grpSpPr>
      <p:sp>
        <p:nvSpPr>
          <p:cNvPr id="2450" name="Google Shape;2450;g33e3027fc13_16_1248"/>
          <p:cNvSpPr txBox="1"/>
          <p:nvPr>
            <p:ph type="title"/>
          </p:nvPr>
        </p:nvSpPr>
        <p:spPr>
          <a:xfrm>
            <a:off x="415600" y="1737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World-wide quantum network efforts - China    </a:t>
            </a:r>
            <a:endParaRPr/>
          </a:p>
        </p:txBody>
      </p:sp>
      <p:sp>
        <p:nvSpPr>
          <p:cNvPr id="2451" name="Google Shape;2451;g33e3027fc13_16_1248"/>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None/>
            </a:pPr>
            <a:fld id="{00000000-1234-1234-1234-123412341234}" type="slidenum">
              <a:rPr lang="en-US"/>
              <a:t>‹#›</a:t>
            </a:fld>
            <a:endParaRPr/>
          </a:p>
        </p:txBody>
      </p:sp>
      <p:pic>
        <p:nvPicPr>
          <p:cNvPr id="2452" name="Google Shape;2452;g33e3027fc13_16_1248" title="Screenshot 2025-03-30 at 4.46.06 AM.png"/>
          <p:cNvPicPr preferRelativeResize="0"/>
          <p:nvPr/>
        </p:nvPicPr>
        <p:blipFill>
          <a:blip r:embed="rId3">
            <a:alphaModFix/>
          </a:blip>
          <a:stretch>
            <a:fillRect/>
          </a:stretch>
        </p:blipFill>
        <p:spPr>
          <a:xfrm>
            <a:off x="203200" y="1391533"/>
            <a:ext cx="11785605" cy="4298753"/>
          </a:xfrm>
          <a:prstGeom prst="rect">
            <a:avLst/>
          </a:prstGeom>
          <a:noFill/>
          <a:ln>
            <a:noFill/>
          </a:ln>
        </p:spPr>
      </p:pic>
      <p:sp>
        <p:nvSpPr>
          <p:cNvPr id="2453" name="Google Shape;2453;g33e3027fc13_16_1248"/>
          <p:cNvSpPr txBox="1"/>
          <p:nvPr/>
        </p:nvSpPr>
        <p:spPr>
          <a:xfrm>
            <a:off x="2261033" y="5955400"/>
            <a:ext cx="8534100" cy="7389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3200">
                <a:solidFill>
                  <a:schemeClr val="dk1"/>
                </a:solidFill>
                <a:latin typeface="Inter Medium"/>
                <a:ea typeface="Inter Medium"/>
                <a:cs typeface="Inter Medium"/>
                <a:sym typeface="Inter Medium"/>
              </a:rPr>
              <a:t>The Micius Project</a:t>
            </a:r>
            <a:endParaRPr sz="3200">
              <a:solidFill>
                <a:schemeClr val="dk1"/>
              </a:solidFill>
              <a:latin typeface="Inter Medium"/>
              <a:ea typeface="Inter Medium"/>
              <a:cs typeface="Inter Medium"/>
              <a:sym typeface="Inter Medium"/>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7" name="Shape 2457"/>
        <p:cNvGrpSpPr/>
        <p:nvPr/>
      </p:nvGrpSpPr>
      <p:grpSpPr>
        <a:xfrm>
          <a:off x="0" y="0"/>
          <a:ext cx="0" cy="0"/>
          <a:chOff x="0" y="0"/>
          <a:chExt cx="0" cy="0"/>
        </a:xfrm>
      </p:grpSpPr>
      <p:sp>
        <p:nvSpPr>
          <p:cNvPr id="2458" name="Google Shape;2458;g33e3027fc13_16_1255"/>
          <p:cNvSpPr txBox="1"/>
          <p:nvPr>
            <p:ph type="title"/>
          </p:nvPr>
        </p:nvSpPr>
        <p:spPr>
          <a:xfrm>
            <a:off x="415600" y="275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World-wide quantum network efforts - Japan   </a:t>
            </a:r>
            <a:endParaRPr/>
          </a:p>
        </p:txBody>
      </p:sp>
      <p:sp>
        <p:nvSpPr>
          <p:cNvPr id="2459" name="Google Shape;2459;g33e3027fc13_16_1255"/>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None/>
            </a:pPr>
            <a:fld id="{00000000-1234-1234-1234-123412341234}" type="slidenum">
              <a:rPr lang="en-US"/>
              <a:t>‹#›</a:t>
            </a:fld>
            <a:endParaRPr/>
          </a:p>
        </p:txBody>
      </p:sp>
      <p:pic>
        <p:nvPicPr>
          <p:cNvPr id="2460" name="Google Shape;2460;g33e3027fc13_16_1255" title="Screenshot 2025-03-30 at 4.58.48 AM.png"/>
          <p:cNvPicPr preferRelativeResize="0"/>
          <p:nvPr/>
        </p:nvPicPr>
        <p:blipFill>
          <a:blip r:embed="rId3">
            <a:alphaModFix/>
          </a:blip>
          <a:stretch>
            <a:fillRect/>
          </a:stretch>
        </p:blipFill>
        <p:spPr>
          <a:xfrm>
            <a:off x="8279900" y="2258453"/>
            <a:ext cx="3805267" cy="2208832"/>
          </a:xfrm>
          <a:prstGeom prst="rect">
            <a:avLst/>
          </a:prstGeom>
          <a:noFill/>
          <a:ln>
            <a:noFill/>
          </a:ln>
        </p:spPr>
      </p:pic>
      <p:pic>
        <p:nvPicPr>
          <p:cNvPr id="2461" name="Google Shape;2461;g33e3027fc13_16_1255" title="Screenshot 2025-03-30 at 5.19.34 AM.png"/>
          <p:cNvPicPr preferRelativeResize="0"/>
          <p:nvPr/>
        </p:nvPicPr>
        <p:blipFill>
          <a:blip r:embed="rId4">
            <a:alphaModFix/>
          </a:blip>
          <a:stretch>
            <a:fillRect/>
          </a:stretch>
        </p:blipFill>
        <p:spPr>
          <a:xfrm>
            <a:off x="304800" y="1461953"/>
            <a:ext cx="7603666" cy="3801833"/>
          </a:xfrm>
          <a:prstGeom prst="rect">
            <a:avLst/>
          </a:prstGeom>
          <a:noFill/>
          <a:ln>
            <a:noFill/>
          </a:ln>
        </p:spPr>
      </p:pic>
      <p:sp>
        <p:nvSpPr>
          <p:cNvPr id="2462" name="Google Shape;2462;g33e3027fc13_16_1255"/>
          <p:cNvSpPr txBox="1"/>
          <p:nvPr/>
        </p:nvSpPr>
        <p:spPr>
          <a:xfrm>
            <a:off x="2817400" y="5898967"/>
            <a:ext cx="7369500" cy="738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3200">
                <a:solidFill>
                  <a:schemeClr val="dk1"/>
                </a:solidFill>
                <a:latin typeface="Inter Medium"/>
                <a:ea typeface="Inter Medium"/>
                <a:cs typeface="Inter Medium"/>
                <a:sym typeface="Inter Medium"/>
              </a:rPr>
              <a:t>Moonshot quantum network testbed</a:t>
            </a:r>
            <a:endParaRPr sz="3200">
              <a:solidFill>
                <a:schemeClr val="dk1"/>
              </a:solidFill>
              <a:latin typeface="Inter Medium"/>
              <a:ea typeface="Inter Medium"/>
              <a:cs typeface="Inter Medium"/>
              <a:sym typeface="Inter Medium"/>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sp>
        <p:nvSpPr>
          <p:cNvPr id="2467" name="Google Shape;2467;g33e3027fc13_16_1263"/>
          <p:cNvSpPr txBox="1"/>
          <p:nvPr>
            <p:ph type="title"/>
          </p:nvPr>
        </p:nvSpPr>
        <p:spPr>
          <a:xfrm>
            <a:off x="262033" y="120700"/>
            <a:ext cx="11856300" cy="763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US"/>
              <a:t>Status for quantum network architecture &amp; control</a:t>
            </a:r>
            <a:endParaRPr/>
          </a:p>
        </p:txBody>
      </p:sp>
      <p:sp>
        <p:nvSpPr>
          <p:cNvPr id="2468" name="Google Shape;2468;g33e3027fc13_16_1263"/>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pic>
        <p:nvPicPr>
          <p:cNvPr id="2469" name="Google Shape;2469;g33e3027fc13_16_1263"/>
          <p:cNvPicPr preferRelativeResize="0"/>
          <p:nvPr/>
        </p:nvPicPr>
        <p:blipFill>
          <a:blip r:embed="rId3">
            <a:alphaModFix/>
          </a:blip>
          <a:stretch>
            <a:fillRect/>
          </a:stretch>
        </p:blipFill>
        <p:spPr>
          <a:xfrm>
            <a:off x="453200" y="1861433"/>
            <a:ext cx="4851200" cy="2776172"/>
          </a:xfrm>
          <a:prstGeom prst="rect">
            <a:avLst/>
          </a:prstGeom>
          <a:noFill/>
          <a:ln>
            <a:noFill/>
          </a:ln>
        </p:spPr>
      </p:pic>
      <p:sp>
        <p:nvSpPr>
          <p:cNvPr id="2470" name="Google Shape;2470;g33e3027fc13_16_1263"/>
          <p:cNvSpPr txBox="1"/>
          <p:nvPr/>
        </p:nvSpPr>
        <p:spPr>
          <a:xfrm>
            <a:off x="262033" y="5628967"/>
            <a:ext cx="53961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rgbClr val="222222"/>
                </a:solidFill>
                <a:highlight>
                  <a:srgbClr val="FFFFFF"/>
                </a:highlight>
                <a:latin typeface="Roboto"/>
                <a:ea typeface="Roboto"/>
                <a:cs typeface="Roboto"/>
                <a:sym typeface="Roboto"/>
              </a:rPr>
              <a:t>Delle Donne, C., Iuliano, M., van der Vecht, B. </a:t>
            </a:r>
            <a:r>
              <a:rPr i="1" lang="en-US" sz="1600">
                <a:solidFill>
                  <a:srgbClr val="222222"/>
                </a:solidFill>
                <a:highlight>
                  <a:srgbClr val="FFFFFF"/>
                </a:highlight>
                <a:latin typeface="Roboto"/>
                <a:ea typeface="Roboto"/>
                <a:cs typeface="Roboto"/>
                <a:sym typeface="Roboto"/>
              </a:rPr>
              <a:t>et al.</a:t>
            </a:r>
            <a:r>
              <a:rPr lang="en-US" sz="1600">
                <a:solidFill>
                  <a:srgbClr val="222222"/>
                </a:solidFill>
                <a:highlight>
                  <a:srgbClr val="FFFFFF"/>
                </a:highlight>
                <a:latin typeface="Roboto"/>
                <a:ea typeface="Roboto"/>
                <a:cs typeface="Roboto"/>
                <a:sym typeface="Roboto"/>
              </a:rPr>
              <a:t> An operating system for executing applications on quantum network nodes. </a:t>
            </a:r>
            <a:r>
              <a:rPr i="1" lang="en-US" sz="1600">
                <a:solidFill>
                  <a:srgbClr val="222222"/>
                </a:solidFill>
                <a:highlight>
                  <a:srgbClr val="FFFFFF"/>
                </a:highlight>
                <a:latin typeface="Roboto"/>
                <a:ea typeface="Roboto"/>
                <a:cs typeface="Roboto"/>
                <a:sym typeface="Roboto"/>
              </a:rPr>
              <a:t>Nature</a:t>
            </a:r>
            <a:r>
              <a:rPr lang="en-US" sz="1600">
                <a:solidFill>
                  <a:srgbClr val="222222"/>
                </a:solidFill>
                <a:highlight>
                  <a:srgbClr val="FFFFFF"/>
                </a:highlight>
                <a:latin typeface="Roboto"/>
                <a:ea typeface="Roboto"/>
                <a:cs typeface="Roboto"/>
                <a:sym typeface="Roboto"/>
              </a:rPr>
              <a:t> 639, 321–328 (2025). </a:t>
            </a:r>
            <a:endParaRPr sz="1900"/>
          </a:p>
        </p:txBody>
      </p:sp>
      <p:sp>
        <p:nvSpPr>
          <p:cNvPr id="2471" name="Google Shape;2471;g33e3027fc13_16_1263"/>
          <p:cNvSpPr txBox="1"/>
          <p:nvPr/>
        </p:nvSpPr>
        <p:spPr>
          <a:xfrm>
            <a:off x="448600" y="4889533"/>
            <a:ext cx="46572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Quantum node control</a:t>
            </a:r>
            <a:endParaRPr sz="2100">
              <a:solidFill>
                <a:schemeClr val="dk1"/>
              </a:solidFill>
              <a:latin typeface="Inter Medium"/>
              <a:ea typeface="Inter Medium"/>
              <a:cs typeface="Inter Medium"/>
              <a:sym typeface="Inter Medium"/>
            </a:endParaRPr>
          </a:p>
        </p:txBody>
      </p:sp>
      <p:pic>
        <p:nvPicPr>
          <p:cNvPr id="2472" name="Google Shape;2472;g33e3027fc13_16_1263" title="Screenshot 2025-03-30 at 5.31.02 AM.png"/>
          <p:cNvPicPr preferRelativeResize="0"/>
          <p:nvPr/>
        </p:nvPicPr>
        <p:blipFill rotWithShape="1">
          <a:blip r:embed="rId4">
            <a:alphaModFix/>
          </a:blip>
          <a:srcRect b="0" l="2638" r="0" t="12265"/>
          <a:stretch/>
        </p:blipFill>
        <p:spPr>
          <a:xfrm>
            <a:off x="5467352" y="3657767"/>
            <a:ext cx="6714911" cy="1740483"/>
          </a:xfrm>
          <a:prstGeom prst="rect">
            <a:avLst/>
          </a:prstGeom>
          <a:noFill/>
          <a:ln>
            <a:noFill/>
          </a:ln>
        </p:spPr>
      </p:pic>
      <p:sp>
        <p:nvSpPr>
          <p:cNvPr id="2473" name="Google Shape;2473;g33e3027fc13_16_1263"/>
          <p:cNvSpPr txBox="1"/>
          <p:nvPr/>
        </p:nvSpPr>
        <p:spPr>
          <a:xfrm>
            <a:off x="6347200" y="5425767"/>
            <a:ext cx="54384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100">
                <a:solidFill>
                  <a:schemeClr val="dk1"/>
                </a:solidFill>
                <a:latin typeface="Inter Medium"/>
                <a:ea typeface="Inter Medium"/>
                <a:cs typeface="Inter Medium"/>
                <a:sym typeface="Inter Medium"/>
              </a:rPr>
              <a:t>Centralized quantum network control</a:t>
            </a:r>
            <a:endParaRPr sz="2100">
              <a:solidFill>
                <a:schemeClr val="dk1"/>
              </a:solidFill>
              <a:latin typeface="Inter Medium"/>
              <a:ea typeface="Inter Medium"/>
              <a:cs typeface="Inter Medium"/>
              <a:sym typeface="Inter Medium"/>
            </a:endParaRPr>
          </a:p>
        </p:txBody>
      </p:sp>
      <p:pic>
        <p:nvPicPr>
          <p:cNvPr id="2474" name="Google Shape;2474;g33e3027fc13_16_1263" title="Screenshot 2025-03-30 at 5.33.04 AM.png"/>
          <p:cNvPicPr preferRelativeResize="0"/>
          <p:nvPr/>
        </p:nvPicPr>
        <p:blipFill>
          <a:blip r:embed="rId5">
            <a:alphaModFix/>
          </a:blip>
          <a:stretch>
            <a:fillRect/>
          </a:stretch>
        </p:blipFill>
        <p:spPr>
          <a:xfrm>
            <a:off x="7395083" y="958815"/>
            <a:ext cx="3107696" cy="2513167"/>
          </a:xfrm>
          <a:prstGeom prst="rect">
            <a:avLst/>
          </a:prstGeom>
          <a:noFill/>
          <a:ln>
            <a:noFill/>
          </a:ln>
        </p:spPr>
      </p:pic>
      <p:sp>
        <p:nvSpPr>
          <p:cNvPr id="2475" name="Google Shape;2475;g33e3027fc13_16_1263"/>
          <p:cNvSpPr txBox="1"/>
          <p:nvPr/>
        </p:nvSpPr>
        <p:spPr>
          <a:xfrm>
            <a:off x="6368400" y="6000567"/>
            <a:ext cx="5396100" cy="846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300">
                <a:solidFill>
                  <a:srgbClr val="222222"/>
                </a:solidFill>
                <a:highlight>
                  <a:srgbClr val="FFFFFF"/>
                </a:highlight>
              </a:rPr>
              <a:t>Monga, Inder, et al. "QUANT-NET: A testbed for quantum networking research over deployed fiber." </a:t>
            </a:r>
            <a:r>
              <a:rPr i="1" lang="en-US" sz="1300">
                <a:solidFill>
                  <a:srgbClr val="222222"/>
                </a:solidFill>
                <a:highlight>
                  <a:srgbClr val="FFFFFF"/>
                </a:highlight>
              </a:rPr>
              <a:t>Proceedings of the 1st Workshop on Quantum Networks and Distributed Quantum Computing</a:t>
            </a:r>
            <a:r>
              <a:rPr lang="en-US" sz="1300">
                <a:solidFill>
                  <a:srgbClr val="222222"/>
                </a:solidFill>
                <a:highlight>
                  <a:srgbClr val="FFFFFF"/>
                </a:highlight>
              </a:rPr>
              <a:t>. 2023.</a:t>
            </a:r>
            <a:endParaRPr sz="19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9" name="Shape 2479"/>
        <p:cNvGrpSpPr/>
        <p:nvPr/>
      </p:nvGrpSpPr>
      <p:grpSpPr>
        <a:xfrm>
          <a:off x="0" y="0"/>
          <a:ext cx="0" cy="0"/>
          <a:chOff x="0" y="0"/>
          <a:chExt cx="0" cy="0"/>
        </a:xfrm>
      </p:grpSpPr>
      <p:sp>
        <p:nvSpPr>
          <p:cNvPr id="2480" name="Google Shape;2480;g33e3027fc13_16_1275"/>
          <p:cNvSpPr txBox="1"/>
          <p:nvPr>
            <p:ph type="title"/>
          </p:nvPr>
        </p:nvSpPr>
        <p:spPr>
          <a:xfrm>
            <a:off x="415600" y="120700"/>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Status for quantum repeaters and networks</a:t>
            </a:r>
            <a:endParaRPr/>
          </a:p>
        </p:txBody>
      </p:sp>
      <p:sp>
        <p:nvSpPr>
          <p:cNvPr id="2481" name="Google Shape;2481;g33e3027fc13_16_1275"/>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2482" name="Google Shape;2482;g33e3027fc13_16_1275"/>
          <p:cNvSpPr txBox="1"/>
          <p:nvPr/>
        </p:nvSpPr>
        <p:spPr>
          <a:xfrm>
            <a:off x="229033" y="5676800"/>
            <a:ext cx="3892500" cy="846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300">
                <a:solidFill>
                  <a:srgbClr val="222222"/>
                </a:solidFill>
                <a:highlight>
                  <a:srgbClr val="FFFFFF"/>
                </a:highlight>
              </a:rPr>
              <a:t>Krutyanskiy, V., et al. "Entanglement of trapped-ion qubits separated by 230 meters." </a:t>
            </a:r>
            <a:r>
              <a:rPr i="1" lang="en-US" sz="1300">
                <a:solidFill>
                  <a:srgbClr val="222222"/>
                </a:solidFill>
                <a:highlight>
                  <a:srgbClr val="FFFFFF"/>
                </a:highlight>
              </a:rPr>
              <a:t>Physical Review Letters</a:t>
            </a:r>
            <a:r>
              <a:rPr lang="en-US" sz="1300">
                <a:solidFill>
                  <a:srgbClr val="222222"/>
                </a:solidFill>
                <a:highlight>
                  <a:srgbClr val="FFFFFF"/>
                </a:highlight>
              </a:rPr>
              <a:t> 130.5 (2023): 050803.</a:t>
            </a:r>
            <a:endParaRPr sz="1900"/>
          </a:p>
        </p:txBody>
      </p:sp>
      <p:sp>
        <p:nvSpPr>
          <p:cNvPr id="2483" name="Google Shape;2483;g33e3027fc13_16_1275"/>
          <p:cNvSpPr txBox="1"/>
          <p:nvPr/>
        </p:nvSpPr>
        <p:spPr>
          <a:xfrm>
            <a:off x="160433" y="4327800"/>
            <a:ext cx="4029600" cy="8310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1900">
                <a:solidFill>
                  <a:schemeClr val="dk1"/>
                </a:solidFill>
                <a:latin typeface="Inter Medium"/>
                <a:ea typeface="Inter Medium"/>
                <a:cs typeface="Inter Medium"/>
                <a:sym typeface="Inter Medium"/>
              </a:rPr>
              <a:t>Entanglement of trapped-ion qubits separated by 230 meters</a:t>
            </a:r>
            <a:endParaRPr sz="1900">
              <a:solidFill>
                <a:schemeClr val="dk1"/>
              </a:solidFill>
              <a:latin typeface="Inter Medium"/>
              <a:ea typeface="Inter Medium"/>
              <a:cs typeface="Inter Medium"/>
              <a:sym typeface="Inter Medium"/>
            </a:endParaRPr>
          </a:p>
        </p:txBody>
      </p:sp>
      <p:sp>
        <p:nvSpPr>
          <p:cNvPr id="2484" name="Google Shape;2484;g33e3027fc13_16_1275"/>
          <p:cNvSpPr txBox="1"/>
          <p:nvPr/>
        </p:nvSpPr>
        <p:spPr>
          <a:xfrm>
            <a:off x="4485705" y="4449600"/>
            <a:ext cx="3510900" cy="8310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1900">
                <a:solidFill>
                  <a:schemeClr val="dk1"/>
                </a:solidFill>
                <a:latin typeface="Inter Medium"/>
                <a:ea typeface="Inter Medium"/>
                <a:cs typeface="Inter Medium"/>
                <a:sym typeface="Inter Medium"/>
              </a:rPr>
              <a:t>Trapped ion quantum repeater node</a:t>
            </a:r>
            <a:endParaRPr sz="1900">
              <a:solidFill>
                <a:schemeClr val="dk1"/>
              </a:solidFill>
              <a:latin typeface="Inter Medium"/>
              <a:ea typeface="Inter Medium"/>
              <a:cs typeface="Inter Medium"/>
              <a:sym typeface="Inter Medium"/>
            </a:endParaRPr>
          </a:p>
        </p:txBody>
      </p:sp>
      <p:sp>
        <p:nvSpPr>
          <p:cNvPr id="2485" name="Google Shape;2485;g33e3027fc13_16_1275"/>
          <p:cNvSpPr txBox="1"/>
          <p:nvPr/>
        </p:nvSpPr>
        <p:spPr>
          <a:xfrm>
            <a:off x="4294889" y="5582100"/>
            <a:ext cx="3892500" cy="1046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300">
                <a:solidFill>
                  <a:srgbClr val="222222"/>
                </a:solidFill>
                <a:highlight>
                  <a:srgbClr val="FFFFFF"/>
                </a:highlight>
              </a:rPr>
              <a:t>Krutyanskiy, Victor, et al. "Telecom-wavelength quantum repeater node based on a trapped-ion processor." </a:t>
            </a:r>
            <a:r>
              <a:rPr i="1" lang="en-US" sz="1300">
                <a:solidFill>
                  <a:srgbClr val="222222"/>
                </a:solidFill>
                <a:highlight>
                  <a:srgbClr val="FFFFFF"/>
                </a:highlight>
              </a:rPr>
              <a:t>Physical Review Letters</a:t>
            </a:r>
            <a:r>
              <a:rPr lang="en-US" sz="1300">
                <a:solidFill>
                  <a:srgbClr val="222222"/>
                </a:solidFill>
                <a:highlight>
                  <a:srgbClr val="FFFFFF"/>
                </a:highlight>
              </a:rPr>
              <a:t> 130.21 (2023): 213601.</a:t>
            </a:r>
            <a:endParaRPr sz="1900"/>
          </a:p>
        </p:txBody>
      </p:sp>
      <p:pic>
        <p:nvPicPr>
          <p:cNvPr id="2486" name="Google Shape;2486;g33e3027fc13_16_1275" title="Screenshot 2025-03-29 at 9.51.51 PM.png"/>
          <p:cNvPicPr preferRelativeResize="0"/>
          <p:nvPr/>
        </p:nvPicPr>
        <p:blipFill>
          <a:blip r:embed="rId3">
            <a:alphaModFix/>
          </a:blip>
          <a:stretch>
            <a:fillRect/>
          </a:stretch>
        </p:blipFill>
        <p:spPr>
          <a:xfrm>
            <a:off x="313999" y="1703433"/>
            <a:ext cx="3892299" cy="2407300"/>
          </a:xfrm>
          <a:prstGeom prst="rect">
            <a:avLst/>
          </a:prstGeom>
          <a:noFill/>
          <a:ln>
            <a:noFill/>
          </a:ln>
        </p:spPr>
      </p:pic>
      <p:pic>
        <p:nvPicPr>
          <p:cNvPr id="2487" name="Google Shape;2487;g33e3027fc13_16_1275" title="Screenshot 2025-03-30 at 5.51.23 AM.png"/>
          <p:cNvPicPr preferRelativeResize="0"/>
          <p:nvPr/>
        </p:nvPicPr>
        <p:blipFill>
          <a:blip r:embed="rId4">
            <a:alphaModFix/>
          </a:blip>
          <a:stretch>
            <a:fillRect/>
          </a:stretch>
        </p:blipFill>
        <p:spPr>
          <a:xfrm>
            <a:off x="4617738" y="1440567"/>
            <a:ext cx="3246699" cy="2678534"/>
          </a:xfrm>
          <a:prstGeom prst="rect">
            <a:avLst/>
          </a:prstGeom>
          <a:noFill/>
          <a:ln>
            <a:noFill/>
          </a:ln>
        </p:spPr>
      </p:pic>
      <p:sp>
        <p:nvSpPr>
          <p:cNvPr id="2488" name="Google Shape;2488;g33e3027fc13_16_1275"/>
          <p:cNvSpPr txBox="1"/>
          <p:nvPr/>
        </p:nvSpPr>
        <p:spPr>
          <a:xfrm>
            <a:off x="8334429" y="4449600"/>
            <a:ext cx="3768900" cy="11235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1900">
                <a:solidFill>
                  <a:schemeClr val="dk1"/>
                </a:solidFill>
                <a:latin typeface="Inter Medium"/>
                <a:ea typeface="Inter Medium"/>
                <a:cs typeface="Inter Medium"/>
                <a:sym typeface="Inter Medium"/>
              </a:rPr>
              <a:t>Realization of a multinode quantum network of remote solid-state qubits</a:t>
            </a:r>
            <a:endParaRPr sz="1900">
              <a:solidFill>
                <a:schemeClr val="dk1"/>
              </a:solidFill>
              <a:latin typeface="Inter Medium"/>
              <a:ea typeface="Inter Medium"/>
              <a:cs typeface="Inter Medium"/>
              <a:sym typeface="Inter Medium"/>
            </a:endParaRPr>
          </a:p>
        </p:txBody>
      </p:sp>
      <p:sp>
        <p:nvSpPr>
          <p:cNvPr id="2489" name="Google Shape;2489;g33e3027fc13_16_1275"/>
          <p:cNvSpPr txBox="1"/>
          <p:nvPr/>
        </p:nvSpPr>
        <p:spPr>
          <a:xfrm>
            <a:off x="8386367" y="5558000"/>
            <a:ext cx="3768900" cy="1046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300">
                <a:solidFill>
                  <a:srgbClr val="222222"/>
                </a:solidFill>
                <a:highlight>
                  <a:srgbClr val="FFFFFF"/>
                </a:highlight>
              </a:rPr>
              <a:t>Pompili, Matteo, et al. "Realization of a multinode quantum network of remote solid-state qubits." </a:t>
            </a:r>
            <a:r>
              <a:rPr i="1" lang="en-US" sz="1300">
                <a:solidFill>
                  <a:srgbClr val="222222"/>
                </a:solidFill>
                <a:highlight>
                  <a:srgbClr val="FFFFFF"/>
                </a:highlight>
              </a:rPr>
              <a:t>Science</a:t>
            </a:r>
            <a:r>
              <a:rPr lang="en-US" sz="1300">
                <a:solidFill>
                  <a:srgbClr val="222222"/>
                </a:solidFill>
                <a:highlight>
                  <a:srgbClr val="FFFFFF"/>
                </a:highlight>
              </a:rPr>
              <a:t> 372.6539 (2021): 259-26</a:t>
            </a:r>
            <a:endParaRPr sz="1900"/>
          </a:p>
        </p:txBody>
      </p:sp>
      <p:grpSp>
        <p:nvGrpSpPr>
          <p:cNvPr id="2490" name="Google Shape;2490;g33e3027fc13_16_1275"/>
          <p:cNvGrpSpPr/>
          <p:nvPr/>
        </p:nvGrpSpPr>
        <p:grpSpPr>
          <a:xfrm>
            <a:off x="8386157" y="1087478"/>
            <a:ext cx="3486660" cy="3228418"/>
            <a:chOff x="6289775" y="663225"/>
            <a:chExt cx="2615061" cy="2421374"/>
          </a:xfrm>
        </p:grpSpPr>
        <p:pic>
          <p:nvPicPr>
            <p:cNvPr id="2491" name="Google Shape;2491;g33e3027fc13_16_1275" title="Screenshot 2025-03-30 at 5.56.51 AM.png"/>
            <p:cNvPicPr preferRelativeResize="0"/>
            <p:nvPr/>
          </p:nvPicPr>
          <p:blipFill rotWithShape="1">
            <a:blip r:embed="rId5">
              <a:alphaModFix/>
            </a:blip>
            <a:srcRect b="0" l="0" r="49811" t="9033"/>
            <a:stretch/>
          </p:blipFill>
          <p:spPr>
            <a:xfrm>
              <a:off x="6423412" y="763424"/>
              <a:ext cx="2481423" cy="2321175"/>
            </a:xfrm>
            <a:prstGeom prst="rect">
              <a:avLst/>
            </a:prstGeom>
            <a:noFill/>
            <a:ln>
              <a:noFill/>
            </a:ln>
          </p:spPr>
        </p:pic>
        <p:sp>
          <p:nvSpPr>
            <p:cNvPr id="2492" name="Google Shape;2492;g33e3027fc13_16_1275"/>
            <p:cNvSpPr/>
            <p:nvPr/>
          </p:nvSpPr>
          <p:spPr>
            <a:xfrm>
              <a:off x="6289775" y="663225"/>
              <a:ext cx="402900" cy="198300"/>
            </a:xfrm>
            <a:prstGeom prst="rect">
              <a:avLst/>
            </a:prstGeom>
            <a:solidFill>
              <a:srgbClr val="FFFFFF"/>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6" name="Shape 2496"/>
        <p:cNvGrpSpPr/>
        <p:nvPr/>
      </p:nvGrpSpPr>
      <p:grpSpPr>
        <a:xfrm>
          <a:off x="0" y="0"/>
          <a:ext cx="0" cy="0"/>
          <a:chOff x="0" y="0"/>
          <a:chExt cx="0" cy="0"/>
        </a:xfrm>
      </p:grpSpPr>
      <p:sp>
        <p:nvSpPr>
          <p:cNvPr id="2497" name="Google Shape;2497;g33e3027fc13_16_1291"/>
          <p:cNvSpPr txBox="1"/>
          <p:nvPr>
            <p:ph type="title"/>
          </p:nvPr>
        </p:nvSpPr>
        <p:spPr>
          <a:xfrm>
            <a:off x="245667" y="120700"/>
            <a:ext cx="118176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SzPts val="1300"/>
              <a:buNone/>
            </a:pPr>
            <a:r>
              <a:rPr lang="en-US" sz="3200"/>
              <a:t>System area → Local area → Wide area (Quantum Internet)</a:t>
            </a:r>
            <a:endParaRPr sz="3200"/>
          </a:p>
        </p:txBody>
      </p:sp>
      <p:sp>
        <p:nvSpPr>
          <p:cNvPr id="2498" name="Google Shape;2498;g33e3027fc13_16_1291"/>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2499" name="Google Shape;2499;g33e3027fc13_16_1291"/>
          <p:cNvSpPr txBox="1"/>
          <p:nvPr/>
        </p:nvSpPr>
        <p:spPr>
          <a:xfrm>
            <a:off x="432233" y="5892795"/>
            <a:ext cx="3465900" cy="846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300">
                <a:solidFill>
                  <a:srgbClr val="222222"/>
                </a:solidFill>
                <a:highlight>
                  <a:srgbClr val="FFFFFF"/>
                </a:highlight>
              </a:rPr>
              <a:t>Monroe, Christopher, and Jungsang Kim. "Scaling the ion trap quantum processor." </a:t>
            </a:r>
            <a:r>
              <a:rPr i="1" lang="en-US" sz="1300">
                <a:solidFill>
                  <a:srgbClr val="222222"/>
                </a:solidFill>
                <a:highlight>
                  <a:srgbClr val="FFFFFF"/>
                </a:highlight>
              </a:rPr>
              <a:t>Science</a:t>
            </a:r>
            <a:r>
              <a:rPr lang="en-US" sz="1300">
                <a:solidFill>
                  <a:srgbClr val="222222"/>
                </a:solidFill>
                <a:highlight>
                  <a:srgbClr val="FFFFFF"/>
                </a:highlight>
              </a:rPr>
              <a:t> 339.6124 (2013): 1164-1169.</a:t>
            </a:r>
            <a:endParaRPr sz="1900"/>
          </a:p>
        </p:txBody>
      </p:sp>
      <p:pic>
        <p:nvPicPr>
          <p:cNvPr id="2500" name="Google Shape;2500;g33e3027fc13_16_1291" title="Screenshot 2025-03-30 at 6.10.42 AM.png"/>
          <p:cNvPicPr preferRelativeResize="0"/>
          <p:nvPr/>
        </p:nvPicPr>
        <p:blipFill>
          <a:blip r:embed="rId3">
            <a:alphaModFix/>
          </a:blip>
          <a:stretch>
            <a:fillRect/>
          </a:stretch>
        </p:blipFill>
        <p:spPr>
          <a:xfrm>
            <a:off x="343933" y="1100295"/>
            <a:ext cx="3466122" cy="4182897"/>
          </a:xfrm>
          <a:prstGeom prst="rect">
            <a:avLst/>
          </a:prstGeom>
          <a:noFill/>
          <a:ln>
            <a:noFill/>
          </a:ln>
        </p:spPr>
      </p:pic>
      <p:sp>
        <p:nvSpPr>
          <p:cNvPr id="2501" name="Google Shape;2501;g33e3027fc13_16_1291"/>
          <p:cNvSpPr txBox="1"/>
          <p:nvPr/>
        </p:nvSpPr>
        <p:spPr>
          <a:xfrm>
            <a:off x="343867" y="5384800"/>
            <a:ext cx="34659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solidFill>
                  <a:srgbClr val="FF9900"/>
                </a:solidFill>
                <a:latin typeface="Inter"/>
                <a:ea typeface="Inter"/>
                <a:cs typeface="Inter"/>
                <a:sym typeface="Inter"/>
              </a:rPr>
              <a:t>System area to scale up </a:t>
            </a:r>
            <a:endParaRPr b="1" sz="1900">
              <a:solidFill>
                <a:srgbClr val="FF9900"/>
              </a:solidFill>
              <a:latin typeface="Inter"/>
              <a:ea typeface="Inter"/>
              <a:cs typeface="Inter"/>
              <a:sym typeface="Inter"/>
            </a:endParaRPr>
          </a:p>
        </p:txBody>
      </p:sp>
      <p:sp>
        <p:nvSpPr>
          <p:cNvPr id="2502" name="Google Shape;2502;g33e3027fc13_16_1291"/>
          <p:cNvSpPr txBox="1"/>
          <p:nvPr/>
        </p:nvSpPr>
        <p:spPr>
          <a:xfrm>
            <a:off x="8384067" y="3675600"/>
            <a:ext cx="34659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solidFill>
                  <a:srgbClr val="FF9900"/>
                </a:solidFill>
                <a:latin typeface="Inter"/>
                <a:ea typeface="Inter"/>
                <a:cs typeface="Inter"/>
                <a:sym typeface="Inter"/>
              </a:rPr>
              <a:t>Wide area to scale out </a:t>
            </a:r>
            <a:endParaRPr b="1" sz="1900">
              <a:solidFill>
                <a:srgbClr val="FF9900"/>
              </a:solidFill>
              <a:latin typeface="Inter"/>
              <a:ea typeface="Inter"/>
              <a:cs typeface="Inter"/>
              <a:sym typeface="Inter"/>
            </a:endParaRPr>
          </a:p>
        </p:txBody>
      </p:sp>
      <p:pic>
        <p:nvPicPr>
          <p:cNvPr id="2503" name="Google Shape;2503;g33e3027fc13_16_1291"/>
          <p:cNvPicPr preferRelativeResize="0"/>
          <p:nvPr/>
        </p:nvPicPr>
        <p:blipFill>
          <a:blip r:embed="rId4">
            <a:alphaModFix/>
          </a:blip>
          <a:stretch>
            <a:fillRect/>
          </a:stretch>
        </p:blipFill>
        <p:spPr>
          <a:xfrm>
            <a:off x="8399199" y="1416100"/>
            <a:ext cx="3486733" cy="1961294"/>
          </a:xfrm>
          <a:prstGeom prst="rect">
            <a:avLst/>
          </a:prstGeom>
          <a:noFill/>
          <a:ln>
            <a:noFill/>
          </a:ln>
        </p:spPr>
      </p:pic>
      <p:sp>
        <p:nvSpPr>
          <p:cNvPr id="2504" name="Google Shape;2504;g33e3027fc13_16_1291"/>
          <p:cNvSpPr txBox="1"/>
          <p:nvPr/>
        </p:nvSpPr>
        <p:spPr>
          <a:xfrm>
            <a:off x="4257629" y="4793200"/>
            <a:ext cx="3768900" cy="538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1900">
                <a:solidFill>
                  <a:srgbClr val="FF9900"/>
                </a:solidFill>
                <a:latin typeface="Inter"/>
                <a:ea typeface="Inter"/>
                <a:cs typeface="Inter"/>
                <a:sym typeface="Inter"/>
              </a:rPr>
              <a:t>Local area to scale out</a:t>
            </a:r>
            <a:endParaRPr b="1" sz="1900">
              <a:solidFill>
                <a:srgbClr val="FF9900"/>
              </a:solidFill>
              <a:latin typeface="Inter"/>
              <a:ea typeface="Inter"/>
              <a:cs typeface="Inter"/>
              <a:sym typeface="Inter"/>
            </a:endParaRPr>
          </a:p>
        </p:txBody>
      </p:sp>
      <p:sp>
        <p:nvSpPr>
          <p:cNvPr id="2505" name="Google Shape;2505;g33e3027fc13_16_1291"/>
          <p:cNvSpPr txBox="1"/>
          <p:nvPr/>
        </p:nvSpPr>
        <p:spPr>
          <a:xfrm>
            <a:off x="4627167" y="5558000"/>
            <a:ext cx="3256500" cy="1046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300">
                <a:solidFill>
                  <a:srgbClr val="222222"/>
                </a:solidFill>
                <a:highlight>
                  <a:srgbClr val="FFFFFF"/>
                </a:highlight>
              </a:rPr>
              <a:t>Pompili, Matteo, et al. "Realization of a multinode quantum network of remote solid-state qubits." </a:t>
            </a:r>
            <a:r>
              <a:rPr i="1" lang="en-US" sz="1300">
                <a:solidFill>
                  <a:srgbClr val="222222"/>
                </a:solidFill>
                <a:highlight>
                  <a:srgbClr val="FFFFFF"/>
                </a:highlight>
              </a:rPr>
              <a:t>Science</a:t>
            </a:r>
            <a:r>
              <a:rPr lang="en-US" sz="1300">
                <a:solidFill>
                  <a:srgbClr val="222222"/>
                </a:solidFill>
                <a:highlight>
                  <a:srgbClr val="FFFFFF"/>
                </a:highlight>
              </a:rPr>
              <a:t> 372.6539 (2021): 259-26</a:t>
            </a:r>
            <a:endParaRPr sz="1900"/>
          </a:p>
        </p:txBody>
      </p:sp>
      <p:grpSp>
        <p:nvGrpSpPr>
          <p:cNvPr id="2506" name="Google Shape;2506;g33e3027fc13_16_1291"/>
          <p:cNvGrpSpPr/>
          <p:nvPr/>
        </p:nvGrpSpPr>
        <p:grpSpPr>
          <a:xfrm>
            <a:off x="4220557" y="1392278"/>
            <a:ext cx="3486660" cy="3228418"/>
            <a:chOff x="6289775" y="663225"/>
            <a:chExt cx="2615061" cy="2421374"/>
          </a:xfrm>
        </p:grpSpPr>
        <p:pic>
          <p:nvPicPr>
            <p:cNvPr id="2507" name="Google Shape;2507;g33e3027fc13_16_1291" title="Screenshot 2025-03-30 at 5.56.51 AM.png"/>
            <p:cNvPicPr preferRelativeResize="0"/>
            <p:nvPr/>
          </p:nvPicPr>
          <p:blipFill rotWithShape="1">
            <a:blip r:embed="rId5">
              <a:alphaModFix/>
            </a:blip>
            <a:srcRect b="0" l="0" r="49811" t="9033"/>
            <a:stretch/>
          </p:blipFill>
          <p:spPr>
            <a:xfrm>
              <a:off x="6423412" y="763424"/>
              <a:ext cx="2481423" cy="2321175"/>
            </a:xfrm>
            <a:prstGeom prst="rect">
              <a:avLst/>
            </a:prstGeom>
            <a:noFill/>
            <a:ln>
              <a:noFill/>
            </a:ln>
          </p:spPr>
        </p:pic>
        <p:sp>
          <p:nvSpPr>
            <p:cNvPr id="2508" name="Google Shape;2508;g33e3027fc13_16_1291"/>
            <p:cNvSpPr/>
            <p:nvPr/>
          </p:nvSpPr>
          <p:spPr>
            <a:xfrm>
              <a:off x="6289775" y="663225"/>
              <a:ext cx="402900" cy="198300"/>
            </a:xfrm>
            <a:prstGeom prst="rect">
              <a:avLst/>
            </a:prstGeom>
            <a:solidFill>
              <a:srgbClr val="FFFFFF"/>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grpSp>
      <p:sp>
        <p:nvSpPr>
          <p:cNvPr id="2509" name="Google Shape;2509;g33e3027fc13_16_1291"/>
          <p:cNvSpPr txBox="1"/>
          <p:nvPr/>
        </p:nvSpPr>
        <p:spPr>
          <a:xfrm>
            <a:off x="8244167" y="4645600"/>
            <a:ext cx="3999900" cy="846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300">
                <a:solidFill>
                  <a:srgbClr val="222222"/>
                </a:solidFill>
                <a:highlight>
                  <a:srgbClr val="FFFFFF"/>
                </a:highlight>
              </a:rPr>
              <a:t>Wehner, Stephanie, David Elkouss, and Ronald Hanson. "Quantum internet: A vision for the road ahead." </a:t>
            </a:r>
            <a:r>
              <a:rPr i="1" lang="en-US" sz="1300">
                <a:solidFill>
                  <a:srgbClr val="222222"/>
                </a:solidFill>
                <a:highlight>
                  <a:srgbClr val="FFFFFF"/>
                </a:highlight>
              </a:rPr>
              <a:t>Science</a:t>
            </a:r>
            <a:r>
              <a:rPr lang="en-US" sz="1300">
                <a:solidFill>
                  <a:srgbClr val="222222"/>
                </a:solidFill>
                <a:highlight>
                  <a:srgbClr val="FFFFFF"/>
                </a:highlight>
              </a:rPr>
              <a:t> 362.6412 (2018): eaam9288.</a:t>
            </a:r>
            <a:endParaRPr sz="1900"/>
          </a:p>
        </p:txBody>
      </p:sp>
      <p:sp>
        <p:nvSpPr>
          <p:cNvPr id="2510" name="Google Shape;2510;g33e3027fc13_16_1291"/>
          <p:cNvSpPr/>
          <p:nvPr/>
        </p:nvSpPr>
        <p:spPr>
          <a:xfrm rot="-1164242">
            <a:off x="3635562" y="5310533"/>
            <a:ext cx="1138678" cy="264342"/>
          </a:xfrm>
          <a:prstGeom prst="rightArrow">
            <a:avLst>
              <a:gd fmla="val 50000" name="adj1"/>
              <a:gd fmla="val 50000" name="adj2"/>
            </a:avLst>
          </a:prstGeom>
          <a:solidFill>
            <a:srgbClr val="FF9900"/>
          </a:solidFill>
          <a:ln cap="flat" cmpd="sng" w="9525">
            <a:solidFill>
              <a:srgbClr val="0000F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
        <p:nvSpPr>
          <p:cNvPr id="2511" name="Google Shape;2511;g33e3027fc13_16_1291"/>
          <p:cNvSpPr/>
          <p:nvPr/>
        </p:nvSpPr>
        <p:spPr>
          <a:xfrm rot="-1164242">
            <a:off x="7498828" y="4477366"/>
            <a:ext cx="1138678" cy="264342"/>
          </a:xfrm>
          <a:prstGeom prst="right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Inter Medium"/>
              <a:ea typeface="Inter Medium"/>
              <a:cs typeface="Inter Medium"/>
              <a:sym typeface="Inter Medium"/>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5" name="Shape 2515"/>
        <p:cNvGrpSpPr/>
        <p:nvPr/>
      </p:nvGrpSpPr>
      <p:grpSpPr>
        <a:xfrm>
          <a:off x="0" y="0"/>
          <a:ext cx="0" cy="0"/>
          <a:chOff x="0" y="0"/>
          <a:chExt cx="0" cy="0"/>
        </a:xfrm>
      </p:grpSpPr>
      <p:sp>
        <p:nvSpPr>
          <p:cNvPr id="2516" name="Google Shape;2516;g33e3027fc13_16_1309"/>
          <p:cNvSpPr txBox="1"/>
          <p:nvPr>
            <p:ph type="title"/>
          </p:nvPr>
        </p:nvSpPr>
        <p:spPr>
          <a:xfrm>
            <a:off x="415600" y="184233"/>
            <a:ext cx="11360700" cy="921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ESnet’s quantum activities at OFC’25</a:t>
            </a:r>
            <a:endParaRPr/>
          </a:p>
        </p:txBody>
      </p:sp>
      <p:sp>
        <p:nvSpPr>
          <p:cNvPr id="2517" name="Google Shape;2517;g33e3027fc13_16_1309"/>
          <p:cNvSpPr txBox="1"/>
          <p:nvPr>
            <p:ph idx="1" type="body"/>
          </p:nvPr>
        </p:nvSpPr>
        <p:spPr>
          <a:xfrm>
            <a:off x="326000" y="1169433"/>
            <a:ext cx="11665200" cy="5616900"/>
          </a:xfrm>
          <a:prstGeom prst="rect">
            <a:avLst/>
          </a:prstGeom>
        </p:spPr>
        <p:txBody>
          <a:bodyPr anchorCtr="0" anchor="t" bIns="121900" lIns="121900" spcFirstLastPara="1" rIns="121900" wrap="square" tIns="121900">
            <a:normAutofit lnSpcReduction="10000"/>
          </a:bodyPr>
          <a:lstStyle/>
          <a:p>
            <a:pPr indent="-457200" lvl="0" marL="609600" rtl="0" algn="l">
              <a:spcBef>
                <a:spcPts val="0"/>
              </a:spcBef>
              <a:spcAft>
                <a:spcPts val="0"/>
              </a:spcAft>
              <a:buSzPts val="2400"/>
              <a:buChar char="●"/>
            </a:pPr>
            <a:r>
              <a:rPr lang="en-US"/>
              <a:t>Paper </a:t>
            </a:r>
            <a:endParaRPr/>
          </a:p>
          <a:p>
            <a:pPr indent="-425450" lvl="1" marL="1219200" rtl="0" algn="l">
              <a:spcBef>
                <a:spcPts val="0"/>
              </a:spcBef>
              <a:spcAft>
                <a:spcPts val="0"/>
              </a:spcAft>
              <a:buSzPts val="1900"/>
              <a:buChar char="○"/>
            </a:pPr>
            <a:r>
              <a:rPr lang="en-US"/>
              <a:t>Experimental Test of Bell-state Measurement for Narrow-band Ion-photon Interfaces in the Quant-net Testbed</a:t>
            </a:r>
            <a:endParaRPr/>
          </a:p>
          <a:p>
            <a:pPr indent="-425450" lvl="2" marL="1828800" rtl="0" algn="l">
              <a:spcBef>
                <a:spcPts val="0"/>
              </a:spcBef>
              <a:spcAft>
                <a:spcPts val="0"/>
              </a:spcAft>
              <a:buSzPts val="1900"/>
              <a:buChar char="■"/>
            </a:pPr>
            <a:r>
              <a:rPr lang="en-US"/>
              <a:t>Session Title: Quantum Entanglement and Computing, M4E</a:t>
            </a:r>
            <a:endParaRPr/>
          </a:p>
          <a:p>
            <a:pPr indent="-425450" lvl="2" marL="1828800" rtl="0" algn="l">
              <a:spcBef>
                <a:spcPts val="0"/>
              </a:spcBef>
              <a:spcAft>
                <a:spcPts val="0"/>
              </a:spcAft>
              <a:buSzPts val="1900"/>
              <a:buChar char="■"/>
            </a:pPr>
            <a:r>
              <a:rPr lang="en-US"/>
              <a:t>Session Time: March 31, 2025 from 4:30 PM to 6:45 PM Pacific Time (UTC-07:00)</a:t>
            </a:r>
            <a:endParaRPr/>
          </a:p>
          <a:p>
            <a:pPr indent="-425450" lvl="2" marL="1828800" rtl="0" algn="l">
              <a:spcBef>
                <a:spcPts val="0"/>
              </a:spcBef>
              <a:spcAft>
                <a:spcPts val="0"/>
              </a:spcAft>
              <a:buSzPts val="1900"/>
              <a:buChar char="■"/>
            </a:pPr>
            <a:r>
              <a:rPr lang="en-US"/>
              <a:t>Session Location: Room 208 (Level 2)</a:t>
            </a:r>
            <a:endParaRPr/>
          </a:p>
          <a:p>
            <a:pPr indent="0" lvl="0" marL="609600" rtl="0" algn="l">
              <a:spcBef>
                <a:spcPts val="0"/>
              </a:spcBef>
              <a:spcAft>
                <a:spcPts val="0"/>
              </a:spcAft>
              <a:buNone/>
            </a:pPr>
            <a:r>
              <a:t/>
            </a:r>
            <a:endParaRPr sz="1300"/>
          </a:p>
          <a:p>
            <a:pPr indent="-457200" lvl="0" marL="609600" rtl="0" algn="l">
              <a:spcBef>
                <a:spcPts val="0"/>
              </a:spcBef>
              <a:spcAft>
                <a:spcPts val="0"/>
              </a:spcAft>
              <a:buSzPts val="2400"/>
              <a:buChar char="●"/>
            </a:pPr>
            <a:r>
              <a:rPr lang="en-US"/>
              <a:t>Demos:</a:t>
            </a:r>
            <a:endParaRPr/>
          </a:p>
          <a:p>
            <a:pPr indent="-425450" lvl="1" marL="1219200" rtl="0" algn="l">
              <a:spcBef>
                <a:spcPts val="0"/>
              </a:spcBef>
              <a:spcAft>
                <a:spcPts val="0"/>
              </a:spcAft>
              <a:buSzPts val="1900"/>
              <a:buChar char="○"/>
            </a:pPr>
            <a:r>
              <a:rPr lang="en-US"/>
              <a:t>The QUANT-NET Project Demonstration </a:t>
            </a:r>
            <a:endParaRPr/>
          </a:p>
          <a:p>
            <a:pPr indent="-425450" lvl="2" marL="1828800" rtl="0" algn="l">
              <a:spcBef>
                <a:spcPts val="0"/>
              </a:spcBef>
              <a:spcAft>
                <a:spcPts val="0"/>
              </a:spcAft>
              <a:buSzPts val="1900"/>
              <a:buChar char="■"/>
            </a:pPr>
            <a:r>
              <a:rPr lang="en-US"/>
              <a:t>Location: Booth 5137</a:t>
            </a:r>
            <a:endParaRPr/>
          </a:p>
          <a:p>
            <a:pPr indent="-425450" lvl="1" marL="1219200" rtl="0" algn="l">
              <a:spcBef>
                <a:spcPts val="0"/>
              </a:spcBef>
              <a:spcAft>
                <a:spcPts val="0"/>
              </a:spcAft>
              <a:buSzPts val="1900"/>
              <a:buChar char="○"/>
            </a:pPr>
            <a:r>
              <a:rPr lang="en-US"/>
              <a:t>Modeling and simulation of quantum networks</a:t>
            </a:r>
            <a:endParaRPr/>
          </a:p>
          <a:p>
            <a:pPr indent="-425450" lvl="2" marL="1828800" rtl="0" algn="l">
              <a:spcBef>
                <a:spcPts val="0"/>
              </a:spcBef>
              <a:spcAft>
                <a:spcPts val="0"/>
              </a:spcAft>
              <a:buSzPts val="1900"/>
              <a:buChar char="■"/>
            </a:pPr>
            <a:r>
              <a:rPr lang="en-US"/>
              <a:t>Location: Booth 5137</a:t>
            </a:r>
            <a:endParaRPr/>
          </a:p>
        </p:txBody>
      </p:sp>
      <p:sp>
        <p:nvSpPr>
          <p:cNvPr id="2518" name="Google Shape;2518;g33e3027fc13_16_1309"/>
          <p:cNvSpPr txBox="1"/>
          <p:nvPr>
            <p:ph idx="12" type="sldNum"/>
          </p:nvPr>
        </p:nvSpPr>
        <p:spPr>
          <a:xfrm>
            <a:off x="11885933" y="6593367"/>
            <a:ext cx="301500" cy="264300"/>
          </a:xfrm>
          <a:prstGeom prst="rect">
            <a:avLst/>
          </a:prstGeom>
        </p:spPr>
        <p:txBody>
          <a:bodyPr anchorCtr="0" anchor="b" bIns="24375" lIns="24375" spcFirstLastPara="1" rIns="24375" wrap="square" tIns="2437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3" name="Shape 2523"/>
        <p:cNvGrpSpPr/>
        <p:nvPr/>
      </p:nvGrpSpPr>
      <p:grpSpPr>
        <a:xfrm>
          <a:off x="0" y="0"/>
          <a:ext cx="0" cy="0"/>
          <a:chOff x="0" y="0"/>
          <a:chExt cx="0" cy="0"/>
        </a:xfrm>
      </p:grpSpPr>
      <p:sp>
        <p:nvSpPr>
          <p:cNvPr id="2524" name="Google Shape;2524;g34600898cfb_0_12"/>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t>What do you see as crucial R&amp;D projects in the quantum technology space today, and how do you see the results impacting production networks in the immediate (3-5 year) future?</a:t>
            </a:r>
            <a:endParaRPr/>
          </a:p>
          <a:p>
            <a:pPr indent="-381000" lvl="0" marL="457200" rtl="0" algn="l">
              <a:lnSpc>
                <a:spcPct val="90000"/>
              </a:lnSpc>
              <a:spcBef>
                <a:spcPts val="1000"/>
              </a:spcBef>
              <a:spcAft>
                <a:spcPts val="0"/>
              </a:spcAft>
              <a:buClr>
                <a:schemeClr val="dk1"/>
              </a:buClr>
              <a:buSzPts val="2400"/>
              <a:buChar char="●"/>
            </a:pPr>
            <a:r>
              <a:rPr lang="en-US"/>
              <a:t>Could you unpack for us the extent to which current production network design drives or influences R&amp;D progress in quantum technologies?</a:t>
            </a:r>
            <a:endParaRPr/>
          </a:p>
          <a:p>
            <a:pPr indent="-381000" lvl="0" marL="457200" rtl="0" algn="l">
              <a:lnSpc>
                <a:spcPct val="90000"/>
              </a:lnSpc>
              <a:spcBef>
                <a:spcPts val="1000"/>
              </a:spcBef>
              <a:spcAft>
                <a:spcPts val="0"/>
              </a:spcAft>
              <a:buClr>
                <a:schemeClr val="dk1"/>
              </a:buClr>
              <a:buSzPts val="2400"/>
              <a:buChar char="●"/>
            </a:pPr>
            <a:r>
              <a:rPr lang="en-US"/>
              <a:t>What do you think the next step is in quantum R&amp;D, i.e., what will we be talking about or see demonstrated at OFC2026?</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2525" name="Google Shape;2525;g34600898cfb_0_12"/>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sp>
        <p:nvSpPr>
          <p:cNvPr id="2530" name="Google Shape;2530;g345c4222b06_0_58"/>
          <p:cNvSpPr txBox="1"/>
          <p:nvPr>
            <p:ph idx="1" type="body"/>
          </p:nvPr>
        </p:nvSpPr>
        <p:spPr>
          <a:xfrm>
            <a:off x="795650" y="2561425"/>
            <a:ext cx="11191500" cy="31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sz="4400"/>
              <a:t>Networks of the Future: </a:t>
            </a:r>
            <a:endParaRPr sz="4400"/>
          </a:p>
          <a:p>
            <a:pPr indent="0" lvl="0" marL="0" rtl="0" algn="l">
              <a:lnSpc>
                <a:spcPct val="90000"/>
              </a:lnSpc>
              <a:spcBef>
                <a:spcPts val="1000"/>
              </a:spcBef>
              <a:spcAft>
                <a:spcPts val="0"/>
              </a:spcAft>
              <a:buSzPts val="2400"/>
              <a:buNone/>
            </a:pPr>
            <a:r>
              <a:rPr lang="en-US" sz="3300"/>
              <a:t>Bleeding-edge technologies and how soon will they be here?</a:t>
            </a:r>
            <a:endParaRPr sz="3300"/>
          </a:p>
          <a:p>
            <a:pPr indent="0" lvl="0" marL="0" rtl="0" algn="l">
              <a:lnSpc>
                <a:spcPct val="90000"/>
              </a:lnSpc>
              <a:spcBef>
                <a:spcPts val="1000"/>
              </a:spcBef>
              <a:spcAft>
                <a:spcPts val="0"/>
              </a:spcAft>
              <a:buSzPts val="2400"/>
              <a:buNone/>
            </a:pPr>
            <a:r>
              <a:t/>
            </a:r>
            <a:endParaRPr sz="4400"/>
          </a:p>
        </p:txBody>
      </p:sp>
      <p:sp>
        <p:nvSpPr>
          <p:cNvPr id="2531" name="Google Shape;2531;g345c4222b06_0_58"/>
          <p:cNvSpPr txBox="1"/>
          <p:nvPr>
            <p:ph idx="2" type="body"/>
          </p:nvPr>
        </p:nvSpPr>
        <p:spPr>
          <a:xfrm>
            <a:off x="795650" y="4519975"/>
            <a:ext cx="8864100" cy="19005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1800"/>
              <a:t>Sana Bellamine, CENIC MMBI, United States (Facilitator)</a:t>
            </a:r>
            <a:endParaRPr sz="1800"/>
          </a:p>
          <a:p>
            <a:pPr indent="0" lvl="0" marL="0" rtl="0" algn="l">
              <a:spcBef>
                <a:spcPts val="1000"/>
              </a:spcBef>
              <a:spcAft>
                <a:spcPts val="0"/>
              </a:spcAft>
              <a:buClr>
                <a:schemeClr val="dk1"/>
              </a:buClr>
              <a:buSzPts val="1100"/>
              <a:buFont typeface="Arial"/>
              <a:buNone/>
            </a:pPr>
            <a:r>
              <a:rPr lang="en-US" sz="1800"/>
              <a:t>Lidia Galdino, Corning Optical Communications, United Kingdom</a:t>
            </a:r>
            <a:endParaRPr sz="1800"/>
          </a:p>
          <a:p>
            <a:pPr indent="0" lvl="0" marL="0" rtl="0" algn="l">
              <a:spcBef>
                <a:spcPts val="1000"/>
              </a:spcBef>
              <a:spcAft>
                <a:spcPts val="0"/>
              </a:spcAft>
              <a:buClr>
                <a:schemeClr val="dk1"/>
              </a:buClr>
              <a:buSzPts val="1100"/>
              <a:buFont typeface="Arial"/>
              <a:buNone/>
            </a:pPr>
            <a:r>
              <a:rPr lang="en-US" sz="1800"/>
              <a:t>Dirk van den Borne, Juniper Networks, Germany</a:t>
            </a:r>
            <a:endParaRPr sz="1800"/>
          </a:p>
          <a:p>
            <a:pPr indent="0" lvl="0" marL="0" rtl="0" algn="l">
              <a:spcBef>
                <a:spcPts val="1000"/>
              </a:spcBef>
              <a:spcAft>
                <a:spcPts val="0"/>
              </a:spcAft>
              <a:buClr>
                <a:schemeClr val="dk1"/>
              </a:buClr>
              <a:buSzPts val="1100"/>
              <a:buFont typeface="Arial"/>
              <a:buNone/>
            </a:pPr>
            <a:r>
              <a:t/>
            </a:r>
            <a:endParaRPr sz="1800"/>
          </a:p>
          <a:p>
            <a:pPr indent="0" lvl="0" marL="0" rtl="0" algn="l">
              <a:spcBef>
                <a:spcPts val="1000"/>
              </a:spcBef>
              <a:spcAft>
                <a:spcPts val="0"/>
              </a:spcAft>
              <a:buSzPts val="1100"/>
              <a:buNone/>
            </a:pPr>
            <a:r>
              <a:t/>
            </a:r>
            <a:endParaRPr sz="1800"/>
          </a:p>
          <a:p>
            <a:pPr indent="0" lvl="0" marL="0" rtl="0" algn="l">
              <a:spcBef>
                <a:spcPts val="1000"/>
              </a:spcBef>
              <a:spcAft>
                <a:spcPts val="0"/>
              </a:spcAft>
              <a:buSzPts val="1100"/>
              <a:buNone/>
            </a:pPr>
            <a:r>
              <a:t/>
            </a:r>
            <a:endParaRPr sz="1800"/>
          </a:p>
          <a:p>
            <a:pPr indent="0" lvl="0" marL="0" rtl="0" algn="l">
              <a:spcBef>
                <a:spcPts val="1000"/>
              </a:spcBef>
              <a:spcAft>
                <a:spcPts val="0"/>
              </a:spcAft>
              <a:buSzPts val="1100"/>
              <a:buNone/>
            </a:pPr>
            <a:r>
              <a:t/>
            </a:r>
            <a:endParaRPr sz="1800"/>
          </a:p>
          <a:p>
            <a:pPr indent="0" lvl="0" marL="0" rtl="0" algn="l">
              <a:lnSpc>
                <a:spcPct val="90000"/>
              </a:lnSpc>
              <a:spcBef>
                <a:spcPts val="1000"/>
              </a:spcBef>
              <a:spcAft>
                <a:spcPts val="0"/>
              </a:spcAft>
              <a:buSzPts val="2400"/>
              <a:buNone/>
            </a:pPr>
            <a:r>
              <a:t/>
            </a:r>
            <a:endParaRPr sz="18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6" name="Shape 2536"/>
        <p:cNvGrpSpPr/>
        <p:nvPr/>
      </p:nvGrpSpPr>
      <p:grpSpPr>
        <a:xfrm>
          <a:off x="0" y="0"/>
          <a:ext cx="0" cy="0"/>
          <a:chOff x="0" y="0"/>
          <a:chExt cx="0" cy="0"/>
        </a:xfrm>
      </p:grpSpPr>
      <p:sp>
        <p:nvSpPr>
          <p:cNvPr id="2537" name="Google Shape;2537;g33e3027fc13_3_2677"/>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t>How are AI advancements impacting inter-datacenter connection development, and which spatial scales are becoming most critical (1km, 10km, 100km, 1000km, 10000km)? Are we seeing new trends in deployed solutions?</a:t>
            </a:r>
            <a:endParaRPr/>
          </a:p>
          <a:p>
            <a:pPr indent="-381000" lvl="0" marL="457200" rtl="0" algn="l">
              <a:lnSpc>
                <a:spcPct val="90000"/>
              </a:lnSpc>
              <a:spcBef>
                <a:spcPts val="1000"/>
              </a:spcBef>
              <a:spcAft>
                <a:spcPts val="0"/>
              </a:spcAft>
              <a:buClr>
                <a:schemeClr val="dk1"/>
              </a:buClr>
              <a:buSzPts val="2400"/>
              <a:buChar char="●"/>
            </a:pPr>
            <a:r>
              <a:rPr lang="en-US"/>
              <a:t>How does fiber selection impact the performance and capabilities of next generation networks? What advancements in fiber technology can benefit future production networks?</a:t>
            </a:r>
            <a:endParaRPr/>
          </a:p>
          <a:p>
            <a:pPr indent="-381000" lvl="0" marL="457200" rtl="0" algn="l">
              <a:lnSpc>
                <a:spcPct val="90000"/>
              </a:lnSpc>
              <a:spcBef>
                <a:spcPts val="1000"/>
              </a:spcBef>
              <a:spcAft>
                <a:spcPts val="0"/>
              </a:spcAft>
              <a:buClr>
                <a:schemeClr val="dk1"/>
              </a:buClr>
              <a:buSzPts val="2400"/>
              <a:buChar char="●"/>
            </a:pPr>
            <a:r>
              <a:rPr lang="en-US"/>
              <a:t>How do you see advancements in wireless technologies impacting next-generation optical networking development?</a:t>
            </a:r>
            <a:endParaRPr/>
          </a:p>
          <a:p>
            <a:pPr indent="-381000" lvl="0" marL="457200" rtl="0" algn="l">
              <a:lnSpc>
                <a:spcPct val="90000"/>
              </a:lnSpc>
              <a:spcBef>
                <a:spcPts val="1000"/>
              </a:spcBef>
              <a:spcAft>
                <a:spcPts val="0"/>
              </a:spcAft>
              <a:buClr>
                <a:schemeClr val="dk1"/>
              </a:buClr>
              <a:buSzPts val="2400"/>
              <a:buChar char="●"/>
            </a:pPr>
            <a:r>
              <a:rPr lang="en-US"/>
              <a:t>What is on the horizon that excites you in terms of hardware and/or protocol or advancements that will transform networking performance for hyperscalers or cloudy applications?</a:t>
            </a:r>
            <a:endParaRPr/>
          </a:p>
          <a:p>
            <a:pPr indent="0" lvl="0" marL="0" rtl="0" algn="l">
              <a:lnSpc>
                <a:spcPct val="90000"/>
              </a:lnSpc>
              <a:spcBef>
                <a:spcPts val="1000"/>
              </a:spcBef>
              <a:spcAft>
                <a:spcPts val="0"/>
              </a:spcAft>
              <a:buClr>
                <a:schemeClr val="dk1"/>
              </a:buClr>
              <a:buSzPts val="1100"/>
              <a:buFont typeface="Arial"/>
              <a:buNone/>
            </a:pPr>
            <a:r>
              <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2538" name="Google Shape;2538;g33e3027fc13_3_2677"/>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345c4222b06_0_13"/>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What is your vision for the path from CLI to an orchestrated network? How far are you in this journey?</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Are you developing network automation tools/workflows in-house, or are you deploying commercial solutions? How should organizations approach this decision?</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How are automation/orchestration tools changing your team’s makeup or subject-matter expertise?</a:t>
            </a:r>
            <a:endParaRPr>
              <a:solidFill>
                <a:schemeClr val="dk1"/>
              </a:solidFill>
            </a:endParaRPr>
          </a:p>
          <a:p>
            <a:pPr indent="-381000" lvl="0" marL="457200" rtl="0" algn="l">
              <a:lnSpc>
                <a:spcPct val="90000"/>
              </a:lnSpc>
              <a:spcBef>
                <a:spcPts val="1000"/>
              </a:spcBef>
              <a:spcAft>
                <a:spcPts val="0"/>
              </a:spcAft>
              <a:buClr>
                <a:schemeClr val="dk1"/>
              </a:buClr>
              <a:buSzPts val="2400"/>
              <a:buChar char="●"/>
            </a:pPr>
            <a:r>
              <a:rPr lang="en-US">
                <a:solidFill>
                  <a:schemeClr val="dk1"/>
                </a:solidFill>
              </a:rPr>
              <a:t>What tools/software have you tried or are currently working with for multi-vendor automation &amp; orchestration? What are your likes and dislikes?</a:t>
            </a:r>
            <a:endParaRPr>
              <a:solidFill>
                <a:schemeClr val="dk1"/>
              </a:solidFill>
            </a:endParaRPr>
          </a:p>
        </p:txBody>
      </p:sp>
      <p:sp>
        <p:nvSpPr>
          <p:cNvPr id="1089" name="Google Shape;1089;g345c4222b06_0_13"/>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3" name="Shape 2543"/>
        <p:cNvGrpSpPr/>
        <p:nvPr/>
      </p:nvGrpSpPr>
      <p:grpSpPr>
        <a:xfrm>
          <a:off x="0" y="0"/>
          <a:ext cx="0" cy="0"/>
          <a:chOff x="0" y="0"/>
          <a:chExt cx="0" cy="0"/>
        </a:xfrm>
      </p:grpSpPr>
      <p:sp>
        <p:nvSpPr>
          <p:cNvPr id="2544" name="Google Shape;2544;g33e3027fc13_6_703"/>
          <p:cNvSpPr txBox="1"/>
          <p:nvPr>
            <p:ph type="ctrTitle"/>
          </p:nvPr>
        </p:nvSpPr>
        <p:spPr>
          <a:xfrm>
            <a:off x="2125169" y="1368427"/>
            <a:ext cx="7392300" cy="18288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1"/>
              </a:buClr>
              <a:buSzPts val="2900"/>
              <a:buFont typeface="Arial"/>
              <a:buNone/>
            </a:pPr>
            <a:r>
              <a:rPr lang="en-US"/>
              <a:t>The Role of Parallelism in Driving Innovation in Fiber Optic and Cable Technology</a:t>
            </a:r>
            <a:endParaRPr/>
          </a:p>
        </p:txBody>
      </p:sp>
      <p:sp>
        <p:nvSpPr>
          <p:cNvPr id="2545" name="Google Shape;2545;g33e3027fc13_6_703"/>
          <p:cNvSpPr txBox="1"/>
          <p:nvPr/>
        </p:nvSpPr>
        <p:spPr>
          <a:xfrm>
            <a:off x="2262817" y="3758644"/>
            <a:ext cx="8463600" cy="2438400"/>
          </a:xfrm>
          <a:prstGeom prst="rect">
            <a:avLst/>
          </a:prstGeom>
          <a:noFill/>
          <a:ln>
            <a:noFill/>
          </a:ln>
        </p:spPr>
        <p:txBody>
          <a:bodyPr anchorCtr="0" anchor="t" bIns="60925" lIns="121900" spcFirstLastPara="1" rIns="121900" wrap="square" tIns="60925">
            <a:noAutofit/>
          </a:bodyPr>
          <a:lstStyle/>
          <a:p>
            <a:pPr indent="0" lvl="0" marL="0" marR="0" rtl="0" algn="l">
              <a:lnSpc>
                <a:spcPct val="95000"/>
              </a:lnSpc>
              <a:spcBef>
                <a:spcPts val="0"/>
              </a:spcBef>
              <a:spcAft>
                <a:spcPts val="0"/>
              </a:spcAft>
              <a:buClr>
                <a:srgbClr val="6AADE4"/>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95000"/>
              </a:lnSpc>
              <a:spcBef>
                <a:spcPts val="300"/>
              </a:spcBef>
              <a:spcAft>
                <a:spcPts val="0"/>
              </a:spcAft>
              <a:buClr>
                <a:srgbClr val="6AADE4"/>
              </a:buClr>
              <a:buSzPts val="1900"/>
              <a:buFont typeface="Arial"/>
              <a:buNone/>
            </a:pPr>
            <a:r>
              <a:rPr b="0" i="0" lang="en-US" sz="1900" u="none" cap="none" strike="noStrike">
                <a:solidFill>
                  <a:schemeClr val="dk1"/>
                </a:solidFill>
                <a:latin typeface="Arial"/>
                <a:ea typeface="Arial"/>
                <a:cs typeface="Arial"/>
                <a:sym typeface="Arial"/>
              </a:rPr>
              <a:t>Lidia Galdino </a:t>
            </a:r>
            <a:endParaRPr sz="1900"/>
          </a:p>
          <a:p>
            <a:pPr indent="0" lvl="0" marL="0" marR="0" rtl="0" algn="l">
              <a:lnSpc>
                <a:spcPct val="95000"/>
              </a:lnSpc>
              <a:spcBef>
                <a:spcPts val="300"/>
              </a:spcBef>
              <a:spcAft>
                <a:spcPts val="0"/>
              </a:spcAft>
              <a:buClr>
                <a:srgbClr val="6AADE4"/>
              </a:buClr>
              <a:buSzPts val="1900"/>
              <a:buFont typeface="Arial"/>
              <a:buNone/>
            </a:pPr>
            <a:r>
              <a:rPr b="0" i="0" lang="en-US" sz="1900" u="none" cap="none" strike="noStrike">
                <a:solidFill>
                  <a:schemeClr val="dk1"/>
                </a:solidFill>
                <a:latin typeface="Arial"/>
                <a:ea typeface="Arial"/>
                <a:cs typeface="Arial"/>
                <a:sym typeface="Arial"/>
              </a:rPr>
              <a:t>Corning Optical Communications</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sp>
        <p:nvSpPr>
          <p:cNvPr id="2551" name="Google Shape;2551;g33e3027fc13_6_709"/>
          <p:cNvSpPr/>
          <p:nvPr/>
        </p:nvSpPr>
        <p:spPr>
          <a:xfrm>
            <a:off x="10710636" y="1484760"/>
            <a:ext cx="876900" cy="3986400"/>
          </a:xfrm>
          <a:prstGeom prst="rect">
            <a:avLst/>
          </a:prstGeom>
          <a:solidFill>
            <a:schemeClr val="accent4"/>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id="2552" name="Google Shape;2552;g33e3027fc13_6_709"/>
          <p:cNvPicPr preferRelativeResize="0"/>
          <p:nvPr/>
        </p:nvPicPr>
        <p:blipFill rotWithShape="1">
          <a:blip r:embed="rId3">
            <a:alphaModFix/>
          </a:blip>
          <a:srcRect b="0" l="0" r="0" t="0"/>
          <a:stretch/>
        </p:blipFill>
        <p:spPr>
          <a:xfrm>
            <a:off x="6198635" y="1377596"/>
            <a:ext cx="5688300" cy="4432800"/>
          </a:xfrm>
          <a:prstGeom prst="rect">
            <a:avLst/>
          </a:prstGeom>
          <a:noFill/>
          <a:ln>
            <a:noFill/>
          </a:ln>
        </p:spPr>
      </p:pic>
      <p:sp>
        <p:nvSpPr>
          <p:cNvPr id="2553" name="Google Shape;2553;g33e3027fc13_6_709"/>
          <p:cNvSpPr/>
          <p:nvPr/>
        </p:nvSpPr>
        <p:spPr>
          <a:xfrm>
            <a:off x="4704043" y="1633665"/>
            <a:ext cx="1150500" cy="3867300"/>
          </a:xfrm>
          <a:prstGeom prst="rect">
            <a:avLst/>
          </a:prstGeom>
          <a:solidFill>
            <a:schemeClr val="accent4"/>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id="2554" name="Google Shape;2554;g33e3027fc13_6_709"/>
          <p:cNvPicPr preferRelativeResize="0"/>
          <p:nvPr/>
        </p:nvPicPr>
        <p:blipFill rotWithShape="1">
          <a:blip r:embed="rId4">
            <a:alphaModFix/>
          </a:blip>
          <a:srcRect b="0" l="0" r="0" t="0"/>
          <a:stretch/>
        </p:blipFill>
        <p:spPr>
          <a:xfrm>
            <a:off x="304800" y="1377596"/>
            <a:ext cx="5791200" cy="4432800"/>
          </a:xfrm>
          <a:prstGeom prst="rect">
            <a:avLst/>
          </a:prstGeom>
          <a:noFill/>
          <a:ln>
            <a:noFill/>
          </a:ln>
        </p:spPr>
      </p:pic>
      <p:sp>
        <p:nvSpPr>
          <p:cNvPr id="2555" name="Google Shape;2555;g33e3027fc13_6_709"/>
          <p:cNvSpPr txBox="1"/>
          <p:nvPr/>
        </p:nvSpPr>
        <p:spPr>
          <a:xfrm>
            <a:off x="304800" y="121920"/>
            <a:ext cx="11582400" cy="9144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Clr>
                <a:schemeClr val="dk1"/>
              </a:buClr>
              <a:buSzPts val="2700"/>
              <a:buFont typeface="Arial"/>
              <a:buNone/>
            </a:pPr>
            <a:r>
              <a:rPr b="1" i="0" lang="en-US" sz="2700" u="none" cap="none" strike="noStrike">
                <a:solidFill>
                  <a:schemeClr val="dk1"/>
                </a:solidFill>
                <a:latin typeface="Arial"/>
                <a:ea typeface="Arial"/>
                <a:cs typeface="Arial"/>
                <a:sym typeface="Arial"/>
              </a:rPr>
              <a:t>World-wide core networks bandwidth continues to grow while fiber capacity is saturating </a:t>
            </a:r>
            <a:endParaRPr sz="1900"/>
          </a:p>
        </p:txBody>
      </p:sp>
      <p:sp>
        <p:nvSpPr>
          <p:cNvPr id="2556" name="Google Shape;2556;g33e3027fc13_6_709"/>
          <p:cNvSpPr txBox="1"/>
          <p:nvPr/>
        </p:nvSpPr>
        <p:spPr>
          <a:xfrm>
            <a:off x="1633517" y="1803359"/>
            <a:ext cx="2328900" cy="354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0" i="0" lang="en-US" sz="1500" u="none" cap="none" strike="noStrike">
                <a:solidFill>
                  <a:srgbClr val="666666"/>
                </a:solidFill>
                <a:latin typeface="Arial"/>
                <a:ea typeface="Arial"/>
                <a:cs typeface="Arial"/>
                <a:sym typeface="Arial"/>
              </a:rPr>
              <a:t>26% annual growth</a:t>
            </a:r>
            <a:endParaRPr b="0" i="0" sz="1500" u="none" cap="none" strike="noStrike">
              <a:solidFill>
                <a:srgbClr val="666666"/>
              </a:solidFill>
              <a:latin typeface="Arial"/>
              <a:ea typeface="Arial"/>
              <a:cs typeface="Arial"/>
              <a:sym typeface="Arial"/>
            </a:endParaRPr>
          </a:p>
        </p:txBody>
      </p:sp>
      <p:sp>
        <p:nvSpPr>
          <p:cNvPr id="2557" name="Google Shape;2557;g33e3027fc13_6_709"/>
          <p:cNvSpPr txBox="1"/>
          <p:nvPr/>
        </p:nvSpPr>
        <p:spPr>
          <a:xfrm>
            <a:off x="1707407" y="5163357"/>
            <a:ext cx="2508000" cy="3078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1" lang="en-US" sz="1200" u="none" cap="none" strike="noStrike">
                <a:solidFill>
                  <a:srgbClr val="666666"/>
                </a:solidFill>
                <a:latin typeface="Arial"/>
                <a:ea typeface="Arial"/>
                <a:cs typeface="Arial"/>
                <a:sym typeface="Arial"/>
              </a:rPr>
              <a:t>Source: Dell’Oro Group</a:t>
            </a:r>
            <a:endParaRPr sz="1900"/>
          </a:p>
        </p:txBody>
      </p:sp>
      <p:sp>
        <p:nvSpPr>
          <p:cNvPr id="2558" name="Google Shape;2558;g33e3027fc13_6_709"/>
          <p:cNvSpPr txBox="1"/>
          <p:nvPr/>
        </p:nvSpPr>
        <p:spPr>
          <a:xfrm>
            <a:off x="4806677" y="5163357"/>
            <a:ext cx="10476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0" i="0" lang="en-US" sz="1300" u="none" cap="none" strike="noStrike">
                <a:solidFill>
                  <a:schemeClr val="dk1"/>
                </a:solidFill>
                <a:latin typeface="Arial"/>
                <a:ea typeface="Arial"/>
                <a:cs typeface="Arial"/>
                <a:sym typeface="Arial"/>
              </a:rPr>
              <a:t>Forecast </a:t>
            </a:r>
            <a:endParaRPr sz="1900"/>
          </a:p>
        </p:txBody>
      </p:sp>
      <p:cxnSp>
        <p:nvCxnSpPr>
          <p:cNvPr id="2559" name="Google Shape;2559;g33e3027fc13_6_709"/>
          <p:cNvCxnSpPr/>
          <p:nvPr/>
        </p:nvCxnSpPr>
        <p:spPr>
          <a:xfrm flipH="1" rot="10800000">
            <a:off x="7022273" y="1633719"/>
            <a:ext cx="3016500" cy="3718500"/>
          </a:xfrm>
          <a:prstGeom prst="straightConnector1">
            <a:avLst/>
          </a:prstGeom>
          <a:noFill/>
          <a:ln cap="flat" cmpd="sng" w="12700">
            <a:solidFill>
              <a:schemeClr val="dk1"/>
            </a:solidFill>
            <a:prstDash val="dash"/>
            <a:round/>
            <a:headEnd len="sm" w="sm" type="none"/>
            <a:tailEnd len="sm" w="sm" type="none"/>
          </a:ln>
        </p:spPr>
      </p:cxnSp>
      <p:cxnSp>
        <p:nvCxnSpPr>
          <p:cNvPr id="2560" name="Google Shape;2560;g33e3027fc13_6_709"/>
          <p:cNvCxnSpPr/>
          <p:nvPr/>
        </p:nvCxnSpPr>
        <p:spPr>
          <a:xfrm flipH="1" rot="10800000">
            <a:off x="9606725" y="1604568"/>
            <a:ext cx="2280300" cy="190500"/>
          </a:xfrm>
          <a:prstGeom prst="straightConnector1">
            <a:avLst/>
          </a:prstGeom>
          <a:noFill/>
          <a:ln cap="flat" cmpd="sng" w="12700">
            <a:solidFill>
              <a:schemeClr val="dk1"/>
            </a:solidFill>
            <a:prstDash val="dash"/>
            <a:round/>
            <a:headEnd len="sm" w="sm" type="none"/>
            <a:tailEnd len="sm" w="sm" type="none"/>
          </a:ln>
        </p:spPr>
      </p:cxnSp>
      <p:sp>
        <p:nvSpPr>
          <p:cNvPr id="2561" name="Google Shape;2561;g33e3027fc13_6_709"/>
          <p:cNvSpPr/>
          <p:nvPr/>
        </p:nvSpPr>
        <p:spPr>
          <a:xfrm>
            <a:off x="9539448" y="1394393"/>
            <a:ext cx="2456700" cy="559200"/>
          </a:xfrm>
          <a:prstGeom prst="ellipse">
            <a:avLst/>
          </a:prstGeom>
          <a:noFill/>
          <a:ln cap="flat" cmpd="sng" w="25400">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6" name="Shape 2566"/>
        <p:cNvGrpSpPr/>
        <p:nvPr/>
      </p:nvGrpSpPr>
      <p:grpSpPr>
        <a:xfrm>
          <a:off x="0" y="0"/>
          <a:ext cx="0" cy="0"/>
          <a:chOff x="0" y="0"/>
          <a:chExt cx="0" cy="0"/>
        </a:xfrm>
      </p:grpSpPr>
      <p:sp>
        <p:nvSpPr>
          <p:cNvPr id="2567" name="Google Shape;2567;g33e3027fc13_6_724"/>
          <p:cNvSpPr txBox="1"/>
          <p:nvPr/>
        </p:nvSpPr>
        <p:spPr>
          <a:xfrm>
            <a:off x="298027" y="182636"/>
            <a:ext cx="11577900" cy="9144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Clr>
                <a:schemeClr val="dk1"/>
              </a:buClr>
              <a:buSzPts val="2700"/>
              <a:buFont typeface="Arial"/>
              <a:buNone/>
            </a:pPr>
            <a:r>
              <a:rPr b="1" lang="en-US" sz="2700">
                <a:solidFill>
                  <a:schemeClr val="dk1"/>
                </a:solidFill>
                <a:latin typeface="Arial"/>
                <a:ea typeface="Arial"/>
                <a:cs typeface="Arial"/>
                <a:sym typeface="Arial"/>
              </a:rPr>
              <a:t>Exponentially bandwidth growth and saturation in fiber capacity led to fiber count cable growth, doubles every 4-years</a:t>
            </a:r>
            <a:endParaRPr b="1" i="1" sz="2100">
              <a:solidFill>
                <a:schemeClr val="dk1"/>
              </a:solidFill>
              <a:latin typeface="Arial"/>
              <a:ea typeface="Arial"/>
              <a:cs typeface="Arial"/>
              <a:sym typeface="Arial"/>
            </a:endParaRPr>
          </a:p>
        </p:txBody>
      </p:sp>
      <p:pic>
        <p:nvPicPr>
          <p:cNvPr id="2568" name="Google Shape;2568;g33e3027fc13_6_724"/>
          <p:cNvPicPr preferRelativeResize="0"/>
          <p:nvPr/>
        </p:nvPicPr>
        <p:blipFill rotWithShape="1">
          <a:blip r:embed="rId3">
            <a:alphaModFix/>
          </a:blip>
          <a:srcRect b="0" l="0" r="0" t="0"/>
          <a:stretch/>
        </p:blipFill>
        <p:spPr>
          <a:xfrm>
            <a:off x="298028" y="1362073"/>
            <a:ext cx="5463900" cy="4292400"/>
          </a:xfrm>
          <a:prstGeom prst="rect">
            <a:avLst/>
          </a:prstGeom>
          <a:noFill/>
          <a:ln>
            <a:noFill/>
          </a:ln>
        </p:spPr>
      </p:pic>
      <p:sp>
        <p:nvSpPr>
          <p:cNvPr id="2569" name="Google Shape;2569;g33e3027fc13_6_724"/>
          <p:cNvSpPr txBox="1"/>
          <p:nvPr/>
        </p:nvSpPr>
        <p:spPr>
          <a:xfrm>
            <a:off x="211680" y="5394504"/>
            <a:ext cx="15051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i="1" lang="en-US" sz="1300">
                <a:solidFill>
                  <a:schemeClr val="dk1"/>
                </a:solidFill>
                <a:latin typeface="Arial"/>
                <a:ea typeface="Arial"/>
                <a:cs typeface="Arial"/>
                <a:sym typeface="Arial"/>
              </a:rPr>
              <a:t>Corning analysis</a:t>
            </a:r>
            <a:endParaRPr sz="1900"/>
          </a:p>
        </p:txBody>
      </p:sp>
      <p:sp>
        <p:nvSpPr>
          <p:cNvPr id="2570" name="Google Shape;2570;g33e3027fc13_6_724"/>
          <p:cNvSpPr txBox="1"/>
          <p:nvPr/>
        </p:nvSpPr>
        <p:spPr>
          <a:xfrm>
            <a:off x="211680" y="5726317"/>
            <a:ext cx="119805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100">
                <a:solidFill>
                  <a:srgbClr val="0066CC"/>
                </a:solidFill>
                <a:latin typeface="Arial"/>
                <a:ea typeface="Arial"/>
                <a:cs typeface="Arial"/>
                <a:sym typeface="Arial"/>
              </a:rPr>
              <a:t>Higher core density (fibers/mm²) is required to fully utilize precious space in the installed ducts</a:t>
            </a:r>
            <a:endParaRPr sz="1900"/>
          </a:p>
        </p:txBody>
      </p:sp>
      <p:pic>
        <p:nvPicPr>
          <p:cNvPr id="2571" name="Google Shape;2571;g33e3027fc13_6_724"/>
          <p:cNvPicPr preferRelativeResize="0"/>
          <p:nvPr/>
        </p:nvPicPr>
        <p:blipFill rotWithShape="1">
          <a:blip r:embed="rId4">
            <a:alphaModFix/>
          </a:blip>
          <a:srcRect b="0" l="0" r="0" t="0"/>
          <a:stretch/>
        </p:blipFill>
        <p:spPr>
          <a:xfrm>
            <a:off x="9743688" y="3004588"/>
            <a:ext cx="2282118" cy="2174558"/>
          </a:xfrm>
          <a:prstGeom prst="rect">
            <a:avLst/>
          </a:prstGeom>
          <a:noFill/>
          <a:ln>
            <a:noFill/>
          </a:ln>
        </p:spPr>
      </p:pic>
      <p:pic>
        <p:nvPicPr>
          <p:cNvPr id="2572" name="Google Shape;2572;g33e3027fc13_6_724"/>
          <p:cNvPicPr preferRelativeResize="0"/>
          <p:nvPr/>
        </p:nvPicPr>
        <p:blipFill rotWithShape="1">
          <a:blip r:embed="rId5">
            <a:alphaModFix/>
          </a:blip>
          <a:srcRect b="0" l="0" r="0" t="0"/>
          <a:stretch/>
        </p:blipFill>
        <p:spPr>
          <a:xfrm>
            <a:off x="5919845" y="3270725"/>
            <a:ext cx="1426036" cy="1544169"/>
          </a:xfrm>
          <a:prstGeom prst="rect">
            <a:avLst/>
          </a:prstGeom>
          <a:noFill/>
          <a:ln>
            <a:noFill/>
          </a:ln>
        </p:spPr>
      </p:pic>
      <p:grpSp>
        <p:nvGrpSpPr>
          <p:cNvPr id="2573" name="Google Shape;2573;g33e3027fc13_6_724"/>
          <p:cNvGrpSpPr/>
          <p:nvPr/>
        </p:nvGrpSpPr>
        <p:grpSpPr>
          <a:xfrm>
            <a:off x="7334898" y="2965995"/>
            <a:ext cx="2408447" cy="2364185"/>
            <a:chOff x="5438774" y="1411758"/>
            <a:chExt cx="2073566" cy="2194750"/>
          </a:xfrm>
        </p:grpSpPr>
        <p:grpSp>
          <p:nvGrpSpPr>
            <p:cNvPr id="2574" name="Google Shape;2574;g33e3027fc13_6_724"/>
            <p:cNvGrpSpPr/>
            <p:nvPr/>
          </p:nvGrpSpPr>
          <p:grpSpPr>
            <a:xfrm>
              <a:off x="5438774" y="1411758"/>
              <a:ext cx="2073566" cy="2194750"/>
              <a:chOff x="5849522" y="2792959"/>
              <a:chExt cx="1764587" cy="1814143"/>
            </a:xfrm>
          </p:grpSpPr>
          <p:pic>
            <p:nvPicPr>
              <p:cNvPr id="2575" name="Google Shape;2575;g33e3027fc13_6_724"/>
              <p:cNvPicPr preferRelativeResize="0"/>
              <p:nvPr/>
            </p:nvPicPr>
            <p:blipFill rotWithShape="1">
              <a:blip r:embed="rId6">
                <a:alphaModFix/>
              </a:blip>
              <a:srcRect b="0" l="0" r="0" t="0"/>
              <a:stretch/>
            </p:blipFill>
            <p:spPr>
              <a:xfrm>
                <a:off x="5902979" y="2792959"/>
                <a:ext cx="1657673" cy="1652591"/>
              </a:xfrm>
              <a:prstGeom prst="rect">
                <a:avLst/>
              </a:prstGeom>
              <a:noFill/>
              <a:ln>
                <a:noFill/>
              </a:ln>
            </p:spPr>
          </p:pic>
          <p:pic>
            <p:nvPicPr>
              <p:cNvPr id="2576" name="Google Shape;2576;g33e3027fc13_6_724"/>
              <p:cNvPicPr preferRelativeResize="0"/>
              <p:nvPr/>
            </p:nvPicPr>
            <p:blipFill rotWithShape="1">
              <a:blip r:embed="rId7">
                <a:alphaModFix/>
              </a:blip>
              <a:srcRect b="0" l="0" r="0" t="0"/>
              <a:stretch/>
            </p:blipFill>
            <p:spPr>
              <a:xfrm>
                <a:off x="5849522" y="2842515"/>
                <a:ext cx="1764587" cy="1764587"/>
              </a:xfrm>
              <a:prstGeom prst="rect">
                <a:avLst/>
              </a:prstGeom>
              <a:noFill/>
              <a:ln>
                <a:noFill/>
              </a:ln>
            </p:spPr>
          </p:pic>
        </p:grpSp>
        <p:pic>
          <p:nvPicPr>
            <p:cNvPr descr="image" id="2577" name="Google Shape;2577;g33e3027fc13_6_724"/>
            <p:cNvPicPr preferRelativeResize="0"/>
            <p:nvPr/>
          </p:nvPicPr>
          <p:blipFill rotWithShape="1">
            <a:blip r:embed="rId8">
              <a:alphaModFix/>
            </a:blip>
            <a:srcRect b="4192" l="7780" r="2266" t="4265"/>
            <a:stretch/>
          </p:blipFill>
          <p:spPr>
            <a:xfrm>
              <a:off x="5771656" y="1848720"/>
              <a:ext cx="1408500" cy="1410000"/>
            </a:xfrm>
            <a:prstGeom prst="ellipse">
              <a:avLst/>
            </a:prstGeom>
            <a:noFill/>
            <a:ln>
              <a:noFill/>
            </a:ln>
          </p:spPr>
        </p:pic>
      </p:grpSp>
      <p:grpSp>
        <p:nvGrpSpPr>
          <p:cNvPr id="2578" name="Google Shape;2578;g33e3027fc13_6_724"/>
          <p:cNvGrpSpPr/>
          <p:nvPr/>
        </p:nvGrpSpPr>
        <p:grpSpPr>
          <a:xfrm>
            <a:off x="5919768" y="1499582"/>
            <a:ext cx="6272174" cy="883501"/>
            <a:chOff x="2321461" y="776054"/>
            <a:chExt cx="4704248" cy="662642"/>
          </a:xfrm>
        </p:grpSpPr>
        <p:sp>
          <p:nvSpPr>
            <p:cNvPr id="2579" name="Google Shape;2579;g33e3027fc13_6_724"/>
            <p:cNvSpPr txBox="1"/>
            <p:nvPr/>
          </p:nvSpPr>
          <p:spPr>
            <a:xfrm>
              <a:off x="2990409" y="776054"/>
              <a:ext cx="4035300" cy="369300"/>
            </a:xfrm>
            <a:prstGeom prst="rect">
              <a:avLst/>
            </a:prstGeom>
            <a:blipFill rotWithShape="1">
              <a:blip r:embed="rId9">
                <a:alphaModFix/>
              </a:blip>
              <a:stretch>
                <a:fillRect b="-37699" l="0" r="0" t="0"/>
              </a:stretch>
            </a:blip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latin typeface="Arial"/>
                  <a:ea typeface="Arial"/>
                  <a:cs typeface="Arial"/>
                  <a:sym typeface="Arial"/>
                </a:rPr>
                <a:t> </a:t>
              </a:r>
              <a:endParaRPr sz="1900"/>
            </a:p>
          </p:txBody>
        </p:sp>
        <p:cxnSp>
          <p:nvCxnSpPr>
            <p:cNvPr id="2580" name="Google Shape;2580;g33e3027fc13_6_724"/>
            <p:cNvCxnSpPr/>
            <p:nvPr/>
          </p:nvCxnSpPr>
          <p:spPr>
            <a:xfrm rot="10800000">
              <a:off x="4268534" y="1114807"/>
              <a:ext cx="0" cy="229500"/>
            </a:xfrm>
            <a:prstGeom prst="straightConnector1">
              <a:avLst/>
            </a:prstGeom>
            <a:noFill/>
            <a:ln cap="flat" cmpd="sng" w="12700">
              <a:solidFill>
                <a:srgbClr val="7030A0"/>
              </a:solidFill>
              <a:prstDash val="solid"/>
              <a:round/>
              <a:headEnd len="sm" w="sm" type="none"/>
              <a:tailEnd len="med" w="med" type="triangle"/>
            </a:ln>
          </p:spPr>
        </p:cxnSp>
        <p:sp>
          <p:nvSpPr>
            <p:cNvPr id="2581" name="Google Shape;2581;g33e3027fc13_6_724"/>
            <p:cNvSpPr txBox="1"/>
            <p:nvPr/>
          </p:nvSpPr>
          <p:spPr>
            <a:xfrm>
              <a:off x="3393123" y="1155005"/>
              <a:ext cx="9264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7030A0"/>
                  </a:solidFill>
                  <a:latin typeface="Arial"/>
                  <a:ea typeface="Arial"/>
                  <a:cs typeface="Arial"/>
                  <a:sym typeface="Arial"/>
                </a:rPr>
                <a:t>spatial paths</a:t>
              </a:r>
              <a:endParaRPr sz="1900"/>
            </a:p>
          </p:txBody>
        </p:sp>
        <p:cxnSp>
          <p:nvCxnSpPr>
            <p:cNvPr id="2582" name="Google Shape;2582;g33e3027fc13_6_724"/>
            <p:cNvCxnSpPr/>
            <p:nvPr/>
          </p:nvCxnSpPr>
          <p:spPr>
            <a:xfrm rot="10800000">
              <a:off x="4607245" y="1113907"/>
              <a:ext cx="0" cy="230400"/>
            </a:xfrm>
            <a:prstGeom prst="straightConnector1">
              <a:avLst/>
            </a:prstGeom>
            <a:noFill/>
            <a:ln cap="flat" cmpd="sng" w="12700">
              <a:solidFill>
                <a:srgbClr val="FF3399"/>
              </a:solidFill>
              <a:prstDash val="solid"/>
              <a:round/>
              <a:headEnd len="sm" w="sm" type="none"/>
              <a:tailEnd len="med" w="med" type="triangle"/>
            </a:ln>
          </p:spPr>
        </p:cxnSp>
        <p:sp>
          <p:nvSpPr>
            <p:cNvPr id="2583" name="Google Shape;2583;g33e3027fc13_6_724"/>
            <p:cNvSpPr txBox="1"/>
            <p:nvPr/>
          </p:nvSpPr>
          <p:spPr>
            <a:xfrm>
              <a:off x="4584361" y="1196296"/>
              <a:ext cx="7794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FF3399"/>
                  </a:solidFill>
                  <a:latin typeface="Arial"/>
                  <a:ea typeface="Arial"/>
                  <a:cs typeface="Arial"/>
                  <a:sym typeface="Arial"/>
                </a:rPr>
                <a:t>Bandwidth</a:t>
              </a:r>
              <a:endParaRPr sz="1900"/>
            </a:p>
          </p:txBody>
        </p:sp>
        <p:cxnSp>
          <p:nvCxnSpPr>
            <p:cNvPr id="2584" name="Google Shape;2584;g33e3027fc13_6_724"/>
            <p:cNvCxnSpPr/>
            <p:nvPr/>
          </p:nvCxnSpPr>
          <p:spPr>
            <a:xfrm rot="10800000">
              <a:off x="6377569" y="1097506"/>
              <a:ext cx="0" cy="199500"/>
            </a:xfrm>
            <a:prstGeom prst="straightConnector1">
              <a:avLst/>
            </a:prstGeom>
            <a:noFill/>
            <a:ln cap="flat" cmpd="sng" w="9525">
              <a:solidFill>
                <a:srgbClr val="0066CC"/>
              </a:solidFill>
              <a:prstDash val="solid"/>
              <a:round/>
              <a:headEnd len="sm" w="sm" type="none"/>
              <a:tailEnd len="med" w="med" type="triangle"/>
            </a:ln>
          </p:spPr>
        </p:cxnSp>
        <p:sp>
          <p:nvSpPr>
            <p:cNvPr id="2585" name="Google Shape;2585;g33e3027fc13_6_724"/>
            <p:cNvSpPr txBox="1"/>
            <p:nvPr/>
          </p:nvSpPr>
          <p:spPr>
            <a:xfrm>
              <a:off x="6377569" y="1155005"/>
              <a:ext cx="5118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sp>
          <p:nvSpPr>
            <p:cNvPr id="2586" name="Google Shape;2586;g33e3027fc13_6_724"/>
            <p:cNvSpPr txBox="1"/>
            <p:nvPr/>
          </p:nvSpPr>
          <p:spPr>
            <a:xfrm>
              <a:off x="2321461" y="1090033"/>
              <a:ext cx="12492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262626"/>
                  </a:solidFill>
                  <a:latin typeface="Arial"/>
                  <a:ea typeface="Arial"/>
                  <a:cs typeface="Arial"/>
                  <a:sym typeface="Arial"/>
                </a:rPr>
                <a:t>Capacity per path</a:t>
              </a:r>
              <a:endParaRPr sz="1900"/>
            </a:p>
          </p:txBody>
        </p:sp>
        <p:cxnSp>
          <p:nvCxnSpPr>
            <p:cNvPr id="2587" name="Google Shape;2587;g33e3027fc13_6_724"/>
            <p:cNvCxnSpPr/>
            <p:nvPr/>
          </p:nvCxnSpPr>
          <p:spPr>
            <a:xfrm>
              <a:off x="3048248" y="1000706"/>
              <a:ext cx="188700" cy="0"/>
            </a:xfrm>
            <a:prstGeom prst="straightConnector1">
              <a:avLst/>
            </a:prstGeom>
            <a:noFill/>
            <a:ln cap="flat" cmpd="sng" w="12700">
              <a:solidFill>
                <a:schemeClr val="dk2"/>
              </a:solidFill>
              <a:prstDash val="solid"/>
              <a:round/>
              <a:headEnd len="sm" w="sm" type="none"/>
              <a:tailEnd len="med" w="med" type="triangle"/>
            </a:ln>
          </p:spPr>
        </p:cxnSp>
        <p:cxnSp>
          <p:nvCxnSpPr>
            <p:cNvPr id="2588" name="Google Shape;2588;g33e3027fc13_6_724"/>
            <p:cNvCxnSpPr/>
            <p:nvPr/>
          </p:nvCxnSpPr>
          <p:spPr>
            <a:xfrm>
              <a:off x="3055072" y="1004287"/>
              <a:ext cx="0" cy="141000"/>
            </a:xfrm>
            <a:prstGeom prst="straightConnector1">
              <a:avLst/>
            </a:prstGeom>
            <a:noFill/>
            <a:ln cap="flat" cmpd="sng" w="12700">
              <a:solidFill>
                <a:srgbClr val="484A4B"/>
              </a:solidFill>
              <a:prstDash val="solid"/>
              <a:round/>
              <a:headEnd len="sm" w="sm" type="none"/>
              <a:tailEnd len="sm" w="sm" type="none"/>
            </a:ln>
          </p:spPr>
        </p:cxnSp>
        <p:cxnSp>
          <p:nvCxnSpPr>
            <p:cNvPr id="2589" name="Google Shape;2589;g33e3027fc13_6_724"/>
            <p:cNvCxnSpPr/>
            <p:nvPr/>
          </p:nvCxnSpPr>
          <p:spPr>
            <a:xfrm>
              <a:off x="4060212" y="1113792"/>
              <a:ext cx="393000" cy="0"/>
            </a:xfrm>
            <a:prstGeom prst="straightConnector1">
              <a:avLst/>
            </a:prstGeom>
            <a:noFill/>
            <a:ln cap="flat" cmpd="sng" w="38100">
              <a:solidFill>
                <a:schemeClr val="dk1"/>
              </a:solidFill>
              <a:prstDash val="solid"/>
              <a:round/>
              <a:headEnd len="sm" w="sm" type="none"/>
              <a:tailEnd len="sm" w="sm" type="none"/>
            </a:ln>
          </p:spPr>
        </p:cxn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4" name="Shape 2594"/>
        <p:cNvGrpSpPr/>
        <p:nvPr/>
      </p:nvGrpSpPr>
      <p:grpSpPr>
        <a:xfrm>
          <a:off x="0" y="0"/>
          <a:ext cx="0" cy="0"/>
          <a:chOff x="0" y="0"/>
          <a:chExt cx="0" cy="0"/>
        </a:xfrm>
      </p:grpSpPr>
      <p:sp>
        <p:nvSpPr>
          <p:cNvPr id="2595" name="Google Shape;2595;g33e3027fc13_6_751"/>
          <p:cNvSpPr txBox="1"/>
          <p:nvPr/>
        </p:nvSpPr>
        <p:spPr>
          <a:xfrm>
            <a:off x="240291" y="148608"/>
            <a:ext cx="11739900" cy="9144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Clr>
                <a:schemeClr val="dk1"/>
              </a:buClr>
              <a:buSzPts val="2700"/>
              <a:buFont typeface="Arial"/>
              <a:buNone/>
            </a:pPr>
            <a:r>
              <a:rPr b="1" lang="en-US" sz="2700">
                <a:solidFill>
                  <a:schemeClr val="dk1"/>
                </a:solidFill>
                <a:latin typeface="Arial"/>
                <a:ea typeface="Arial"/>
                <a:cs typeface="Arial"/>
                <a:sym typeface="Arial"/>
              </a:rPr>
              <a:t>Innovative cable designs and smaller OD fibers enable a tenfold increase in fiber density over the last 20 years</a:t>
            </a:r>
            <a:endParaRPr sz="1900"/>
          </a:p>
        </p:txBody>
      </p:sp>
      <p:pic>
        <p:nvPicPr>
          <p:cNvPr id="2596" name="Google Shape;2596;g33e3027fc13_6_751"/>
          <p:cNvPicPr preferRelativeResize="0"/>
          <p:nvPr/>
        </p:nvPicPr>
        <p:blipFill rotWithShape="1">
          <a:blip r:embed="rId3">
            <a:alphaModFix/>
          </a:blip>
          <a:srcRect b="0" l="0" r="0" t="0"/>
          <a:stretch/>
        </p:blipFill>
        <p:spPr>
          <a:xfrm>
            <a:off x="6375937" y="1760924"/>
            <a:ext cx="5283204" cy="1583558"/>
          </a:xfrm>
          <a:prstGeom prst="rect">
            <a:avLst/>
          </a:prstGeom>
          <a:noFill/>
          <a:ln>
            <a:noFill/>
          </a:ln>
        </p:spPr>
      </p:pic>
      <p:sp>
        <p:nvSpPr>
          <p:cNvPr id="2597" name="Google Shape;2597;g33e3027fc13_6_751"/>
          <p:cNvSpPr txBox="1"/>
          <p:nvPr/>
        </p:nvSpPr>
        <p:spPr>
          <a:xfrm>
            <a:off x="6600227" y="1453148"/>
            <a:ext cx="4950300" cy="307800"/>
          </a:xfrm>
          <a:prstGeom prst="rect">
            <a:avLst/>
          </a:prstGeom>
          <a:solidFill>
            <a:srgbClr val="DEDEE0"/>
          </a:solid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1" lang="en-US" sz="1200">
                <a:solidFill>
                  <a:schemeClr val="dk2"/>
                </a:solidFill>
                <a:latin typeface="Arial"/>
                <a:ea typeface="Arial"/>
                <a:cs typeface="Arial"/>
                <a:sym typeface="Arial"/>
              </a:rPr>
              <a:t>~</a:t>
            </a:r>
            <a:r>
              <a:rPr b="1" lang="en-US" sz="1200">
                <a:solidFill>
                  <a:srgbClr val="0070C0"/>
                </a:solidFill>
                <a:latin typeface="Arial"/>
                <a:ea typeface="Arial"/>
                <a:cs typeface="Arial"/>
                <a:sym typeface="Arial"/>
              </a:rPr>
              <a:t>40% reduction </a:t>
            </a:r>
            <a:r>
              <a:rPr b="1" lang="en-US" sz="1200">
                <a:solidFill>
                  <a:schemeClr val="dk2"/>
                </a:solidFill>
                <a:latin typeface="Arial"/>
                <a:ea typeface="Arial"/>
                <a:cs typeface="Arial"/>
                <a:sym typeface="Arial"/>
              </a:rPr>
              <a:t>in cross-sectional area (245 um to 190 um OD)</a:t>
            </a:r>
            <a:endParaRPr sz="1900"/>
          </a:p>
        </p:txBody>
      </p:sp>
      <p:grpSp>
        <p:nvGrpSpPr>
          <p:cNvPr id="2598" name="Google Shape;2598;g33e3027fc13_6_751"/>
          <p:cNvGrpSpPr/>
          <p:nvPr/>
        </p:nvGrpSpPr>
        <p:grpSpPr>
          <a:xfrm>
            <a:off x="528057" y="1062980"/>
            <a:ext cx="6691404" cy="4558703"/>
            <a:chOff x="248505" y="574917"/>
            <a:chExt cx="6453900" cy="4361560"/>
          </a:xfrm>
        </p:grpSpPr>
        <p:grpSp>
          <p:nvGrpSpPr>
            <p:cNvPr id="2599" name="Google Shape;2599;g33e3027fc13_6_751"/>
            <p:cNvGrpSpPr/>
            <p:nvPr/>
          </p:nvGrpSpPr>
          <p:grpSpPr>
            <a:xfrm>
              <a:off x="630031" y="4605120"/>
              <a:ext cx="4956123" cy="331357"/>
              <a:chOff x="630031" y="4605120"/>
              <a:chExt cx="4956123" cy="331357"/>
            </a:xfrm>
          </p:grpSpPr>
          <p:sp>
            <p:nvSpPr>
              <p:cNvPr id="2600" name="Google Shape;2600;g33e3027fc13_6_751"/>
              <p:cNvSpPr txBox="1"/>
              <p:nvPr/>
            </p:nvSpPr>
            <p:spPr>
              <a:xfrm>
                <a:off x="630031" y="4611254"/>
                <a:ext cx="568200" cy="294600"/>
              </a:xfrm>
              <a:prstGeom prst="rect">
                <a:avLst/>
              </a:prstGeom>
              <a:noFill/>
              <a:ln>
                <a:noFill/>
              </a:ln>
            </p:spPr>
            <p:txBody>
              <a:bodyPr anchorCtr="0" anchor="t" bIns="60925" lIns="121900" spcFirstLastPara="1" rIns="121900" wrap="square" tIns="60925">
                <a:spAutoFit/>
              </a:bodyPr>
              <a:lstStyle/>
              <a:p>
                <a:pPr indent="0" lvl="0" marL="0" marR="0" rtl="0" algn="ctr">
                  <a:lnSpc>
                    <a:spcPct val="133333"/>
                  </a:lnSpc>
                  <a:spcBef>
                    <a:spcPts val="0"/>
                  </a:spcBef>
                  <a:spcAft>
                    <a:spcPts val="0"/>
                  </a:spcAft>
                  <a:buClr>
                    <a:srgbClr val="666666"/>
                  </a:buClr>
                  <a:buSzPts val="1200"/>
                  <a:buFont typeface="Arial"/>
                  <a:buNone/>
                </a:pPr>
                <a:r>
                  <a:rPr b="1" i="0" lang="en-US" sz="1200" u="none" cap="none" strike="noStrike">
                    <a:solidFill>
                      <a:srgbClr val="666666"/>
                    </a:solidFill>
                    <a:latin typeface="Arial"/>
                    <a:ea typeface="Arial"/>
                    <a:cs typeface="Arial"/>
                    <a:sym typeface="Arial"/>
                  </a:rPr>
                  <a:t>2004</a:t>
                </a:r>
                <a:endParaRPr sz="1900"/>
              </a:p>
            </p:txBody>
          </p:sp>
          <p:sp>
            <p:nvSpPr>
              <p:cNvPr id="2601" name="Google Shape;2601;g33e3027fc13_6_751"/>
              <p:cNvSpPr txBox="1"/>
              <p:nvPr/>
            </p:nvSpPr>
            <p:spPr>
              <a:xfrm>
                <a:off x="1352366" y="4641877"/>
                <a:ext cx="568200" cy="294600"/>
              </a:xfrm>
              <a:prstGeom prst="rect">
                <a:avLst/>
              </a:prstGeom>
              <a:noFill/>
              <a:ln>
                <a:noFill/>
              </a:ln>
            </p:spPr>
            <p:txBody>
              <a:bodyPr anchorCtr="0" anchor="t" bIns="60925" lIns="121900" spcFirstLastPara="1" rIns="121900" wrap="square" tIns="60925">
                <a:spAutoFit/>
              </a:bodyPr>
              <a:lstStyle/>
              <a:p>
                <a:pPr indent="0" lvl="0" marL="0" marR="0" rtl="0" algn="ctr">
                  <a:lnSpc>
                    <a:spcPct val="133333"/>
                  </a:lnSpc>
                  <a:spcBef>
                    <a:spcPts val="0"/>
                  </a:spcBef>
                  <a:spcAft>
                    <a:spcPts val="0"/>
                  </a:spcAft>
                  <a:buClr>
                    <a:srgbClr val="666666"/>
                  </a:buClr>
                  <a:buSzPts val="1200"/>
                  <a:buFont typeface="Arial"/>
                  <a:buNone/>
                </a:pPr>
                <a:r>
                  <a:rPr b="1" i="0" lang="en-US" sz="1200" u="none" cap="none" strike="noStrike">
                    <a:solidFill>
                      <a:srgbClr val="666666"/>
                    </a:solidFill>
                    <a:latin typeface="Arial"/>
                    <a:ea typeface="Arial"/>
                    <a:cs typeface="Arial"/>
                    <a:sym typeface="Arial"/>
                  </a:rPr>
                  <a:t>2008</a:t>
                </a:r>
                <a:endParaRPr sz="1900"/>
              </a:p>
            </p:txBody>
          </p:sp>
          <p:sp>
            <p:nvSpPr>
              <p:cNvPr id="2602" name="Google Shape;2602;g33e3027fc13_6_751"/>
              <p:cNvSpPr txBox="1"/>
              <p:nvPr/>
            </p:nvSpPr>
            <p:spPr>
              <a:xfrm>
                <a:off x="2192962" y="4625579"/>
                <a:ext cx="626100" cy="294600"/>
              </a:xfrm>
              <a:prstGeom prst="rect">
                <a:avLst/>
              </a:prstGeom>
              <a:noFill/>
              <a:ln>
                <a:noFill/>
              </a:ln>
            </p:spPr>
            <p:txBody>
              <a:bodyPr anchorCtr="0" anchor="t" bIns="60925" lIns="121900" spcFirstLastPara="1" rIns="121900" wrap="square" tIns="60925">
                <a:spAutoFit/>
              </a:bodyPr>
              <a:lstStyle/>
              <a:p>
                <a:pPr indent="0" lvl="0" marL="0" marR="0" rtl="0" algn="ctr">
                  <a:lnSpc>
                    <a:spcPct val="133333"/>
                  </a:lnSpc>
                  <a:spcBef>
                    <a:spcPts val="0"/>
                  </a:spcBef>
                  <a:spcAft>
                    <a:spcPts val="0"/>
                  </a:spcAft>
                  <a:buClr>
                    <a:srgbClr val="666666"/>
                  </a:buClr>
                  <a:buSzPts val="1200"/>
                  <a:buFont typeface="Arial"/>
                  <a:buNone/>
                </a:pPr>
                <a:r>
                  <a:rPr b="1" i="0" lang="en-US" sz="1200" u="none" cap="none" strike="noStrike">
                    <a:solidFill>
                      <a:srgbClr val="666666"/>
                    </a:solidFill>
                    <a:latin typeface="Arial"/>
                    <a:ea typeface="Arial"/>
                    <a:cs typeface="Arial"/>
                    <a:sym typeface="Arial"/>
                  </a:rPr>
                  <a:t>2012</a:t>
                </a:r>
                <a:endParaRPr sz="1900"/>
              </a:p>
            </p:txBody>
          </p:sp>
          <p:sp>
            <p:nvSpPr>
              <p:cNvPr id="2603" name="Google Shape;2603;g33e3027fc13_6_751"/>
              <p:cNvSpPr txBox="1"/>
              <p:nvPr/>
            </p:nvSpPr>
            <p:spPr>
              <a:xfrm>
                <a:off x="3141747" y="4621228"/>
                <a:ext cx="606900" cy="294600"/>
              </a:xfrm>
              <a:prstGeom prst="rect">
                <a:avLst/>
              </a:prstGeom>
              <a:noFill/>
              <a:ln>
                <a:noFill/>
              </a:ln>
            </p:spPr>
            <p:txBody>
              <a:bodyPr anchorCtr="0" anchor="t" bIns="60925" lIns="121900" spcFirstLastPara="1" rIns="121900" wrap="square" tIns="60925">
                <a:spAutoFit/>
              </a:bodyPr>
              <a:lstStyle/>
              <a:p>
                <a:pPr indent="0" lvl="0" marL="0" marR="0" rtl="0" algn="ctr">
                  <a:lnSpc>
                    <a:spcPct val="133333"/>
                  </a:lnSpc>
                  <a:spcBef>
                    <a:spcPts val="0"/>
                  </a:spcBef>
                  <a:spcAft>
                    <a:spcPts val="0"/>
                  </a:spcAft>
                  <a:buClr>
                    <a:srgbClr val="666666"/>
                  </a:buClr>
                  <a:buSzPts val="1200"/>
                  <a:buFont typeface="Arial"/>
                  <a:buNone/>
                </a:pPr>
                <a:r>
                  <a:rPr b="1" i="0" lang="en-US" sz="1200" u="none" cap="none" strike="noStrike">
                    <a:solidFill>
                      <a:srgbClr val="666666"/>
                    </a:solidFill>
                    <a:latin typeface="Arial"/>
                    <a:ea typeface="Arial"/>
                    <a:cs typeface="Arial"/>
                    <a:sym typeface="Arial"/>
                  </a:rPr>
                  <a:t>2016</a:t>
                </a:r>
                <a:endParaRPr sz="1900"/>
              </a:p>
            </p:txBody>
          </p:sp>
          <p:sp>
            <p:nvSpPr>
              <p:cNvPr id="2604" name="Google Shape;2604;g33e3027fc13_6_751"/>
              <p:cNvSpPr txBox="1"/>
              <p:nvPr/>
            </p:nvSpPr>
            <p:spPr>
              <a:xfrm>
                <a:off x="3990121" y="4605120"/>
                <a:ext cx="721200" cy="294600"/>
              </a:xfrm>
              <a:prstGeom prst="rect">
                <a:avLst/>
              </a:prstGeom>
              <a:noFill/>
              <a:ln>
                <a:noFill/>
              </a:ln>
            </p:spPr>
            <p:txBody>
              <a:bodyPr anchorCtr="0" anchor="t" bIns="60925" lIns="121900" spcFirstLastPara="1" rIns="121900" wrap="square" tIns="60925">
                <a:spAutoFit/>
              </a:bodyPr>
              <a:lstStyle/>
              <a:p>
                <a:pPr indent="0" lvl="0" marL="0" marR="0" rtl="0" algn="ctr">
                  <a:lnSpc>
                    <a:spcPct val="133333"/>
                  </a:lnSpc>
                  <a:spcBef>
                    <a:spcPts val="0"/>
                  </a:spcBef>
                  <a:spcAft>
                    <a:spcPts val="0"/>
                  </a:spcAft>
                  <a:buClr>
                    <a:srgbClr val="666666"/>
                  </a:buClr>
                  <a:buSzPts val="1200"/>
                  <a:buFont typeface="Arial"/>
                  <a:buNone/>
                </a:pPr>
                <a:r>
                  <a:rPr b="1" i="0" lang="en-US" sz="1200" u="none" cap="none" strike="noStrike">
                    <a:solidFill>
                      <a:srgbClr val="666666"/>
                    </a:solidFill>
                    <a:latin typeface="Arial"/>
                    <a:ea typeface="Arial"/>
                    <a:cs typeface="Arial"/>
                    <a:sym typeface="Arial"/>
                  </a:rPr>
                  <a:t>2020</a:t>
                </a:r>
                <a:endParaRPr sz="1900"/>
              </a:p>
            </p:txBody>
          </p:sp>
          <p:sp>
            <p:nvSpPr>
              <p:cNvPr id="2605" name="Google Shape;2605;g33e3027fc13_6_751"/>
              <p:cNvSpPr txBox="1"/>
              <p:nvPr/>
            </p:nvSpPr>
            <p:spPr>
              <a:xfrm>
                <a:off x="4864954" y="4617593"/>
                <a:ext cx="721200" cy="294600"/>
              </a:xfrm>
              <a:prstGeom prst="rect">
                <a:avLst/>
              </a:prstGeom>
              <a:noFill/>
              <a:ln>
                <a:noFill/>
              </a:ln>
            </p:spPr>
            <p:txBody>
              <a:bodyPr anchorCtr="0" anchor="t" bIns="60925" lIns="121900" spcFirstLastPara="1" rIns="121900" wrap="square" tIns="60925">
                <a:spAutoFit/>
              </a:bodyPr>
              <a:lstStyle/>
              <a:p>
                <a:pPr indent="0" lvl="0" marL="0" marR="0" rtl="0" algn="ctr">
                  <a:lnSpc>
                    <a:spcPct val="133333"/>
                  </a:lnSpc>
                  <a:spcBef>
                    <a:spcPts val="0"/>
                  </a:spcBef>
                  <a:spcAft>
                    <a:spcPts val="0"/>
                  </a:spcAft>
                  <a:buClr>
                    <a:srgbClr val="666666"/>
                  </a:buClr>
                  <a:buSzPts val="1200"/>
                  <a:buFont typeface="Arial"/>
                  <a:buNone/>
                </a:pPr>
                <a:r>
                  <a:rPr b="1" i="0" lang="en-US" sz="1200" u="none" cap="none" strike="noStrike">
                    <a:solidFill>
                      <a:srgbClr val="666666"/>
                    </a:solidFill>
                    <a:latin typeface="Arial"/>
                    <a:ea typeface="Arial"/>
                    <a:cs typeface="Arial"/>
                    <a:sym typeface="Arial"/>
                  </a:rPr>
                  <a:t>2024</a:t>
                </a:r>
                <a:endParaRPr sz="1900"/>
              </a:p>
            </p:txBody>
          </p:sp>
        </p:grpSp>
        <p:pic>
          <p:nvPicPr>
            <p:cNvPr id="2606" name="Google Shape;2606;g33e3027fc13_6_751"/>
            <p:cNvPicPr preferRelativeResize="0"/>
            <p:nvPr/>
          </p:nvPicPr>
          <p:blipFill rotWithShape="1">
            <a:blip r:embed="rId4">
              <a:alphaModFix/>
            </a:blip>
            <a:srcRect b="0" l="0" r="0" t="0"/>
            <a:stretch/>
          </p:blipFill>
          <p:spPr>
            <a:xfrm>
              <a:off x="248505" y="574917"/>
              <a:ext cx="6453900" cy="4216800"/>
            </a:xfrm>
            <a:prstGeom prst="rect">
              <a:avLst/>
            </a:prstGeom>
            <a:noFill/>
            <a:ln>
              <a:noFill/>
            </a:ln>
          </p:spPr>
        </p:pic>
      </p:grpSp>
      <p:grpSp>
        <p:nvGrpSpPr>
          <p:cNvPr id="2607" name="Google Shape;2607;g33e3027fc13_6_751"/>
          <p:cNvGrpSpPr/>
          <p:nvPr/>
        </p:nvGrpSpPr>
        <p:grpSpPr>
          <a:xfrm>
            <a:off x="327353" y="1459730"/>
            <a:ext cx="5589364" cy="3858189"/>
            <a:chOff x="-574849" y="891802"/>
            <a:chExt cx="9241673" cy="3757488"/>
          </a:xfrm>
        </p:grpSpPr>
        <p:cxnSp>
          <p:nvCxnSpPr>
            <p:cNvPr id="2608" name="Google Shape;2608;g33e3027fc13_6_751"/>
            <p:cNvCxnSpPr/>
            <p:nvPr/>
          </p:nvCxnSpPr>
          <p:spPr>
            <a:xfrm flipH="1" rot="10800000">
              <a:off x="311214" y="2580533"/>
              <a:ext cx="4940100" cy="18300"/>
            </a:xfrm>
            <a:prstGeom prst="straightConnector1">
              <a:avLst/>
            </a:prstGeom>
            <a:noFill/>
            <a:ln cap="flat" cmpd="sng" w="9525">
              <a:solidFill>
                <a:srgbClr val="A5A5A5"/>
              </a:solidFill>
              <a:prstDash val="dash"/>
              <a:round/>
              <a:headEnd len="sm" w="sm" type="none"/>
              <a:tailEnd len="sm" w="sm" type="none"/>
            </a:ln>
          </p:spPr>
        </p:cxnSp>
        <p:cxnSp>
          <p:nvCxnSpPr>
            <p:cNvPr id="2609" name="Google Shape;2609;g33e3027fc13_6_751"/>
            <p:cNvCxnSpPr/>
            <p:nvPr/>
          </p:nvCxnSpPr>
          <p:spPr>
            <a:xfrm flipH="1" rot="10800000">
              <a:off x="410524" y="891802"/>
              <a:ext cx="8256300" cy="3641400"/>
            </a:xfrm>
            <a:prstGeom prst="straightConnector1">
              <a:avLst/>
            </a:prstGeom>
            <a:noFill/>
            <a:ln cap="flat" cmpd="sng" w="12700">
              <a:solidFill>
                <a:schemeClr val="dk1"/>
              </a:solidFill>
              <a:prstDash val="dash"/>
              <a:round/>
              <a:headEnd len="sm" w="sm" type="none"/>
              <a:tailEnd len="sm" w="sm" type="none"/>
            </a:ln>
          </p:spPr>
        </p:cxnSp>
        <p:cxnSp>
          <p:nvCxnSpPr>
            <p:cNvPr id="2610" name="Google Shape;2610;g33e3027fc13_6_751"/>
            <p:cNvCxnSpPr/>
            <p:nvPr/>
          </p:nvCxnSpPr>
          <p:spPr>
            <a:xfrm>
              <a:off x="281129" y="4575424"/>
              <a:ext cx="8239800" cy="5100"/>
            </a:xfrm>
            <a:prstGeom prst="straightConnector1">
              <a:avLst/>
            </a:prstGeom>
            <a:noFill/>
            <a:ln cap="flat" cmpd="sng" w="9525">
              <a:solidFill>
                <a:srgbClr val="A5A5A5"/>
              </a:solidFill>
              <a:prstDash val="solid"/>
              <a:round/>
              <a:headEnd len="sm" w="sm" type="none"/>
              <a:tailEnd len="sm" w="sm" type="none"/>
            </a:ln>
          </p:spPr>
        </p:cxnSp>
        <p:sp>
          <p:nvSpPr>
            <p:cNvPr id="2611" name="Google Shape;2611;g33e3027fc13_6_751"/>
            <p:cNvSpPr txBox="1"/>
            <p:nvPr/>
          </p:nvSpPr>
          <p:spPr>
            <a:xfrm rot="-5400000">
              <a:off x="-1792249" y="2377317"/>
              <a:ext cx="3020100" cy="585300"/>
            </a:xfrm>
            <a:prstGeom prst="rect">
              <a:avLst/>
            </a:prstGeom>
            <a:noFill/>
            <a:ln>
              <a:noFill/>
            </a:ln>
          </p:spPr>
          <p:txBody>
            <a:bodyPr anchorCtr="0" anchor="t" bIns="60925" lIns="121900" spcFirstLastPara="1" rIns="121900" wrap="square" tIns="60925">
              <a:spAutoFit/>
            </a:bodyPr>
            <a:lstStyle/>
            <a:p>
              <a:pPr indent="0" lvl="0" marL="0" marR="0" rtl="0" algn="ctr">
                <a:lnSpc>
                  <a:spcPct val="109090"/>
                </a:lnSpc>
                <a:spcBef>
                  <a:spcPts val="0"/>
                </a:spcBef>
                <a:spcAft>
                  <a:spcPts val="0"/>
                </a:spcAft>
                <a:buClr>
                  <a:srgbClr val="666666"/>
                </a:buClr>
                <a:buSzPts val="1500"/>
                <a:buFont typeface="Arial"/>
                <a:buNone/>
              </a:pPr>
              <a:r>
                <a:rPr b="1" i="0" lang="en-US" sz="1500" u="none" cap="none" strike="noStrike">
                  <a:solidFill>
                    <a:srgbClr val="666666"/>
                  </a:solidFill>
                  <a:latin typeface="Arial"/>
                  <a:ea typeface="Arial"/>
                  <a:cs typeface="Arial"/>
                  <a:sym typeface="Arial"/>
                </a:rPr>
                <a:t>Density [Fiber/mm</a:t>
              </a:r>
              <a:r>
                <a:rPr lang="en-US" sz="1500">
                  <a:solidFill>
                    <a:srgbClr val="595959"/>
                  </a:solidFill>
                  <a:latin typeface="Arial"/>
                  <a:ea typeface="Arial"/>
                  <a:cs typeface="Arial"/>
                  <a:sym typeface="Arial"/>
                </a:rPr>
                <a:t>²</a:t>
              </a:r>
              <a:r>
                <a:rPr b="1" i="0" lang="en-US" sz="1500" u="none" cap="none" strike="noStrike">
                  <a:solidFill>
                    <a:srgbClr val="666666"/>
                  </a:solidFill>
                  <a:latin typeface="Arial"/>
                  <a:ea typeface="Arial"/>
                  <a:cs typeface="Arial"/>
                  <a:sym typeface="Arial"/>
                </a:rPr>
                <a:t>]</a:t>
              </a:r>
              <a:endParaRPr b="1" i="0" sz="1500" u="none" cap="none" strike="noStrike">
                <a:solidFill>
                  <a:srgbClr val="666666"/>
                </a:solidFill>
                <a:latin typeface="Arial"/>
                <a:ea typeface="Arial"/>
                <a:cs typeface="Arial"/>
                <a:sym typeface="Arial"/>
              </a:endParaRPr>
            </a:p>
          </p:txBody>
        </p:sp>
        <p:cxnSp>
          <p:nvCxnSpPr>
            <p:cNvPr id="2612" name="Google Shape;2612;g33e3027fc13_6_751"/>
            <p:cNvCxnSpPr/>
            <p:nvPr/>
          </p:nvCxnSpPr>
          <p:spPr>
            <a:xfrm rot="5400000">
              <a:off x="6748060" y="4612921"/>
              <a:ext cx="64800" cy="0"/>
            </a:xfrm>
            <a:prstGeom prst="straightConnector1">
              <a:avLst/>
            </a:prstGeom>
            <a:noFill/>
            <a:ln cap="flat" cmpd="sng" w="9525">
              <a:solidFill>
                <a:srgbClr val="A5A5A5"/>
              </a:solidFill>
              <a:prstDash val="solid"/>
              <a:round/>
              <a:headEnd len="sm" w="sm" type="none"/>
              <a:tailEnd len="sm" w="sm" type="none"/>
            </a:ln>
          </p:spPr>
        </p:cxnSp>
        <p:cxnSp>
          <p:nvCxnSpPr>
            <p:cNvPr id="2613" name="Google Shape;2613;g33e3027fc13_6_751"/>
            <p:cNvCxnSpPr/>
            <p:nvPr/>
          </p:nvCxnSpPr>
          <p:spPr>
            <a:xfrm rot="5400000">
              <a:off x="2083670" y="4616890"/>
              <a:ext cx="64800" cy="0"/>
            </a:xfrm>
            <a:prstGeom prst="straightConnector1">
              <a:avLst/>
            </a:prstGeom>
            <a:noFill/>
            <a:ln cap="flat" cmpd="sng" w="9525">
              <a:solidFill>
                <a:srgbClr val="A5A5A5"/>
              </a:solidFill>
              <a:prstDash val="solid"/>
              <a:round/>
              <a:headEnd len="sm" w="sm" type="none"/>
              <a:tailEnd len="sm" w="sm" type="none"/>
            </a:ln>
          </p:spPr>
        </p:cxnSp>
        <p:cxnSp>
          <p:nvCxnSpPr>
            <p:cNvPr id="2614" name="Google Shape;2614;g33e3027fc13_6_751"/>
            <p:cNvCxnSpPr/>
            <p:nvPr/>
          </p:nvCxnSpPr>
          <p:spPr>
            <a:xfrm rot="5400000">
              <a:off x="3641407" y="4614265"/>
              <a:ext cx="64800" cy="0"/>
            </a:xfrm>
            <a:prstGeom prst="straightConnector1">
              <a:avLst/>
            </a:prstGeom>
            <a:noFill/>
            <a:ln cap="flat" cmpd="sng" w="9525">
              <a:solidFill>
                <a:srgbClr val="A5A5A5"/>
              </a:solidFill>
              <a:prstDash val="solid"/>
              <a:round/>
              <a:headEnd len="sm" w="sm" type="none"/>
              <a:tailEnd len="sm" w="sm" type="none"/>
            </a:ln>
          </p:spPr>
        </p:cxnSp>
        <p:cxnSp>
          <p:nvCxnSpPr>
            <p:cNvPr id="2615" name="Google Shape;2615;g33e3027fc13_6_751"/>
            <p:cNvCxnSpPr/>
            <p:nvPr/>
          </p:nvCxnSpPr>
          <p:spPr>
            <a:xfrm rot="5400000">
              <a:off x="8257885" y="4612921"/>
              <a:ext cx="64800" cy="0"/>
            </a:xfrm>
            <a:prstGeom prst="straightConnector1">
              <a:avLst/>
            </a:prstGeom>
            <a:noFill/>
            <a:ln cap="flat" cmpd="sng" w="9525">
              <a:solidFill>
                <a:srgbClr val="A5A5A5"/>
              </a:solidFill>
              <a:prstDash val="solid"/>
              <a:round/>
              <a:headEnd len="sm" w="sm" type="none"/>
              <a:tailEnd len="sm" w="sm" type="none"/>
            </a:ln>
          </p:spPr>
        </p:cxnSp>
        <p:pic>
          <p:nvPicPr>
            <p:cNvPr id="2616" name="Google Shape;2616;g33e3027fc13_6_751"/>
            <p:cNvPicPr preferRelativeResize="0"/>
            <p:nvPr/>
          </p:nvPicPr>
          <p:blipFill rotWithShape="1">
            <a:blip r:embed="rId5">
              <a:alphaModFix/>
            </a:blip>
            <a:srcRect b="0" l="0" r="0" t="0"/>
            <a:stretch/>
          </p:blipFill>
          <p:spPr>
            <a:xfrm>
              <a:off x="7852506" y="954147"/>
              <a:ext cx="780105" cy="411267"/>
            </a:xfrm>
            <a:prstGeom prst="rect">
              <a:avLst/>
            </a:prstGeom>
            <a:noFill/>
            <a:ln>
              <a:noFill/>
            </a:ln>
          </p:spPr>
        </p:pic>
        <p:cxnSp>
          <p:nvCxnSpPr>
            <p:cNvPr id="2617" name="Google Shape;2617;g33e3027fc13_6_751"/>
            <p:cNvCxnSpPr/>
            <p:nvPr/>
          </p:nvCxnSpPr>
          <p:spPr>
            <a:xfrm rot="5400000">
              <a:off x="5233472" y="4607825"/>
              <a:ext cx="64800" cy="0"/>
            </a:xfrm>
            <a:prstGeom prst="straightConnector1">
              <a:avLst/>
            </a:prstGeom>
            <a:noFill/>
            <a:ln cap="flat" cmpd="sng" w="9525">
              <a:solidFill>
                <a:srgbClr val="A5A5A5"/>
              </a:solidFill>
              <a:prstDash val="solid"/>
              <a:round/>
              <a:headEnd len="sm" w="sm" type="none"/>
              <a:tailEnd len="sm" w="sm" type="none"/>
            </a:ln>
          </p:spPr>
        </p:cxnSp>
        <p:pic>
          <p:nvPicPr>
            <p:cNvPr id="2618" name="Google Shape;2618;g33e3027fc13_6_751"/>
            <p:cNvPicPr preferRelativeResize="0"/>
            <p:nvPr/>
          </p:nvPicPr>
          <p:blipFill rotWithShape="1">
            <a:blip r:embed="rId6">
              <a:alphaModFix/>
            </a:blip>
            <a:srcRect b="0" l="0" r="0" t="0"/>
            <a:stretch/>
          </p:blipFill>
          <p:spPr>
            <a:xfrm>
              <a:off x="4852007" y="2352352"/>
              <a:ext cx="905202" cy="530167"/>
            </a:xfrm>
            <a:prstGeom prst="rect">
              <a:avLst/>
            </a:prstGeom>
            <a:noFill/>
            <a:ln>
              <a:noFill/>
            </a:ln>
          </p:spPr>
        </p:pic>
        <p:pic>
          <p:nvPicPr>
            <p:cNvPr id="2619" name="Google Shape;2619;g33e3027fc13_6_751"/>
            <p:cNvPicPr preferRelativeResize="0"/>
            <p:nvPr/>
          </p:nvPicPr>
          <p:blipFill rotWithShape="1">
            <a:blip r:embed="rId7">
              <a:alphaModFix/>
            </a:blip>
            <a:srcRect b="0" l="0" r="0" t="0"/>
            <a:stretch/>
          </p:blipFill>
          <p:spPr>
            <a:xfrm>
              <a:off x="3361236" y="2851545"/>
              <a:ext cx="1116779" cy="633626"/>
            </a:xfrm>
            <a:prstGeom prst="rect">
              <a:avLst/>
            </a:prstGeom>
            <a:noFill/>
            <a:ln>
              <a:noFill/>
            </a:ln>
          </p:spPr>
        </p:pic>
        <p:pic>
          <p:nvPicPr>
            <p:cNvPr id="2620" name="Google Shape;2620;g33e3027fc13_6_751"/>
            <p:cNvPicPr preferRelativeResize="0"/>
            <p:nvPr/>
          </p:nvPicPr>
          <p:blipFill rotWithShape="1">
            <a:blip r:embed="rId8">
              <a:alphaModFix/>
            </a:blip>
            <a:srcRect b="0" l="0" r="0" t="0"/>
            <a:stretch/>
          </p:blipFill>
          <p:spPr>
            <a:xfrm>
              <a:off x="7032847" y="1782019"/>
              <a:ext cx="819656" cy="466770"/>
            </a:xfrm>
            <a:prstGeom prst="rect">
              <a:avLst/>
            </a:prstGeom>
            <a:noFill/>
            <a:ln>
              <a:noFill/>
            </a:ln>
          </p:spPr>
        </p:pic>
        <p:cxnSp>
          <p:nvCxnSpPr>
            <p:cNvPr id="2621" name="Google Shape;2621;g33e3027fc13_6_751"/>
            <p:cNvCxnSpPr>
              <a:endCxn id="2620" idx="1"/>
            </p:cNvCxnSpPr>
            <p:nvPr/>
          </p:nvCxnSpPr>
          <p:spPr>
            <a:xfrm flipH="1" rot="10800000">
              <a:off x="299947" y="2015404"/>
              <a:ext cx="6732900" cy="46200"/>
            </a:xfrm>
            <a:prstGeom prst="straightConnector1">
              <a:avLst/>
            </a:prstGeom>
            <a:noFill/>
            <a:ln cap="flat" cmpd="sng" w="9525">
              <a:solidFill>
                <a:srgbClr val="A5A5A5"/>
              </a:solidFill>
              <a:prstDash val="dash"/>
              <a:round/>
              <a:headEnd len="sm" w="sm" type="none"/>
              <a:tailEnd len="sm" w="sm" type="none"/>
            </a:ln>
          </p:spPr>
        </p:cxnSp>
        <p:cxnSp>
          <p:nvCxnSpPr>
            <p:cNvPr id="2622" name="Google Shape;2622;g33e3027fc13_6_751"/>
            <p:cNvCxnSpPr/>
            <p:nvPr/>
          </p:nvCxnSpPr>
          <p:spPr>
            <a:xfrm>
              <a:off x="329905" y="3201412"/>
              <a:ext cx="3095400" cy="0"/>
            </a:xfrm>
            <a:prstGeom prst="straightConnector1">
              <a:avLst/>
            </a:prstGeom>
            <a:noFill/>
            <a:ln cap="flat" cmpd="sng" w="9525">
              <a:solidFill>
                <a:srgbClr val="A5A5A5"/>
              </a:solidFill>
              <a:prstDash val="dash"/>
              <a:round/>
              <a:headEnd len="sm" w="sm" type="none"/>
              <a:tailEnd len="sm" w="sm" type="none"/>
            </a:ln>
          </p:spPr>
        </p:cxnSp>
        <p:pic>
          <p:nvPicPr>
            <p:cNvPr descr="C:\Users\guinanmr\AppData\Local\Temp\SNAGHTMLa0d864.PNG" id="2623" name="Google Shape;2623;g33e3027fc13_6_751"/>
            <p:cNvPicPr preferRelativeResize="0"/>
            <p:nvPr/>
          </p:nvPicPr>
          <p:blipFill rotWithShape="1">
            <a:blip r:embed="rId9">
              <a:alphaModFix/>
            </a:blip>
            <a:srcRect b="0" l="0" r="0" t="0"/>
            <a:stretch/>
          </p:blipFill>
          <p:spPr>
            <a:xfrm>
              <a:off x="663874" y="3527371"/>
              <a:ext cx="1452193" cy="809912"/>
            </a:xfrm>
            <a:prstGeom prst="rect">
              <a:avLst/>
            </a:prstGeom>
            <a:noFill/>
            <a:ln>
              <a:noFill/>
            </a:ln>
          </p:spPr>
        </p:pic>
        <p:cxnSp>
          <p:nvCxnSpPr>
            <p:cNvPr id="2624" name="Google Shape;2624;g33e3027fc13_6_751"/>
            <p:cNvCxnSpPr/>
            <p:nvPr/>
          </p:nvCxnSpPr>
          <p:spPr>
            <a:xfrm flipH="1" rot="10800000">
              <a:off x="369143" y="1145005"/>
              <a:ext cx="7436100" cy="42900"/>
            </a:xfrm>
            <a:prstGeom prst="straightConnector1">
              <a:avLst/>
            </a:prstGeom>
            <a:noFill/>
            <a:ln cap="flat" cmpd="sng" w="9525">
              <a:solidFill>
                <a:srgbClr val="A5A5A5"/>
              </a:solidFill>
              <a:prstDash val="dash"/>
              <a:round/>
              <a:headEnd len="sm" w="sm" type="none"/>
              <a:tailEnd len="sm" w="sm" type="none"/>
            </a:ln>
          </p:spPr>
        </p:cxnSp>
      </p:grpSp>
      <p:sp>
        <p:nvSpPr>
          <p:cNvPr id="2625" name="Google Shape;2625;g33e3027fc13_6_751"/>
          <p:cNvSpPr txBox="1"/>
          <p:nvPr/>
        </p:nvSpPr>
        <p:spPr>
          <a:xfrm>
            <a:off x="6600227" y="3391433"/>
            <a:ext cx="5380500" cy="492300"/>
          </a:xfrm>
          <a:prstGeom prst="rect">
            <a:avLst/>
          </a:prstGeom>
          <a:blipFill rotWithShape="1">
            <a:blip r:embed="rId10">
              <a:alphaModFix/>
            </a:blip>
            <a:stretch>
              <a:fillRect b="-37699" l="0" r="0" t="0"/>
            </a:stretch>
          </a:blip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latin typeface="Arial"/>
                <a:ea typeface="Arial"/>
                <a:cs typeface="Arial"/>
                <a:sym typeface="Arial"/>
              </a:rPr>
              <a:t> </a:t>
            </a:r>
            <a:endParaRPr sz="1900"/>
          </a:p>
        </p:txBody>
      </p:sp>
      <p:cxnSp>
        <p:nvCxnSpPr>
          <p:cNvPr id="2626" name="Google Shape;2626;g33e3027fc13_6_751"/>
          <p:cNvCxnSpPr/>
          <p:nvPr/>
        </p:nvCxnSpPr>
        <p:spPr>
          <a:xfrm rot="10800000">
            <a:off x="7813611" y="3820949"/>
            <a:ext cx="0" cy="274800"/>
          </a:xfrm>
          <a:prstGeom prst="straightConnector1">
            <a:avLst/>
          </a:prstGeom>
          <a:noFill/>
          <a:ln cap="flat" cmpd="sng" w="12700">
            <a:solidFill>
              <a:srgbClr val="00B050"/>
            </a:solidFill>
            <a:prstDash val="solid"/>
            <a:round/>
            <a:headEnd len="sm" w="sm" type="none"/>
            <a:tailEnd len="med" w="med" type="triangle"/>
          </a:ln>
        </p:spPr>
      </p:cxnSp>
      <p:sp>
        <p:nvSpPr>
          <p:cNvPr id="2627" name="Google Shape;2627;g33e3027fc13_6_751"/>
          <p:cNvSpPr txBox="1"/>
          <p:nvPr/>
        </p:nvSpPr>
        <p:spPr>
          <a:xfrm>
            <a:off x="7220008" y="4075921"/>
            <a:ext cx="11352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B050"/>
                </a:solidFill>
                <a:latin typeface="Arial"/>
                <a:ea typeface="Arial"/>
                <a:cs typeface="Arial"/>
                <a:sym typeface="Arial"/>
              </a:rPr>
              <a:t>Polarization</a:t>
            </a:r>
            <a:endParaRPr sz="1900"/>
          </a:p>
        </p:txBody>
      </p:sp>
      <p:cxnSp>
        <p:nvCxnSpPr>
          <p:cNvPr id="2628" name="Google Shape;2628;g33e3027fc13_6_751"/>
          <p:cNvCxnSpPr/>
          <p:nvPr/>
        </p:nvCxnSpPr>
        <p:spPr>
          <a:xfrm rot="10800000">
            <a:off x="8304393" y="3842939"/>
            <a:ext cx="0" cy="506400"/>
          </a:xfrm>
          <a:prstGeom prst="straightConnector1">
            <a:avLst/>
          </a:prstGeom>
          <a:noFill/>
          <a:ln cap="flat" cmpd="sng" w="12700">
            <a:solidFill>
              <a:srgbClr val="7030A0"/>
            </a:solidFill>
            <a:prstDash val="solid"/>
            <a:round/>
            <a:headEnd len="sm" w="sm" type="none"/>
            <a:tailEnd len="med" w="med" type="triangle"/>
          </a:ln>
        </p:spPr>
      </p:cxnSp>
      <p:sp>
        <p:nvSpPr>
          <p:cNvPr id="2629" name="Google Shape;2629;g33e3027fc13_6_751"/>
          <p:cNvSpPr txBox="1"/>
          <p:nvPr/>
        </p:nvSpPr>
        <p:spPr>
          <a:xfrm>
            <a:off x="7755624" y="4367925"/>
            <a:ext cx="19023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7030A0"/>
                </a:solidFill>
                <a:latin typeface="Arial"/>
                <a:ea typeface="Arial"/>
                <a:cs typeface="Arial"/>
                <a:sym typeface="Arial"/>
              </a:rPr>
              <a:t>spatial paths (f/mm²)</a:t>
            </a:r>
            <a:endParaRPr sz="1900"/>
          </a:p>
        </p:txBody>
      </p:sp>
      <p:cxnSp>
        <p:nvCxnSpPr>
          <p:cNvPr id="2630" name="Google Shape;2630;g33e3027fc13_6_751"/>
          <p:cNvCxnSpPr/>
          <p:nvPr/>
        </p:nvCxnSpPr>
        <p:spPr>
          <a:xfrm rot="10800000">
            <a:off x="8756008" y="3841664"/>
            <a:ext cx="0" cy="266100"/>
          </a:xfrm>
          <a:prstGeom prst="straightConnector1">
            <a:avLst/>
          </a:prstGeom>
          <a:noFill/>
          <a:ln cap="flat" cmpd="sng" w="12700">
            <a:solidFill>
              <a:srgbClr val="FF3399"/>
            </a:solidFill>
            <a:prstDash val="solid"/>
            <a:round/>
            <a:headEnd len="sm" w="sm" type="none"/>
            <a:tailEnd len="med" w="med" type="triangle"/>
          </a:ln>
        </p:spPr>
      </p:cxnSp>
      <p:sp>
        <p:nvSpPr>
          <p:cNvPr id="2631" name="Google Shape;2631;g33e3027fc13_6_751"/>
          <p:cNvSpPr txBox="1"/>
          <p:nvPr/>
        </p:nvSpPr>
        <p:spPr>
          <a:xfrm>
            <a:off x="8362949" y="4107764"/>
            <a:ext cx="10392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FF3399"/>
                </a:solidFill>
                <a:latin typeface="Arial"/>
                <a:ea typeface="Arial"/>
                <a:cs typeface="Arial"/>
                <a:sym typeface="Arial"/>
              </a:rPr>
              <a:t>Bandwidth</a:t>
            </a:r>
            <a:endParaRPr sz="1900"/>
          </a:p>
        </p:txBody>
      </p:sp>
      <p:cxnSp>
        <p:nvCxnSpPr>
          <p:cNvPr id="2632" name="Google Shape;2632;g33e3027fc13_6_751"/>
          <p:cNvCxnSpPr/>
          <p:nvPr/>
        </p:nvCxnSpPr>
        <p:spPr>
          <a:xfrm rot="10800000">
            <a:off x="11116440" y="3819936"/>
            <a:ext cx="0" cy="266100"/>
          </a:xfrm>
          <a:prstGeom prst="straightConnector1">
            <a:avLst/>
          </a:prstGeom>
          <a:noFill/>
          <a:ln cap="flat" cmpd="sng" w="9525">
            <a:solidFill>
              <a:srgbClr val="0066CC"/>
            </a:solidFill>
            <a:prstDash val="solid"/>
            <a:round/>
            <a:headEnd len="sm" w="sm" type="none"/>
            <a:tailEnd len="med" w="med" type="triangle"/>
          </a:ln>
        </p:spPr>
      </p:cxnSp>
      <p:sp>
        <p:nvSpPr>
          <p:cNvPr id="2633" name="Google Shape;2633;g33e3027fc13_6_751"/>
          <p:cNvSpPr txBox="1"/>
          <p:nvPr/>
        </p:nvSpPr>
        <p:spPr>
          <a:xfrm>
            <a:off x="10801496" y="4039631"/>
            <a:ext cx="6825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sp>
        <p:nvSpPr>
          <p:cNvPr id="2634" name="Google Shape;2634;g33e3027fc13_6_751"/>
          <p:cNvSpPr txBox="1"/>
          <p:nvPr/>
        </p:nvSpPr>
        <p:spPr>
          <a:xfrm>
            <a:off x="5853729" y="3820809"/>
            <a:ext cx="16656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262626"/>
                </a:solidFill>
                <a:latin typeface="Arial"/>
                <a:ea typeface="Arial"/>
                <a:cs typeface="Arial"/>
                <a:sym typeface="Arial"/>
              </a:rPr>
              <a:t>Capacity per path</a:t>
            </a:r>
            <a:endParaRPr sz="1900"/>
          </a:p>
        </p:txBody>
      </p:sp>
      <p:cxnSp>
        <p:nvCxnSpPr>
          <p:cNvPr id="2635" name="Google Shape;2635;g33e3027fc13_6_751"/>
          <p:cNvCxnSpPr/>
          <p:nvPr/>
        </p:nvCxnSpPr>
        <p:spPr>
          <a:xfrm>
            <a:off x="6677345" y="3690969"/>
            <a:ext cx="251700" cy="0"/>
          </a:xfrm>
          <a:prstGeom prst="straightConnector1">
            <a:avLst/>
          </a:prstGeom>
          <a:noFill/>
          <a:ln cap="flat" cmpd="sng" w="12700">
            <a:solidFill>
              <a:schemeClr val="dk2"/>
            </a:solidFill>
            <a:prstDash val="solid"/>
            <a:round/>
            <a:headEnd len="sm" w="sm" type="none"/>
            <a:tailEnd len="med" w="med" type="triangle"/>
          </a:ln>
        </p:spPr>
      </p:cxnSp>
      <p:cxnSp>
        <p:nvCxnSpPr>
          <p:cNvPr id="2636" name="Google Shape;2636;g33e3027fc13_6_751"/>
          <p:cNvCxnSpPr/>
          <p:nvPr/>
        </p:nvCxnSpPr>
        <p:spPr>
          <a:xfrm>
            <a:off x="6686444" y="3695744"/>
            <a:ext cx="0" cy="188100"/>
          </a:xfrm>
          <a:prstGeom prst="straightConnector1">
            <a:avLst/>
          </a:prstGeom>
          <a:noFill/>
          <a:ln cap="flat" cmpd="sng" w="12700">
            <a:solidFill>
              <a:srgbClr val="484A4B"/>
            </a:solidFill>
            <a:prstDash val="solid"/>
            <a:round/>
            <a:headEnd len="sm" w="sm" type="none"/>
            <a:tailEnd len="sm" w="sm" type="none"/>
          </a:ln>
        </p:spPr>
      </p:cxnSp>
      <p:sp>
        <p:nvSpPr>
          <p:cNvPr id="2637" name="Google Shape;2637;g33e3027fc13_6_751"/>
          <p:cNvSpPr txBox="1"/>
          <p:nvPr/>
        </p:nvSpPr>
        <p:spPr>
          <a:xfrm>
            <a:off x="45896" y="5622084"/>
            <a:ext cx="12146100" cy="861900"/>
          </a:xfrm>
          <a:prstGeom prst="rect">
            <a:avLst/>
          </a:prstGeom>
          <a:solidFill>
            <a:srgbClr val="DEDEE0"/>
          </a:solidFill>
          <a:ln>
            <a:noFill/>
          </a:ln>
        </p:spPr>
        <p:txBody>
          <a:bodyPr anchorCtr="0" anchor="t" bIns="60925" lIns="121900" spcFirstLastPara="1" rIns="121900" wrap="square" tIns="60925">
            <a:spAutoFit/>
          </a:bodyPr>
          <a:lstStyle/>
          <a:p>
            <a:pPr indent="0" lvl="0" marL="241300" marR="0" rtl="0" algn="l">
              <a:spcBef>
                <a:spcPts val="0"/>
              </a:spcBef>
              <a:spcAft>
                <a:spcPts val="0"/>
              </a:spcAft>
              <a:buNone/>
            </a:pPr>
            <a:r>
              <a:rPr i="1" lang="en-US" sz="2400">
                <a:solidFill>
                  <a:srgbClr val="0070C0"/>
                </a:solidFill>
                <a:latin typeface="Arial"/>
                <a:ea typeface="Arial"/>
                <a:cs typeface="Arial"/>
                <a:sym typeface="Arial"/>
              </a:rPr>
              <a:t>Innovation in fiber design is required to increase density without compromising optical performance and therefore spectral efficiency </a:t>
            </a:r>
            <a:endParaRPr sz="19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2" name="Shape 2642"/>
        <p:cNvGrpSpPr/>
        <p:nvPr/>
      </p:nvGrpSpPr>
      <p:grpSpPr>
        <a:xfrm>
          <a:off x="0" y="0"/>
          <a:ext cx="0" cy="0"/>
          <a:chOff x="0" y="0"/>
          <a:chExt cx="0" cy="0"/>
        </a:xfrm>
      </p:grpSpPr>
      <p:sp>
        <p:nvSpPr>
          <p:cNvPr id="2643" name="Google Shape;2643;g33e3027fc13_6_798"/>
          <p:cNvSpPr txBox="1"/>
          <p:nvPr/>
        </p:nvSpPr>
        <p:spPr>
          <a:xfrm>
            <a:off x="46397" y="95360"/>
            <a:ext cx="11582400" cy="914400"/>
          </a:xfrm>
          <a:prstGeom prst="rect">
            <a:avLst/>
          </a:prstGeom>
          <a:noFill/>
          <a:ln>
            <a:noFill/>
          </a:ln>
        </p:spPr>
        <p:txBody>
          <a:bodyPr anchorCtr="0" anchor="b" bIns="60925" lIns="121900" spcFirstLastPara="1" rIns="121900" wrap="square" tIns="60925">
            <a:normAutofit/>
          </a:bodyPr>
          <a:lstStyle/>
          <a:p>
            <a:pPr indent="0" lvl="0" marL="0" marR="0" rtl="0" algn="l">
              <a:lnSpc>
                <a:spcPct val="90000"/>
              </a:lnSpc>
              <a:spcBef>
                <a:spcPts val="0"/>
              </a:spcBef>
              <a:spcAft>
                <a:spcPts val="0"/>
              </a:spcAft>
              <a:buNone/>
            </a:pPr>
            <a:r>
              <a:rPr b="1" lang="en-US" sz="2700">
                <a:solidFill>
                  <a:schemeClr val="dk1"/>
                </a:solidFill>
                <a:latin typeface="Arial"/>
                <a:ea typeface="Arial"/>
                <a:cs typeface="Arial"/>
                <a:sym typeface="Arial"/>
              </a:rPr>
              <a:t>Aggressive high-density cables combined with lower OD fibers makes them more susceptible to microbending-induced loss</a:t>
            </a:r>
            <a:endParaRPr b="1" sz="2700">
              <a:solidFill>
                <a:schemeClr val="dk1"/>
              </a:solidFill>
              <a:latin typeface="Arial"/>
              <a:ea typeface="Arial"/>
              <a:cs typeface="Arial"/>
              <a:sym typeface="Arial"/>
            </a:endParaRPr>
          </a:p>
        </p:txBody>
      </p:sp>
      <p:sp>
        <p:nvSpPr>
          <p:cNvPr id="2644" name="Google Shape;2644;g33e3027fc13_6_798"/>
          <p:cNvSpPr txBox="1"/>
          <p:nvPr/>
        </p:nvSpPr>
        <p:spPr>
          <a:xfrm>
            <a:off x="0" y="5863948"/>
            <a:ext cx="12192000" cy="954300"/>
          </a:xfrm>
          <a:prstGeom prst="rect">
            <a:avLst/>
          </a:prstGeom>
          <a:solidFill>
            <a:srgbClr val="F2F2F2"/>
          </a:solid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1" i="1" lang="en-US" sz="2700">
                <a:solidFill>
                  <a:srgbClr val="0066CC"/>
                </a:solidFill>
                <a:latin typeface="Arial"/>
                <a:ea typeface="Arial"/>
                <a:cs typeface="Arial"/>
                <a:sym typeface="Arial"/>
              </a:rPr>
              <a:t>Removing primary coating makes fiber more susceptible to microbending</a:t>
            </a:r>
            <a:endParaRPr b="1" i="1" sz="2700">
              <a:solidFill>
                <a:srgbClr val="0066CC"/>
              </a:solidFill>
              <a:latin typeface="Arial"/>
              <a:ea typeface="Arial"/>
              <a:cs typeface="Arial"/>
              <a:sym typeface="Arial"/>
            </a:endParaRPr>
          </a:p>
        </p:txBody>
      </p:sp>
      <p:sp>
        <p:nvSpPr>
          <p:cNvPr id="2645" name="Google Shape;2645;g33e3027fc13_6_798"/>
          <p:cNvSpPr/>
          <p:nvPr/>
        </p:nvSpPr>
        <p:spPr>
          <a:xfrm>
            <a:off x="-1" y="1602504"/>
            <a:ext cx="12192000" cy="4127700"/>
          </a:xfrm>
          <a:prstGeom prst="rect">
            <a:avLst/>
          </a:prstGeom>
          <a:solidFill>
            <a:srgbClr val="E9E3D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99999A"/>
              </a:solidFill>
              <a:latin typeface="Arial"/>
              <a:ea typeface="Arial"/>
              <a:cs typeface="Arial"/>
              <a:sym typeface="Arial"/>
            </a:endParaRPr>
          </a:p>
        </p:txBody>
      </p:sp>
      <p:grpSp>
        <p:nvGrpSpPr>
          <p:cNvPr id="2646" name="Google Shape;2646;g33e3027fc13_6_798"/>
          <p:cNvGrpSpPr/>
          <p:nvPr/>
        </p:nvGrpSpPr>
        <p:grpSpPr>
          <a:xfrm>
            <a:off x="823881" y="2007183"/>
            <a:ext cx="2163546" cy="2163546"/>
            <a:chOff x="248587" y="1475009"/>
            <a:chExt cx="1622700" cy="1622700"/>
          </a:xfrm>
        </p:grpSpPr>
        <p:sp>
          <p:nvSpPr>
            <p:cNvPr id="2647" name="Google Shape;2647;g33e3027fc13_6_798"/>
            <p:cNvSpPr/>
            <p:nvPr/>
          </p:nvSpPr>
          <p:spPr>
            <a:xfrm>
              <a:off x="248587" y="1475009"/>
              <a:ext cx="1622700" cy="1622700"/>
            </a:xfrm>
            <a:prstGeom prst="ellipse">
              <a:avLst/>
            </a:prstGeom>
            <a:solidFill>
              <a:srgbClr val="7030A0">
                <a:alpha val="24710"/>
              </a:srgbClr>
            </a:solidFill>
            <a:ln cap="flat" cmpd="sng" w="25400">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8" name="Google Shape;2648;g33e3027fc13_6_798"/>
            <p:cNvSpPr txBox="1"/>
            <p:nvPr/>
          </p:nvSpPr>
          <p:spPr>
            <a:xfrm>
              <a:off x="330331" y="1932485"/>
              <a:ext cx="1453800" cy="715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2700">
                  <a:solidFill>
                    <a:schemeClr val="dk1"/>
                  </a:solidFill>
                  <a:latin typeface="Arial"/>
                  <a:ea typeface="Arial"/>
                  <a:cs typeface="Arial"/>
                  <a:sym typeface="Arial"/>
                </a:rPr>
                <a:t>Cable Design</a:t>
              </a:r>
              <a:endParaRPr sz="2700">
                <a:solidFill>
                  <a:schemeClr val="dk1"/>
                </a:solidFill>
                <a:latin typeface="Arial"/>
                <a:ea typeface="Arial"/>
                <a:cs typeface="Arial"/>
                <a:sym typeface="Arial"/>
              </a:endParaRPr>
            </a:p>
          </p:txBody>
        </p:sp>
      </p:grpSp>
      <p:sp>
        <p:nvSpPr>
          <p:cNvPr id="2649" name="Google Shape;2649;g33e3027fc13_6_798"/>
          <p:cNvSpPr txBox="1"/>
          <p:nvPr/>
        </p:nvSpPr>
        <p:spPr>
          <a:xfrm>
            <a:off x="664437" y="4267484"/>
            <a:ext cx="2548800" cy="1293000"/>
          </a:xfrm>
          <a:prstGeom prst="rect">
            <a:avLst/>
          </a:prstGeom>
          <a:solidFill>
            <a:schemeClr val="dk1"/>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60925" lIns="121900" spcFirstLastPara="1" rIns="121900" wrap="square" tIns="60925">
            <a:spAutoFit/>
          </a:bodyPr>
          <a:lstStyle/>
          <a:p>
            <a:pPr indent="-247650" lvl="0" marL="241300" marR="0" rtl="0" algn="l">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Microbend stimuli along length</a:t>
            </a:r>
            <a:endParaRPr sz="1900"/>
          </a:p>
          <a:p>
            <a:pPr indent="-247650" lvl="0" marL="241300" marR="0" rtl="0" algn="l">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Microband induced attenuation</a:t>
            </a:r>
            <a:endParaRPr sz="1900"/>
          </a:p>
        </p:txBody>
      </p:sp>
      <p:sp>
        <p:nvSpPr>
          <p:cNvPr id="2650" name="Google Shape;2650;g33e3027fc13_6_798"/>
          <p:cNvSpPr txBox="1"/>
          <p:nvPr/>
        </p:nvSpPr>
        <p:spPr>
          <a:xfrm>
            <a:off x="9270828" y="4421212"/>
            <a:ext cx="2240700" cy="1000500"/>
          </a:xfrm>
          <a:prstGeom prst="rect">
            <a:avLst/>
          </a:prstGeom>
          <a:solidFill>
            <a:schemeClr val="dk1"/>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60925" lIns="121900" spcFirstLastPara="1" rIns="121900" wrap="square" tIns="60925">
            <a:spAutoFit/>
          </a:bodyPr>
          <a:lstStyle/>
          <a:p>
            <a:pPr indent="-247650" lvl="0" marL="241300" marR="0" rtl="0" algn="l">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 Softer primary coating with lower modulus</a:t>
            </a:r>
            <a:endParaRPr sz="1900">
              <a:solidFill>
                <a:schemeClr val="lt1"/>
              </a:solidFill>
              <a:latin typeface="Arial"/>
              <a:ea typeface="Arial"/>
              <a:cs typeface="Arial"/>
              <a:sym typeface="Arial"/>
            </a:endParaRPr>
          </a:p>
        </p:txBody>
      </p:sp>
      <p:sp>
        <p:nvSpPr>
          <p:cNvPr id="2651" name="Google Shape;2651;g33e3027fc13_6_798"/>
          <p:cNvSpPr/>
          <p:nvPr/>
        </p:nvSpPr>
        <p:spPr>
          <a:xfrm>
            <a:off x="-1" y="1162529"/>
            <a:ext cx="12192000" cy="440100"/>
          </a:xfrm>
          <a:prstGeom prst="rect">
            <a:avLst/>
          </a:prstGeom>
          <a:solidFill>
            <a:schemeClr val="dk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Mechanisms to mitigate microbend induced attenuation in high density cables</a:t>
            </a:r>
            <a:endParaRPr sz="2400">
              <a:solidFill>
                <a:schemeClr val="lt1"/>
              </a:solidFill>
              <a:latin typeface="Arial"/>
              <a:ea typeface="Arial"/>
              <a:cs typeface="Arial"/>
              <a:sym typeface="Arial"/>
            </a:endParaRPr>
          </a:p>
        </p:txBody>
      </p:sp>
      <p:grpSp>
        <p:nvGrpSpPr>
          <p:cNvPr id="2652" name="Google Shape;2652;g33e3027fc13_6_798"/>
          <p:cNvGrpSpPr/>
          <p:nvPr/>
        </p:nvGrpSpPr>
        <p:grpSpPr>
          <a:xfrm>
            <a:off x="9270520" y="2007195"/>
            <a:ext cx="2163546" cy="2163546"/>
            <a:chOff x="9231752" y="1121300"/>
            <a:chExt cx="1622700" cy="1622700"/>
          </a:xfrm>
        </p:grpSpPr>
        <p:sp>
          <p:nvSpPr>
            <p:cNvPr id="2653" name="Google Shape;2653;g33e3027fc13_6_798"/>
            <p:cNvSpPr/>
            <p:nvPr/>
          </p:nvSpPr>
          <p:spPr>
            <a:xfrm>
              <a:off x="9231752" y="1121300"/>
              <a:ext cx="1622700" cy="1622700"/>
            </a:xfrm>
            <a:prstGeom prst="ellipse">
              <a:avLst/>
            </a:prstGeom>
            <a:solidFill>
              <a:srgbClr val="00B050">
                <a:alpha val="24710"/>
              </a:srgbClr>
            </a:solidFill>
            <a:ln cap="flat" cmpd="sng" w="25400">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4" name="Google Shape;2654;g33e3027fc13_6_798"/>
            <p:cNvSpPr txBox="1"/>
            <p:nvPr/>
          </p:nvSpPr>
          <p:spPr>
            <a:xfrm>
              <a:off x="9360413" y="1578776"/>
              <a:ext cx="1374900" cy="715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2700">
                  <a:solidFill>
                    <a:schemeClr val="dk1"/>
                  </a:solidFill>
                  <a:latin typeface="Arial"/>
                  <a:ea typeface="Arial"/>
                  <a:cs typeface="Arial"/>
                  <a:sym typeface="Arial"/>
                </a:rPr>
                <a:t>Coating Attributes</a:t>
              </a:r>
              <a:endParaRPr sz="2700">
                <a:solidFill>
                  <a:schemeClr val="dk1"/>
                </a:solidFill>
                <a:latin typeface="Arial"/>
                <a:ea typeface="Arial"/>
                <a:cs typeface="Arial"/>
                <a:sym typeface="Arial"/>
              </a:endParaRPr>
            </a:p>
          </p:txBody>
        </p:sp>
      </p:grpSp>
      <p:grpSp>
        <p:nvGrpSpPr>
          <p:cNvPr id="2655" name="Google Shape;2655;g33e3027fc13_6_798"/>
          <p:cNvGrpSpPr/>
          <p:nvPr/>
        </p:nvGrpSpPr>
        <p:grpSpPr>
          <a:xfrm>
            <a:off x="5081985" y="2088409"/>
            <a:ext cx="2163546" cy="2163546"/>
            <a:chOff x="2218573" y="1526391"/>
            <a:chExt cx="1622700" cy="1622700"/>
          </a:xfrm>
        </p:grpSpPr>
        <p:sp>
          <p:nvSpPr>
            <p:cNvPr id="2656" name="Google Shape;2656;g33e3027fc13_6_798"/>
            <p:cNvSpPr/>
            <p:nvPr/>
          </p:nvSpPr>
          <p:spPr>
            <a:xfrm>
              <a:off x="2218573" y="1526391"/>
              <a:ext cx="1622700" cy="1622700"/>
            </a:xfrm>
            <a:prstGeom prst="ellipse">
              <a:avLst/>
            </a:prstGeom>
            <a:solidFill>
              <a:srgbClr val="FFC000">
                <a:alpha val="24710"/>
              </a:srgbClr>
            </a:solidFill>
            <a:ln cap="flat" cmpd="sng" w="25400">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7" name="Google Shape;2657;g33e3027fc13_6_798"/>
            <p:cNvSpPr txBox="1"/>
            <p:nvPr/>
          </p:nvSpPr>
          <p:spPr>
            <a:xfrm>
              <a:off x="2303115" y="1924602"/>
              <a:ext cx="1453800" cy="715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2700">
                  <a:solidFill>
                    <a:schemeClr val="dk1"/>
                  </a:solidFill>
                  <a:latin typeface="Arial"/>
                  <a:ea typeface="Arial"/>
                  <a:cs typeface="Arial"/>
                  <a:sym typeface="Arial"/>
                </a:rPr>
                <a:t>Fiber</a:t>
              </a:r>
              <a:endParaRPr sz="1900"/>
            </a:p>
            <a:p>
              <a:pPr indent="0" lvl="0" marL="0" marR="0" rtl="0" algn="ctr">
                <a:spcBef>
                  <a:spcPts val="0"/>
                </a:spcBef>
                <a:spcAft>
                  <a:spcPts val="0"/>
                </a:spcAft>
                <a:buNone/>
              </a:pPr>
              <a:r>
                <a:rPr lang="en-US" sz="2700">
                  <a:solidFill>
                    <a:schemeClr val="dk1"/>
                  </a:solidFill>
                  <a:latin typeface="Arial"/>
                  <a:ea typeface="Arial"/>
                  <a:cs typeface="Arial"/>
                  <a:sym typeface="Arial"/>
                </a:rPr>
                <a:t>Design </a:t>
              </a:r>
              <a:endParaRPr sz="2700">
                <a:solidFill>
                  <a:schemeClr val="dk1"/>
                </a:solidFill>
                <a:latin typeface="Arial"/>
                <a:ea typeface="Arial"/>
                <a:cs typeface="Arial"/>
                <a:sym typeface="Arial"/>
              </a:endParaRPr>
            </a:p>
          </p:txBody>
        </p:sp>
      </p:grpSp>
      <p:sp>
        <p:nvSpPr>
          <p:cNvPr id="2658" name="Google Shape;2658;g33e3027fc13_6_798"/>
          <p:cNvSpPr txBox="1"/>
          <p:nvPr/>
        </p:nvSpPr>
        <p:spPr>
          <a:xfrm>
            <a:off x="4629436" y="4411112"/>
            <a:ext cx="3225300" cy="1000500"/>
          </a:xfrm>
          <a:prstGeom prst="rect">
            <a:avLst/>
          </a:prstGeom>
          <a:solidFill>
            <a:schemeClr val="dk1"/>
          </a:solidFill>
          <a:ln cap="flat" cmpd="sng" w="952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60925" lIns="121900" spcFirstLastPara="1" rIns="121900" wrap="square" tIns="60925">
            <a:spAutoFit/>
          </a:bodyPr>
          <a:lstStyle/>
          <a:p>
            <a:pPr indent="-247650" lvl="0" marL="241300" marR="0" rtl="0" algn="l">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Core radius (MFD)</a:t>
            </a:r>
            <a:endParaRPr sz="1900"/>
          </a:p>
          <a:p>
            <a:pPr indent="-247650" lvl="0" marL="241300" marR="0" rtl="0" algn="l">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Refractive index/Optical</a:t>
            </a:r>
            <a:endParaRPr sz="1900"/>
          </a:p>
          <a:p>
            <a:pPr indent="-247650" lvl="0" marL="241300" marR="0" rtl="0" algn="l">
              <a:spcBef>
                <a:spcPts val="0"/>
              </a:spcBef>
              <a:spcAft>
                <a:spcPts val="0"/>
              </a:spcAft>
              <a:buClr>
                <a:schemeClr val="lt1"/>
              </a:buClr>
              <a:buSzPts val="1900"/>
              <a:buFont typeface="Arial"/>
              <a:buChar char="•"/>
            </a:pPr>
            <a:r>
              <a:rPr lang="en-US" sz="1900">
                <a:solidFill>
                  <a:schemeClr val="lt1"/>
                </a:solidFill>
                <a:latin typeface="Arial"/>
                <a:ea typeface="Arial"/>
                <a:cs typeface="Arial"/>
                <a:sym typeface="Arial"/>
              </a:rPr>
              <a:t>Total fiber diameter (OD)</a:t>
            </a:r>
            <a:endParaRPr sz="19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3" name="Shape 2663"/>
        <p:cNvGrpSpPr/>
        <p:nvPr/>
      </p:nvGrpSpPr>
      <p:grpSpPr>
        <a:xfrm>
          <a:off x="0" y="0"/>
          <a:ext cx="0" cy="0"/>
          <a:chOff x="0" y="0"/>
          <a:chExt cx="0" cy="0"/>
        </a:xfrm>
      </p:grpSpPr>
      <p:sp>
        <p:nvSpPr>
          <p:cNvPr id="2664" name="Google Shape;2664;g33e3027fc13_6_818"/>
          <p:cNvSpPr txBox="1"/>
          <p:nvPr>
            <p:ph type="title"/>
          </p:nvPr>
        </p:nvSpPr>
        <p:spPr>
          <a:xfrm>
            <a:off x="304800" y="242012"/>
            <a:ext cx="11582400" cy="549900"/>
          </a:xfrm>
          <a:prstGeom prst="rect">
            <a:avLst/>
          </a:prstGeom>
          <a:noFill/>
          <a:ln>
            <a:noFill/>
          </a:ln>
        </p:spPr>
        <p:txBody>
          <a:bodyPr anchorCtr="0" anchor="b" bIns="60925" lIns="121900" spcFirstLastPara="1" rIns="121900" wrap="square" tIns="60925">
            <a:noAutofit/>
          </a:bodyPr>
          <a:lstStyle/>
          <a:p>
            <a:pPr indent="0" lvl="0" marL="0" rtl="0" algn="l">
              <a:spcBef>
                <a:spcPts val="0"/>
              </a:spcBef>
              <a:spcAft>
                <a:spcPts val="0"/>
              </a:spcAft>
              <a:buClr>
                <a:schemeClr val="dk1"/>
              </a:buClr>
              <a:buSzPts val="2700"/>
              <a:buFont typeface="Arial"/>
              <a:buNone/>
            </a:pPr>
            <a:r>
              <a:rPr lang="en-US" sz="2700"/>
              <a:t>Doubling subsea cable capacity and density with 1x2 MCF </a:t>
            </a:r>
            <a:endParaRPr/>
          </a:p>
        </p:txBody>
      </p:sp>
      <p:pic>
        <p:nvPicPr>
          <p:cNvPr id="2665" name="Google Shape;2665;g33e3027fc13_6_818"/>
          <p:cNvPicPr preferRelativeResize="0"/>
          <p:nvPr>
            <p:ph idx="1" type="body"/>
          </p:nvPr>
        </p:nvPicPr>
        <p:blipFill rotWithShape="1">
          <a:blip r:embed="rId3">
            <a:alphaModFix/>
          </a:blip>
          <a:srcRect b="0" l="50084" r="0" t="0"/>
          <a:stretch/>
        </p:blipFill>
        <p:spPr>
          <a:xfrm>
            <a:off x="8128091" y="1616656"/>
            <a:ext cx="2970000" cy="2994300"/>
          </a:xfrm>
          <a:prstGeom prst="rect">
            <a:avLst/>
          </a:prstGeom>
          <a:noFill/>
          <a:ln>
            <a:noFill/>
          </a:ln>
        </p:spPr>
      </p:pic>
      <p:sp>
        <p:nvSpPr>
          <p:cNvPr id="2666" name="Google Shape;2666;g33e3027fc13_6_818"/>
          <p:cNvSpPr txBox="1"/>
          <p:nvPr/>
        </p:nvSpPr>
        <p:spPr>
          <a:xfrm>
            <a:off x="8803819" y="4687708"/>
            <a:ext cx="1214400" cy="708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900">
                <a:solidFill>
                  <a:schemeClr val="dk1"/>
                </a:solidFill>
                <a:latin typeface="Arial"/>
                <a:ea typeface="Arial"/>
                <a:cs typeface="Arial"/>
                <a:sym typeface="Arial"/>
              </a:rPr>
              <a:t>1x2 MCF</a:t>
            </a:r>
            <a:endParaRPr sz="1900"/>
          </a:p>
        </p:txBody>
      </p:sp>
      <p:sp>
        <p:nvSpPr>
          <p:cNvPr id="2667" name="Google Shape;2667;g33e3027fc13_6_818"/>
          <p:cNvSpPr txBox="1"/>
          <p:nvPr/>
        </p:nvSpPr>
        <p:spPr>
          <a:xfrm>
            <a:off x="43519" y="5601101"/>
            <a:ext cx="11623200" cy="8619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The 1x2 Multi-Core Fiber (MCF) doubles the capacity of the subsea cable while maintaining the same number of fiber pairs</a:t>
            </a:r>
            <a:endParaRPr sz="1900"/>
          </a:p>
        </p:txBody>
      </p:sp>
      <p:grpSp>
        <p:nvGrpSpPr>
          <p:cNvPr id="2668" name="Google Shape;2668;g33e3027fc13_6_818"/>
          <p:cNvGrpSpPr/>
          <p:nvPr/>
        </p:nvGrpSpPr>
        <p:grpSpPr>
          <a:xfrm>
            <a:off x="304695" y="1057201"/>
            <a:ext cx="7252619" cy="4150296"/>
            <a:chOff x="3157200" y="732150"/>
            <a:chExt cx="5439600" cy="3112800"/>
          </a:xfrm>
        </p:grpSpPr>
        <p:pic>
          <p:nvPicPr>
            <p:cNvPr id="2669" name="Google Shape;2669;g33e3027fc13_6_818"/>
            <p:cNvPicPr preferRelativeResize="0"/>
            <p:nvPr/>
          </p:nvPicPr>
          <p:blipFill rotWithShape="1">
            <a:blip r:embed="rId4">
              <a:alphaModFix/>
            </a:blip>
            <a:srcRect b="0" l="0" r="0" t="0"/>
            <a:stretch/>
          </p:blipFill>
          <p:spPr>
            <a:xfrm>
              <a:off x="3157200" y="732150"/>
              <a:ext cx="5439600" cy="3112800"/>
            </a:xfrm>
            <a:prstGeom prst="rect">
              <a:avLst/>
            </a:prstGeom>
            <a:noFill/>
            <a:ln>
              <a:noFill/>
            </a:ln>
          </p:spPr>
        </p:pic>
        <p:sp>
          <p:nvSpPr>
            <p:cNvPr id="2670" name="Google Shape;2670;g33e3027fc13_6_818"/>
            <p:cNvSpPr txBox="1"/>
            <p:nvPr/>
          </p:nvSpPr>
          <p:spPr>
            <a:xfrm>
              <a:off x="7207200" y="963674"/>
              <a:ext cx="7041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chemeClr val="dk1"/>
                  </a:solidFill>
                  <a:latin typeface="Arial"/>
                  <a:ea typeface="Arial"/>
                  <a:cs typeface="Arial"/>
                  <a:sym typeface="Arial"/>
                </a:rPr>
                <a:t>1x2 MCF</a:t>
              </a:r>
              <a:endParaRPr sz="1900"/>
            </a:p>
          </p:txBody>
        </p:sp>
        <p:sp>
          <p:nvSpPr>
            <p:cNvPr id="2671" name="Google Shape;2671;g33e3027fc13_6_818"/>
            <p:cNvSpPr/>
            <p:nvPr/>
          </p:nvSpPr>
          <p:spPr>
            <a:xfrm>
              <a:off x="6305639" y="3388809"/>
              <a:ext cx="1605600" cy="456000"/>
            </a:xfrm>
            <a:prstGeom prst="ellipse">
              <a:avLst/>
            </a:prstGeom>
            <a:noFill/>
            <a:ln cap="flat" cmpd="sng" w="19050">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6" name="Shape 2676"/>
        <p:cNvGrpSpPr/>
        <p:nvPr/>
      </p:nvGrpSpPr>
      <p:grpSpPr>
        <a:xfrm>
          <a:off x="0" y="0"/>
          <a:ext cx="0" cy="0"/>
          <a:chOff x="0" y="0"/>
          <a:chExt cx="0" cy="0"/>
        </a:xfrm>
      </p:grpSpPr>
      <p:grpSp>
        <p:nvGrpSpPr>
          <p:cNvPr id="2677" name="Google Shape;2677;g33e3027fc13_6_830"/>
          <p:cNvGrpSpPr/>
          <p:nvPr/>
        </p:nvGrpSpPr>
        <p:grpSpPr>
          <a:xfrm>
            <a:off x="8926673" y="1748885"/>
            <a:ext cx="2652264" cy="2652264"/>
            <a:chOff x="6374885" y="4556731"/>
            <a:chExt cx="540000" cy="540000"/>
          </a:xfrm>
        </p:grpSpPr>
        <p:sp>
          <p:nvSpPr>
            <p:cNvPr id="2678" name="Google Shape;2678;g33e3027fc13_6_830"/>
            <p:cNvSpPr/>
            <p:nvPr/>
          </p:nvSpPr>
          <p:spPr>
            <a:xfrm>
              <a:off x="6374885" y="4556731"/>
              <a:ext cx="540000" cy="540000"/>
            </a:xfrm>
            <a:prstGeom prst="ellipse">
              <a:avLst/>
            </a:prstGeom>
            <a:solidFill>
              <a:srgbClr val="FFFFFF"/>
            </a:solidFill>
            <a:ln cap="flat" cmpd="sng" w="9525">
              <a:solidFill>
                <a:srgbClr val="FFFFFF"/>
              </a:solidFill>
              <a:prstDash val="solid"/>
              <a:miter lim="800000"/>
              <a:headEnd len="sm" w="sm" type="none"/>
              <a:tailEnd len="sm" w="sm" type="none"/>
            </a:ln>
            <a:effectLst>
              <a:outerShdw blurRad="63500" sx="102000" rotWithShape="0" algn="ctr" sy="102000">
                <a:srgbClr val="FFFFFF"/>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2679" name="Google Shape;2679;g33e3027fc13_6_830"/>
            <p:cNvSpPr/>
            <p:nvPr/>
          </p:nvSpPr>
          <p:spPr>
            <a:xfrm>
              <a:off x="6500885" y="4682731"/>
              <a:ext cx="288000" cy="288000"/>
            </a:xfrm>
            <a:prstGeom prst="ellipse">
              <a:avLst/>
            </a:prstGeom>
            <a:gradFill>
              <a:gsLst>
                <a:gs pos="0">
                  <a:srgbClr val="FFFFFF"/>
                </a:gs>
                <a:gs pos="100000">
                  <a:srgbClr val="FFFFFF"/>
                </a:gs>
              </a:gsLst>
              <a:lin ang="18900044" scaled="0"/>
            </a:gradFill>
            <a:ln cap="flat" cmpd="sng" w="9525">
              <a:solidFill>
                <a:srgbClr val="000000"/>
              </a:solidFill>
              <a:prstDash val="solid"/>
              <a:miter lim="800000"/>
              <a:headEnd len="sm" w="sm" type="none"/>
              <a:tailEnd len="sm" w="sm" type="none"/>
            </a:ln>
            <a:effectLst>
              <a:outerShdw blurRad="63500" sx="102000" rotWithShape="0" algn="ctr" sy="102000">
                <a:srgbClr val="FFFFFF"/>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2680" name="Google Shape;2680;g33e3027fc13_6_830"/>
            <p:cNvSpPr/>
            <p:nvPr/>
          </p:nvSpPr>
          <p:spPr>
            <a:xfrm>
              <a:off x="6582046" y="4807180"/>
              <a:ext cx="41100" cy="41100"/>
            </a:xfrm>
            <a:prstGeom prst="ellipse">
              <a:avLst/>
            </a:prstGeom>
            <a:solidFill>
              <a:srgbClr val="000000"/>
            </a:solidFill>
            <a:ln cap="flat" cmpd="sng" w="9525">
              <a:solidFill>
                <a:srgbClr val="00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sp>
          <p:nvSpPr>
            <p:cNvPr id="2681" name="Google Shape;2681;g33e3027fc13_6_830"/>
            <p:cNvSpPr/>
            <p:nvPr/>
          </p:nvSpPr>
          <p:spPr>
            <a:xfrm>
              <a:off x="6676707" y="4806828"/>
              <a:ext cx="41100" cy="41100"/>
            </a:xfrm>
            <a:prstGeom prst="ellipse">
              <a:avLst/>
            </a:prstGeom>
            <a:solidFill>
              <a:srgbClr val="000000"/>
            </a:solidFill>
            <a:ln cap="flat" cmpd="sng" w="9525">
              <a:solidFill>
                <a:srgbClr val="00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000">
                <a:solidFill>
                  <a:srgbClr val="FFFFFF"/>
                </a:solidFill>
                <a:latin typeface="Calibri"/>
                <a:ea typeface="Calibri"/>
                <a:cs typeface="Calibri"/>
                <a:sym typeface="Calibri"/>
              </a:endParaRPr>
            </a:p>
          </p:txBody>
        </p:sp>
      </p:grpSp>
      <p:sp>
        <p:nvSpPr>
          <p:cNvPr id="2682" name="Google Shape;2682;g33e3027fc13_6_830"/>
          <p:cNvSpPr txBox="1"/>
          <p:nvPr/>
        </p:nvSpPr>
        <p:spPr>
          <a:xfrm>
            <a:off x="240291" y="148608"/>
            <a:ext cx="11739900" cy="9144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Clr>
                <a:schemeClr val="dk1"/>
              </a:buClr>
              <a:buSzPts val="2700"/>
              <a:buFont typeface="Arial"/>
              <a:buNone/>
            </a:pPr>
            <a:r>
              <a:rPr b="1" lang="en-US" sz="2700">
                <a:solidFill>
                  <a:schemeClr val="dk1"/>
                </a:solidFill>
                <a:latin typeface="Arial"/>
                <a:ea typeface="Arial"/>
                <a:cs typeface="Arial"/>
                <a:sym typeface="Arial"/>
              </a:rPr>
              <a:t>Ultra-low attenuation and negligible cross-talk levels is paramount to not compromise spectral efficiency</a:t>
            </a:r>
            <a:endParaRPr sz="1900"/>
          </a:p>
          <a:p>
            <a:pPr indent="0" lvl="0" marL="0" marR="0" rtl="0" algn="l">
              <a:spcBef>
                <a:spcPts val="0"/>
              </a:spcBef>
              <a:spcAft>
                <a:spcPts val="0"/>
              </a:spcAft>
              <a:buClr>
                <a:schemeClr val="dk1"/>
              </a:buClr>
              <a:buSzPts val="2700"/>
              <a:buFont typeface="Arial"/>
              <a:buNone/>
            </a:pPr>
            <a:r>
              <a:rPr b="1" lang="en-US" sz="2700">
                <a:solidFill>
                  <a:schemeClr val="dk1"/>
                </a:solidFill>
                <a:latin typeface="Arial"/>
                <a:ea typeface="Arial"/>
                <a:cs typeface="Arial"/>
                <a:sym typeface="Arial"/>
              </a:rPr>
              <a:t> </a:t>
            </a:r>
            <a:endParaRPr sz="1900"/>
          </a:p>
        </p:txBody>
      </p:sp>
      <p:sp>
        <p:nvSpPr>
          <p:cNvPr id="2683" name="Google Shape;2683;g33e3027fc13_6_830"/>
          <p:cNvSpPr txBox="1"/>
          <p:nvPr/>
        </p:nvSpPr>
        <p:spPr>
          <a:xfrm>
            <a:off x="316475" y="4703043"/>
            <a:ext cx="10445700" cy="3078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[1] P. Tandon, at. all. “ Record Low Loss 0.144 dB/km 2-Core Optica Fiber for Submarine Transmission”, Journal of Lightwave Technology, June 2024</a:t>
            </a:r>
            <a:endParaRPr sz="1900"/>
          </a:p>
        </p:txBody>
      </p:sp>
      <p:sp>
        <p:nvSpPr>
          <p:cNvPr id="2684" name="Google Shape;2684;g33e3027fc13_6_830"/>
          <p:cNvSpPr txBox="1"/>
          <p:nvPr/>
        </p:nvSpPr>
        <p:spPr>
          <a:xfrm>
            <a:off x="-5931" y="5397288"/>
            <a:ext cx="12192000" cy="708000"/>
          </a:xfrm>
          <a:prstGeom prst="rect">
            <a:avLst/>
          </a:prstGeom>
          <a:solidFill>
            <a:srgbClr val="D8D8D8"/>
          </a:solidFill>
          <a:ln>
            <a:noFill/>
          </a:ln>
        </p:spPr>
        <p:txBody>
          <a:bodyPr anchorCtr="0" anchor="t" bIns="60925" lIns="121900" spcFirstLastPara="1" rIns="121900" wrap="square" tIns="60925">
            <a:spAutoFit/>
          </a:bodyPr>
          <a:lstStyle/>
          <a:p>
            <a:pPr indent="0" lvl="0" marL="241300" marR="0" rtl="0" algn="l">
              <a:spcBef>
                <a:spcPts val="0"/>
              </a:spcBef>
              <a:spcAft>
                <a:spcPts val="0"/>
              </a:spcAft>
              <a:buNone/>
            </a:pPr>
            <a:r>
              <a:rPr lang="en-US" sz="1900">
                <a:solidFill>
                  <a:srgbClr val="0066CC"/>
                </a:solidFill>
                <a:latin typeface="Arial"/>
                <a:ea typeface="Arial"/>
                <a:cs typeface="Arial"/>
                <a:sym typeface="Arial"/>
              </a:rPr>
              <a:t>In an uncoupled core MCF design, an increase in the inter-core distance improves the inter-core crosstalk, but also places the cores closer to the outer periphery of the fiber cladding, resulting in increased radiation</a:t>
            </a:r>
            <a:endParaRPr sz="1900"/>
          </a:p>
        </p:txBody>
      </p:sp>
      <p:sp>
        <p:nvSpPr>
          <p:cNvPr id="2685" name="Google Shape;2685;g33e3027fc13_6_830"/>
          <p:cNvSpPr txBox="1"/>
          <p:nvPr/>
        </p:nvSpPr>
        <p:spPr>
          <a:xfrm>
            <a:off x="10769880" y="2717224"/>
            <a:ext cx="14280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chemeClr val="dk1"/>
                </a:solidFill>
                <a:latin typeface="Arial"/>
                <a:ea typeface="Arial"/>
                <a:cs typeface="Arial"/>
                <a:sym typeface="Arial"/>
              </a:rPr>
              <a:t>Outer periphery</a:t>
            </a:r>
            <a:endParaRPr sz="1900"/>
          </a:p>
        </p:txBody>
      </p:sp>
      <p:sp>
        <p:nvSpPr>
          <p:cNvPr id="2686" name="Google Shape;2686;g33e3027fc13_6_830"/>
          <p:cNvSpPr/>
          <p:nvPr/>
        </p:nvSpPr>
        <p:spPr>
          <a:xfrm>
            <a:off x="10920840" y="3018967"/>
            <a:ext cx="553835" cy="147834"/>
          </a:xfrm>
          <a:custGeom>
            <a:rect b="b" l="l" r="r" t="t"/>
            <a:pathLst>
              <a:path extrusionOk="0" h="110945" w="415636">
                <a:moveTo>
                  <a:pt x="415636" y="0"/>
                </a:moveTo>
                <a:cubicBezTo>
                  <a:pt x="301336" y="53686"/>
                  <a:pt x="187036" y="107372"/>
                  <a:pt x="117763" y="110836"/>
                </a:cubicBezTo>
                <a:cubicBezTo>
                  <a:pt x="48490" y="114300"/>
                  <a:pt x="19627" y="34636"/>
                  <a:pt x="0" y="20782"/>
                </a:cubicBezTo>
              </a:path>
            </a:pathLst>
          </a:custGeom>
          <a:noFill/>
          <a:ln cap="flat" cmpd="sng" w="25400">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687" name="Google Shape;2687;g33e3027fc13_6_830"/>
          <p:cNvSpPr/>
          <p:nvPr/>
        </p:nvSpPr>
        <p:spPr>
          <a:xfrm rot="5400000">
            <a:off x="10205927" y="2959737"/>
            <a:ext cx="144000" cy="480000"/>
          </a:xfrm>
          <a:prstGeom prst="rightBrace">
            <a:avLst>
              <a:gd fmla="val 8333" name="adj1"/>
              <a:gd fmla="val 50000" name="adj2"/>
            </a:avLst>
          </a:prstGeom>
          <a:noFill/>
          <a:ln cap="flat" cmpd="sng" w="28575">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2688" name="Google Shape;2688;g33e3027fc13_6_830"/>
          <p:cNvSpPr txBox="1"/>
          <p:nvPr/>
        </p:nvSpPr>
        <p:spPr>
          <a:xfrm>
            <a:off x="9573740" y="3199737"/>
            <a:ext cx="1496400" cy="5847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500">
                <a:solidFill>
                  <a:schemeClr val="dk1"/>
                </a:solidFill>
                <a:latin typeface="Arial"/>
                <a:ea typeface="Arial"/>
                <a:cs typeface="Arial"/>
                <a:sym typeface="Arial"/>
              </a:rPr>
              <a:t>Inter-core pitch</a:t>
            </a:r>
            <a:endParaRPr sz="1900"/>
          </a:p>
        </p:txBody>
      </p:sp>
      <p:pic>
        <p:nvPicPr>
          <p:cNvPr id="2689" name="Google Shape;2689;g33e3027fc13_6_830"/>
          <p:cNvPicPr preferRelativeResize="0"/>
          <p:nvPr/>
        </p:nvPicPr>
        <p:blipFill rotWithShape="1">
          <a:blip r:embed="rId3">
            <a:alphaModFix/>
          </a:blip>
          <a:srcRect b="0" l="0" r="0" t="0"/>
          <a:stretch/>
        </p:blipFill>
        <p:spPr>
          <a:xfrm>
            <a:off x="316475" y="1489377"/>
            <a:ext cx="4521600" cy="3154500"/>
          </a:xfrm>
          <a:prstGeom prst="rect">
            <a:avLst/>
          </a:prstGeom>
          <a:noFill/>
          <a:ln>
            <a:noFill/>
          </a:ln>
        </p:spPr>
      </p:pic>
      <p:pic>
        <p:nvPicPr>
          <p:cNvPr id="2690" name="Google Shape;2690;g33e3027fc13_6_830"/>
          <p:cNvPicPr preferRelativeResize="0"/>
          <p:nvPr/>
        </p:nvPicPr>
        <p:blipFill rotWithShape="1">
          <a:blip r:embed="rId4">
            <a:alphaModFix/>
          </a:blip>
          <a:srcRect b="0" l="0" r="0" t="0"/>
          <a:stretch/>
        </p:blipFill>
        <p:spPr>
          <a:xfrm>
            <a:off x="4711705" y="1417433"/>
            <a:ext cx="4052825" cy="316499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5" name="Shape 2695"/>
        <p:cNvGrpSpPr/>
        <p:nvPr/>
      </p:nvGrpSpPr>
      <p:grpSpPr>
        <a:xfrm>
          <a:off x="0" y="0"/>
          <a:ext cx="0" cy="0"/>
          <a:chOff x="0" y="0"/>
          <a:chExt cx="0" cy="0"/>
        </a:xfrm>
      </p:grpSpPr>
      <p:sp>
        <p:nvSpPr>
          <p:cNvPr id="2696" name="Google Shape;2696;g33e3027fc13_6_848"/>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None/>
            </a:pPr>
            <a:r>
              <a:t/>
            </a:r>
            <a:endParaRPr/>
          </a:p>
        </p:txBody>
      </p:sp>
      <p:sp>
        <p:nvSpPr>
          <p:cNvPr id="2697" name="Google Shape;2697;g33e3027fc13_6_848"/>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None/>
            </a:pPr>
            <a:fld id="{00000000-1234-1234-1234-123412341234}" type="slidenum">
              <a:rPr lang="en-US"/>
              <a:t>‹#›</a:t>
            </a:fld>
            <a:endParaRPr/>
          </a:p>
        </p:txBody>
      </p:sp>
      <p:sp>
        <p:nvSpPr>
          <p:cNvPr id="2698" name="Google Shape;2698;g33e3027fc13_6_848"/>
          <p:cNvSpPr txBox="1"/>
          <p:nvPr/>
        </p:nvSpPr>
        <p:spPr>
          <a:xfrm>
            <a:off x="572083" y="4367005"/>
            <a:ext cx="44172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[1] SE vs. distance without (dashed lines) and with (solid lines) a transponder SNR limit of 30 dB </a:t>
            </a:r>
            <a:endParaRPr sz="1900"/>
          </a:p>
        </p:txBody>
      </p:sp>
      <p:pic>
        <p:nvPicPr>
          <p:cNvPr id="2699" name="Google Shape;2699;g33e3027fc13_6_848"/>
          <p:cNvPicPr preferRelativeResize="0"/>
          <p:nvPr/>
        </p:nvPicPr>
        <p:blipFill rotWithShape="1">
          <a:blip r:embed="rId3">
            <a:alphaModFix/>
          </a:blip>
          <a:srcRect b="1777" l="0" r="0" t="0"/>
          <a:stretch/>
        </p:blipFill>
        <p:spPr>
          <a:xfrm>
            <a:off x="240291" y="847264"/>
            <a:ext cx="4630249" cy="3519742"/>
          </a:xfrm>
          <a:prstGeom prst="rect">
            <a:avLst/>
          </a:prstGeom>
          <a:noFill/>
          <a:ln>
            <a:noFill/>
          </a:ln>
        </p:spPr>
      </p:pic>
      <p:sp>
        <p:nvSpPr>
          <p:cNvPr id="2700" name="Google Shape;2700;g33e3027fc13_6_848"/>
          <p:cNvSpPr txBox="1"/>
          <p:nvPr/>
        </p:nvSpPr>
        <p:spPr>
          <a:xfrm>
            <a:off x="240291" y="148608"/>
            <a:ext cx="11739900" cy="9144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Clr>
                <a:schemeClr val="dk1"/>
              </a:buClr>
              <a:buSzPts val="2700"/>
              <a:buFont typeface="Arial"/>
              <a:buNone/>
            </a:pPr>
            <a:r>
              <a:rPr b="1" lang="en-US" sz="2700">
                <a:solidFill>
                  <a:schemeClr val="dk1"/>
                </a:solidFill>
                <a:latin typeface="Arial"/>
                <a:ea typeface="Arial"/>
                <a:cs typeface="Arial"/>
                <a:sym typeface="Arial"/>
              </a:rPr>
              <a:t>Can Hollow Core Fiber Solve the Scaling Challenge?</a:t>
            </a:r>
            <a:endParaRPr sz="1900"/>
          </a:p>
        </p:txBody>
      </p:sp>
      <p:pic>
        <p:nvPicPr>
          <p:cNvPr id="2701" name="Google Shape;2701;g33e3027fc13_6_848"/>
          <p:cNvPicPr preferRelativeResize="0"/>
          <p:nvPr/>
        </p:nvPicPr>
        <p:blipFill rotWithShape="1">
          <a:blip r:embed="rId4">
            <a:alphaModFix/>
          </a:blip>
          <a:srcRect b="0" l="0" r="0" t="0"/>
          <a:stretch/>
        </p:blipFill>
        <p:spPr>
          <a:xfrm>
            <a:off x="5610251" y="916437"/>
            <a:ext cx="1680067" cy="1463693"/>
          </a:xfrm>
          <a:prstGeom prst="rect">
            <a:avLst/>
          </a:prstGeom>
          <a:noFill/>
          <a:ln>
            <a:noFill/>
          </a:ln>
        </p:spPr>
      </p:pic>
      <p:pic>
        <p:nvPicPr>
          <p:cNvPr id="2702" name="Google Shape;2702;g33e3027fc13_6_848"/>
          <p:cNvPicPr preferRelativeResize="0"/>
          <p:nvPr/>
        </p:nvPicPr>
        <p:blipFill rotWithShape="1">
          <a:blip r:embed="rId5">
            <a:alphaModFix/>
          </a:blip>
          <a:srcRect b="0" l="0" r="0" t="0"/>
          <a:stretch/>
        </p:blipFill>
        <p:spPr>
          <a:xfrm>
            <a:off x="7290317" y="922583"/>
            <a:ext cx="1463694" cy="1463694"/>
          </a:xfrm>
          <a:prstGeom prst="rect">
            <a:avLst/>
          </a:prstGeom>
          <a:noFill/>
          <a:ln>
            <a:noFill/>
          </a:ln>
        </p:spPr>
      </p:pic>
      <p:pic>
        <p:nvPicPr>
          <p:cNvPr id="2703" name="Google Shape;2703;g33e3027fc13_6_848"/>
          <p:cNvPicPr preferRelativeResize="0"/>
          <p:nvPr/>
        </p:nvPicPr>
        <p:blipFill rotWithShape="1">
          <a:blip r:embed="rId6">
            <a:alphaModFix/>
          </a:blip>
          <a:srcRect b="0" l="0" r="0" t="0"/>
          <a:stretch/>
        </p:blipFill>
        <p:spPr>
          <a:xfrm>
            <a:off x="8749885" y="930292"/>
            <a:ext cx="1543384" cy="1463693"/>
          </a:xfrm>
          <a:prstGeom prst="rect">
            <a:avLst/>
          </a:prstGeom>
          <a:noFill/>
          <a:ln>
            <a:noFill/>
          </a:ln>
        </p:spPr>
      </p:pic>
      <p:sp>
        <p:nvSpPr>
          <p:cNvPr id="2704" name="Google Shape;2704;g33e3027fc13_6_848"/>
          <p:cNvSpPr txBox="1"/>
          <p:nvPr/>
        </p:nvSpPr>
        <p:spPr>
          <a:xfrm>
            <a:off x="5801052" y="2588568"/>
            <a:ext cx="4923900" cy="292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Source: Compilation of publicly available images (via Google image search)</a:t>
            </a:r>
            <a:endParaRPr sz="1100">
              <a:solidFill>
                <a:schemeClr val="dk1"/>
              </a:solidFill>
              <a:latin typeface="Arial"/>
              <a:ea typeface="Arial"/>
              <a:cs typeface="Arial"/>
              <a:sym typeface="Arial"/>
            </a:endParaRPr>
          </a:p>
        </p:txBody>
      </p:sp>
      <p:sp>
        <p:nvSpPr>
          <p:cNvPr id="2705" name="Google Shape;2705;g33e3027fc13_6_848"/>
          <p:cNvSpPr txBox="1"/>
          <p:nvPr/>
        </p:nvSpPr>
        <p:spPr>
          <a:xfrm>
            <a:off x="6640645" y="3046629"/>
            <a:ext cx="3652800" cy="369300"/>
          </a:xfrm>
          <a:prstGeom prst="rect">
            <a:avLst/>
          </a:prstGeom>
          <a:blipFill rotWithShape="1">
            <a:blip r:embed="rId7">
              <a:alphaModFix/>
            </a:blip>
            <a:stretch>
              <a:fillRect b="-37779" l="-1339" r="-2449" t="0"/>
            </a:stretch>
          </a:blip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latin typeface="Arial"/>
                <a:ea typeface="Arial"/>
                <a:cs typeface="Arial"/>
                <a:sym typeface="Arial"/>
              </a:rPr>
              <a:t> </a:t>
            </a:r>
            <a:endParaRPr sz="1900"/>
          </a:p>
        </p:txBody>
      </p:sp>
      <p:cxnSp>
        <p:nvCxnSpPr>
          <p:cNvPr id="2706" name="Google Shape;2706;g33e3027fc13_6_848"/>
          <p:cNvCxnSpPr/>
          <p:nvPr/>
        </p:nvCxnSpPr>
        <p:spPr>
          <a:xfrm rot="10800000">
            <a:off x="7423967" y="3416101"/>
            <a:ext cx="0" cy="274800"/>
          </a:xfrm>
          <a:prstGeom prst="straightConnector1">
            <a:avLst/>
          </a:prstGeom>
          <a:noFill/>
          <a:ln cap="flat" cmpd="sng" w="12700">
            <a:solidFill>
              <a:srgbClr val="00B050"/>
            </a:solidFill>
            <a:prstDash val="solid"/>
            <a:round/>
            <a:headEnd len="sm" w="sm" type="none"/>
            <a:tailEnd len="med" w="med" type="triangle"/>
          </a:ln>
        </p:spPr>
      </p:cxnSp>
      <p:sp>
        <p:nvSpPr>
          <p:cNvPr id="2707" name="Google Shape;2707;g33e3027fc13_6_848"/>
          <p:cNvSpPr txBox="1"/>
          <p:nvPr/>
        </p:nvSpPr>
        <p:spPr>
          <a:xfrm>
            <a:off x="6510808" y="3642391"/>
            <a:ext cx="11352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B050"/>
                </a:solidFill>
                <a:latin typeface="Arial"/>
                <a:ea typeface="Arial"/>
                <a:cs typeface="Arial"/>
                <a:sym typeface="Arial"/>
              </a:rPr>
              <a:t>Polarization</a:t>
            </a:r>
            <a:endParaRPr sz="1900"/>
          </a:p>
        </p:txBody>
      </p:sp>
      <p:cxnSp>
        <p:nvCxnSpPr>
          <p:cNvPr id="2708" name="Google Shape;2708;g33e3027fc13_6_848"/>
          <p:cNvCxnSpPr/>
          <p:nvPr/>
        </p:nvCxnSpPr>
        <p:spPr>
          <a:xfrm rot="10800000">
            <a:off x="7719531" y="3389115"/>
            <a:ext cx="0" cy="506400"/>
          </a:xfrm>
          <a:prstGeom prst="straightConnector1">
            <a:avLst/>
          </a:prstGeom>
          <a:noFill/>
          <a:ln cap="flat" cmpd="sng" w="12700">
            <a:solidFill>
              <a:srgbClr val="7030A0"/>
            </a:solidFill>
            <a:prstDash val="solid"/>
            <a:round/>
            <a:headEnd len="sm" w="sm" type="none"/>
            <a:tailEnd len="med" w="med" type="triangle"/>
          </a:ln>
        </p:spPr>
      </p:cxnSp>
      <p:sp>
        <p:nvSpPr>
          <p:cNvPr id="2709" name="Google Shape;2709;g33e3027fc13_6_848"/>
          <p:cNvSpPr txBox="1"/>
          <p:nvPr/>
        </p:nvSpPr>
        <p:spPr>
          <a:xfrm>
            <a:off x="7070071" y="3882625"/>
            <a:ext cx="18000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7030A0"/>
                </a:solidFill>
                <a:latin typeface="Arial"/>
                <a:ea typeface="Arial"/>
                <a:cs typeface="Arial"/>
                <a:sym typeface="Arial"/>
              </a:rPr>
              <a:t>spatial paths (f/mm²)</a:t>
            </a:r>
            <a:endParaRPr sz="1900"/>
          </a:p>
        </p:txBody>
      </p:sp>
      <p:cxnSp>
        <p:nvCxnSpPr>
          <p:cNvPr id="2710" name="Google Shape;2710;g33e3027fc13_6_848"/>
          <p:cNvCxnSpPr/>
          <p:nvPr/>
        </p:nvCxnSpPr>
        <p:spPr>
          <a:xfrm rot="10800000">
            <a:off x="8052041" y="3389180"/>
            <a:ext cx="0" cy="266100"/>
          </a:xfrm>
          <a:prstGeom prst="straightConnector1">
            <a:avLst/>
          </a:prstGeom>
          <a:noFill/>
          <a:ln cap="flat" cmpd="sng" w="12700">
            <a:solidFill>
              <a:srgbClr val="FF3399"/>
            </a:solidFill>
            <a:prstDash val="solid"/>
            <a:round/>
            <a:headEnd len="sm" w="sm" type="none"/>
            <a:tailEnd len="med" w="med" type="triangle"/>
          </a:ln>
        </p:spPr>
      </p:cxnSp>
      <p:sp>
        <p:nvSpPr>
          <p:cNvPr id="2711" name="Google Shape;2711;g33e3027fc13_6_848"/>
          <p:cNvSpPr txBox="1"/>
          <p:nvPr/>
        </p:nvSpPr>
        <p:spPr>
          <a:xfrm>
            <a:off x="7856847" y="3616327"/>
            <a:ext cx="10392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FF3399"/>
                </a:solidFill>
                <a:latin typeface="Arial"/>
                <a:ea typeface="Arial"/>
                <a:cs typeface="Arial"/>
                <a:sym typeface="Arial"/>
              </a:rPr>
              <a:t>Bandwidth</a:t>
            </a:r>
            <a:endParaRPr sz="1900"/>
          </a:p>
        </p:txBody>
      </p:sp>
      <p:cxnSp>
        <p:nvCxnSpPr>
          <p:cNvPr id="2712" name="Google Shape;2712;g33e3027fc13_6_848"/>
          <p:cNvCxnSpPr/>
          <p:nvPr/>
        </p:nvCxnSpPr>
        <p:spPr>
          <a:xfrm rot="10800000">
            <a:off x="9779241" y="3394748"/>
            <a:ext cx="0" cy="266100"/>
          </a:xfrm>
          <a:prstGeom prst="straightConnector1">
            <a:avLst/>
          </a:prstGeom>
          <a:noFill/>
          <a:ln cap="flat" cmpd="sng" w="9525">
            <a:solidFill>
              <a:srgbClr val="0066CC"/>
            </a:solidFill>
            <a:prstDash val="solid"/>
            <a:round/>
            <a:headEnd len="sm" w="sm" type="none"/>
            <a:tailEnd len="med" w="med" type="triangle"/>
          </a:ln>
        </p:spPr>
      </p:cxnSp>
      <p:sp>
        <p:nvSpPr>
          <p:cNvPr id="2713" name="Google Shape;2713;g33e3027fc13_6_848"/>
          <p:cNvSpPr txBox="1"/>
          <p:nvPr/>
        </p:nvSpPr>
        <p:spPr>
          <a:xfrm>
            <a:off x="9537067" y="3608240"/>
            <a:ext cx="6825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sp>
        <p:nvSpPr>
          <p:cNvPr id="2714" name="Google Shape;2714;g33e3027fc13_6_848"/>
          <p:cNvSpPr txBox="1"/>
          <p:nvPr/>
        </p:nvSpPr>
        <p:spPr>
          <a:xfrm>
            <a:off x="5312660" y="3375984"/>
            <a:ext cx="16548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262626"/>
                </a:solidFill>
                <a:latin typeface="Arial"/>
                <a:ea typeface="Arial"/>
                <a:cs typeface="Arial"/>
                <a:sym typeface="Arial"/>
              </a:rPr>
              <a:t>Capacity per cable</a:t>
            </a:r>
            <a:endParaRPr sz="1900"/>
          </a:p>
        </p:txBody>
      </p:sp>
      <p:cxnSp>
        <p:nvCxnSpPr>
          <p:cNvPr id="2715" name="Google Shape;2715;g33e3027fc13_6_848"/>
          <p:cNvCxnSpPr/>
          <p:nvPr/>
        </p:nvCxnSpPr>
        <p:spPr>
          <a:xfrm>
            <a:off x="6376671" y="3231295"/>
            <a:ext cx="251700" cy="0"/>
          </a:xfrm>
          <a:prstGeom prst="straightConnector1">
            <a:avLst/>
          </a:prstGeom>
          <a:noFill/>
          <a:ln cap="flat" cmpd="sng" w="12700">
            <a:solidFill>
              <a:schemeClr val="dk2"/>
            </a:solidFill>
            <a:prstDash val="solid"/>
            <a:round/>
            <a:headEnd len="sm" w="sm" type="none"/>
            <a:tailEnd len="med" w="med" type="triangle"/>
          </a:ln>
        </p:spPr>
      </p:cxnSp>
      <p:cxnSp>
        <p:nvCxnSpPr>
          <p:cNvPr id="2716" name="Google Shape;2716;g33e3027fc13_6_848"/>
          <p:cNvCxnSpPr/>
          <p:nvPr/>
        </p:nvCxnSpPr>
        <p:spPr>
          <a:xfrm>
            <a:off x="6377563" y="3231295"/>
            <a:ext cx="0" cy="184800"/>
          </a:xfrm>
          <a:prstGeom prst="straightConnector1">
            <a:avLst/>
          </a:prstGeom>
          <a:noFill/>
          <a:ln cap="flat" cmpd="sng" w="12700">
            <a:solidFill>
              <a:schemeClr val="accent1"/>
            </a:solidFill>
            <a:prstDash val="solid"/>
            <a:round/>
            <a:headEnd len="sm" w="sm" type="none"/>
            <a:tailEnd len="sm" w="sm" type="none"/>
          </a:ln>
        </p:spPr>
      </p:cxnSp>
      <p:sp>
        <p:nvSpPr>
          <p:cNvPr id="2717" name="Google Shape;2717;g33e3027fc13_6_848"/>
          <p:cNvSpPr txBox="1"/>
          <p:nvPr/>
        </p:nvSpPr>
        <p:spPr>
          <a:xfrm>
            <a:off x="4845" y="4859448"/>
            <a:ext cx="12192000" cy="1893300"/>
          </a:xfrm>
          <a:prstGeom prst="rect">
            <a:avLst/>
          </a:prstGeom>
          <a:solidFill>
            <a:srgbClr val="D8D8D8"/>
          </a:solidFill>
          <a:ln>
            <a:noFill/>
          </a:ln>
        </p:spPr>
        <p:txBody>
          <a:bodyPr anchorCtr="0" anchor="t" bIns="60925" lIns="121900" spcFirstLastPara="1" rIns="121900" wrap="square" tIns="60925">
            <a:spAutoFit/>
          </a:bodyPr>
          <a:lstStyle/>
          <a:p>
            <a:pPr indent="-387350" lvl="0" marL="381000" marR="0" rtl="0" algn="l">
              <a:spcBef>
                <a:spcPts val="0"/>
              </a:spcBef>
              <a:spcAft>
                <a:spcPts val="0"/>
              </a:spcAft>
              <a:buClr>
                <a:srgbClr val="0066CC"/>
              </a:buClr>
              <a:buSzPts val="1900"/>
              <a:buFont typeface="Arial"/>
              <a:buChar char="•"/>
            </a:pPr>
            <a:r>
              <a:rPr lang="en-US" sz="1900">
                <a:solidFill>
                  <a:srgbClr val="0066CC"/>
                </a:solidFill>
                <a:latin typeface="Arial"/>
                <a:ea typeface="Arial"/>
                <a:cs typeface="Arial"/>
                <a:sym typeface="Arial"/>
              </a:rPr>
              <a:t>Upper bond of SE is set by transporter technology</a:t>
            </a:r>
            <a:endParaRPr sz="1900"/>
          </a:p>
          <a:p>
            <a:pPr indent="-387350" lvl="0" marL="381000" marR="0" rtl="0" algn="l">
              <a:spcBef>
                <a:spcPts val="800"/>
              </a:spcBef>
              <a:spcAft>
                <a:spcPts val="0"/>
              </a:spcAft>
              <a:buClr>
                <a:srgbClr val="0066CC"/>
              </a:buClr>
              <a:buSzPts val="1900"/>
              <a:buFont typeface="Arial"/>
              <a:buChar char="•"/>
            </a:pPr>
            <a:r>
              <a:rPr lang="en-US" sz="1900">
                <a:solidFill>
                  <a:srgbClr val="0066CC"/>
                </a:solidFill>
                <a:latin typeface="Arial"/>
                <a:ea typeface="Arial"/>
                <a:cs typeface="Arial"/>
                <a:sym typeface="Arial"/>
              </a:rPr>
              <a:t>HCF has the potential for a much wider ultra-low-loss spectral range compared to SMF</a:t>
            </a:r>
            <a:endParaRPr sz="1900"/>
          </a:p>
          <a:p>
            <a:pPr indent="-387350" lvl="1" marL="990600" marR="0" rtl="0" algn="l">
              <a:spcBef>
                <a:spcPts val="800"/>
              </a:spcBef>
              <a:spcAft>
                <a:spcPts val="0"/>
              </a:spcAft>
              <a:buClr>
                <a:srgbClr val="0066CC"/>
              </a:buClr>
              <a:buSzPts val="1900"/>
              <a:buFont typeface="Arial"/>
              <a:buChar char="•"/>
            </a:pPr>
            <a:r>
              <a:rPr b="0" i="0" lang="en-US" sz="1900" u="none" cap="none" strike="noStrike">
                <a:solidFill>
                  <a:srgbClr val="0066CC"/>
                </a:solidFill>
                <a:latin typeface="Arial"/>
                <a:ea typeface="Arial"/>
                <a:cs typeface="Arial"/>
                <a:sym typeface="Arial"/>
              </a:rPr>
              <a:t>Will transponders (amplifiers if needed) deliver similar SNR as today's operating at the telecom window?</a:t>
            </a:r>
            <a:endParaRPr sz="1900"/>
          </a:p>
          <a:p>
            <a:pPr indent="-387350" lvl="0" marL="381000" marR="0" rtl="0" algn="l">
              <a:spcBef>
                <a:spcPts val="800"/>
              </a:spcBef>
              <a:spcAft>
                <a:spcPts val="0"/>
              </a:spcAft>
              <a:buClr>
                <a:srgbClr val="0066CC"/>
              </a:buClr>
              <a:buSzPts val="1900"/>
              <a:buFont typeface="Arial"/>
              <a:buChar char="•"/>
            </a:pPr>
            <a:r>
              <a:rPr lang="en-US" sz="1900">
                <a:solidFill>
                  <a:srgbClr val="0066CC"/>
                </a:solidFill>
                <a:latin typeface="Arial"/>
                <a:ea typeface="Arial"/>
                <a:cs typeface="Arial"/>
                <a:sym typeface="Arial"/>
              </a:rPr>
              <a:t>Can HCF achieve the same cable density as SMF without compromising attenuation?</a:t>
            </a:r>
            <a:endParaRPr sz="1900"/>
          </a:p>
        </p:txBody>
      </p:sp>
      <p:sp>
        <p:nvSpPr>
          <p:cNvPr id="2718" name="Google Shape;2718;g33e3027fc13_6_848"/>
          <p:cNvSpPr txBox="1"/>
          <p:nvPr/>
        </p:nvSpPr>
        <p:spPr>
          <a:xfrm>
            <a:off x="1376043" y="6481460"/>
            <a:ext cx="10604400" cy="292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[1] Werner Klaus, “The Role of Parallelism in the Evolution of Optical Fiber Communication Systems,” Proceedings of the IEEE, November 2022</a:t>
            </a:r>
            <a:endParaRPr sz="19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3" name="Shape 2723"/>
        <p:cNvGrpSpPr/>
        <p:nvPr/>
      </p:nvGrpSpPr>
      <p:grpSpPr>
        <a:xfrm>
          <a:off x="0" y="0"/>
          <a:ext cx="0" cy="0"/>
          <a:chOff x="0" y="0"/>
          <a:chExt cx="0" cy="0"/>
        </a:xfrm>
      </p:grpSpPr>
      <p:grpSp>
        <p:nvGrpSpPr>
          <p:cNvPr id="2724" name="Google Shape;2724;g33e3027fc13_6_875"/>
          <p:cNvGrpSpPr/>
          <p:nvPr/>
        </p:nvGrpSpPr>
        <p:grpSpPr>
          <a:xfrm>
            <a:off x="175972" y="3777150"/>
            <a:ext cx="5412003" cy="1276940"/>
            <a:chOff x="237996" y="2659656"/>
            <a:chExt cx="4059104" cy="957729"/>
          </a:xfrm>
        </p:grpSpPr>
        <p:pic>
          <p:nvPicPr>
            <p:cNvPr id="2725" name="Google Shape;2725;g33e3027fc13_6_875"/>
            <p:cNvPicPr preferRelativeResize="0"/>
            <p:nvPr/>
          </p:nvPicPr>
          <p:blipFill rotWithShape="1">
            <a:blip r:embed="rId3">
              <a:alphaModFix/>
            </a:blip>
            <a:srcRect b="0" l="0" r="0" t="0"/>
            <a:stretch/>
          </p:blipFill>
          <p:spPr>
            <a:xfrm>
              <a:off x="237996" y="2659656"/>
              <a:ext cx="967637" cy="934039"/>
            </a:xfrm>
            <a:prstGeom prst="rect">
              <a:avLst/>
            </a:prstGeom>
            <a:noFill/>
            <a:ln>
              <a:noFill/>
            </a:ln>
          </p:spPr>
        </p:pic>
        <p:pic>
          <p:nvPicPr>
            <p:cNvPr id="2726" name="Google Shape;2726;g33e3027fc13_6_875"/>
            <p:cNvPicPr preferRelativeResize="0"/>
            <p:nvPr/>
          </p:nvPicPr>
          <p:blipFill rotWithShape="1">
            <a:blip r:embed="rId4">
              <a:alphaModFix/>
            </a:blip>
            <a:srcRect b="0" l="0" r="0" t="0"/>
            <a:stretch/>
          </p:blipFill>
          <p:spPr>
            <a:xfrm>
              <a:off x="1275599" y="2665825"/>
              <a:ext cx="944491" cy="921700"/>
            </a:xfrm>
            <a:prstGeom prst="rect">
              <a:avLst/>
            </a:prstGeom>
            <a:noFill/>
            <a:ln>
              <a:noFill/>
            </a:ln>
          </p:spPr>
        </p:pic>
        <p:pic>
          <p:nvPicPr>
            <p:cNvPr id="2727" name="Google Shape;2727;g33e3027fc13_6_875"/>
            <p:cNvPicPr preferRelativeResize="0"/>
            <p:nvPr/>
          </p:nvPicPr>
          <p:blipFill rotWithShape="1">
            <a:blip r:embed="rId5">
              <a:alphaModFix/>
            </a:blip>
            <a:srcRect b="0" l="0" r="0" t="0"/>
            <a:stretch/>
          </p:blipFill>
          <p:spPr>
            <a:xfrm>
              <a:off x="3404507" y="2695685"/>
              <a:ext cx="892593" cy="921700"/>
            </a:xfrm>
            <a:prstGeom prst="rect">
              <a:avLst/>
            </a:prstGeom>
            <a:noFill/>
            <a:ln>
              <a:noFill/>
            </a:ln>
          </p:spPr>
        </p:pic>
        <p:pic>
          <p:nvPicPr>
            <p:cNvPr id="2728" name="Google Shape;2728;g33e3027fc13_6_875"/>
            <p:cNvPicPr preferRelativeResize="0"/>
            <p:nvPr/>
          </p:nvPicPr>
          <p:blipFill rotWithShape="1">
            <a:blip r:embed="rId6">
              <a:alphaModFix/>
            </a:blip>
            <a:srcRect b="0" l="0" r="0" t="0"/>
            <a:stretch/>
          </p:blipFill>
          <p:spPr>
            <a:xfrm>
              <a:off x="2350957" y="2659656"/>
              <a:ext cx="957273" cy="938273"/>
            </a:xfrm>
            <a:prstGeom prst="rect">
              <a:avLst/>
            </a:prstGeom>
            <a:noFill/>
            <a:ln>
              <a:noFill/>
            </a:ln>
          </p:spPr>
        </p:pic>
      </p:grpSp>
      <p:pic>
        <p:nvPicPr>
          <p:cNvPr id="2729" name="Google Shape;2729;g33e3027fc13_6_875"/>
          <p:cNvPicPr preferRelativeResize="0"/>
          <p:nvPr/>
        </p:nvPicPr>
        <p:blipFill rotWithShape="1">
          <a:blip r:embed="rId7">
            <a:alphaModFix/>
          </a:blip>
          <a:srcRect b="85" l="36328" r="-455" t="22515"/>
          <a:stretch/>
        </p:blipFill>
        <p:spPr>
          <a:xfrm>
            <a:off x="241852" y="5054211"/>
            <a:ext cx="5600936" cy="1463693"/>
          </a:xfrm>
          <a:prstGeom prst="rect">
            <a:avLst/>
          </a:prstGeom>
          <a:noFill/>
          <a:ln>
            <a:noFill/>
          </a:ln>
        </p:spPr>
      </p:pic>
      <p:sp>
        <p:nvSpPr>
          <p:cNvPr id="2730" name="Google Shape;2730;g33e3027fc13_6_875"/>
          <p:cNvSpPr txBox="1"/>
          <p:nvPr/>
        </p:nvSpPr>
        <p:spPr>
          <a:xfrm>
            <a:off x="1348203" y="6460391"/>
            <a:ext cx="4923900" cy="292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Source: Compilation of publicly available images (via Google image search)</a:t>
            </a:r>
            <a:endParaRPr sz="1100">
              <a:solidFill>
                <a:schemeClr val="dk1"/>
              </a:solidFill>
              <a:latin typeface="Arial"/>
              <a:ea typeface="Arial"/>
              <a:cs typeface="Arial"/>
              <a:sym typeface="Arial"/>
            </a:endParaRPr>
          </a:p>
        </p:txBody>
      </p:sp>
      <p:sp>
        <p:nvSpPr>
          <p:cNvPr id="2731" name="Google Shape;2731;g33e3027fc13_6_875"/>
          <p:cNvSpPr txBox="1"/>
          <p:nvPr/>
        </p:nvSpPr>
        <p:spPr>
          <a:xfrm>
            <a:off x="301092" y="154528"/>
            <a:ext cx="11688300" cy="9144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Clr>
                <a:schemeClr val="dk1"/>
              </a:buClr>
              <a:buSzPts val="2900"/>
              <a:buFont typeface="Arial"/>
              <a:buNone/>
            </a:pPr>
            <a:r>
              <a:rPr b="1" lang="en-US" sz="2900">
                <a:solidFill>
                  <a:schemeClr val="dk1"/>
                </a:solidFill>
                <a:latin typeface="Arial"/>
                <a:ea typeface="Arial"/>
                <a:cs typeface="Arial"/>
                <a:sym typeface="Arial"/>
              </a:rPr>
              <a:t>Pathways to overcome scaling challenges with SDM Fibers</a:t>
            </a:r>
            <a:endParaRPr b="1" sz="2900">
              <a:solidFill>
                <a:schemeClr val="dk1"/>
              </a:solidFill>
              <a:latin typeface="Arial"/>
              <a:ea typeface="Arial"/>
              <a:cs typeface="Arial"/>
              <a:sym typeface="Arial"/>
            </a:endParaRPr>
          </a:p>
        </p:txBody>
      </p:sp>
      <p:cxnSp>
        <p:nvCxnSpPr>
          <p:cNvPr id="2732" name="Google Shape;2732;g33e3027fc13_6_875"/>
          <p:cNvCxnSpPr/>
          <p:nvPr/>
        </p:nvCxnSpPr>
        <p:spPr>
          <a:xfrm>
            <a:off x="6106340" y="1068928"/>
            <a:ext cx="0" cy="5535300"/>
          </a:xfrm>
          <a:prstGeom prst="straightConnector1">
            <a:avLst/>
          </a:prstGeom>
          <a:noFill/>
          <a:ln cap="flat" cmpd="sng" w="38100">
            <a:solidFill>
              <a:schemeClr val="dk1"/>
            </a:solidFill>
            <a:prstDash val="solid"/>
            <a:round/>
            <a:headEnd len="sm" w="sm" type="none"/>
            <a:tailEnd len="sm" w="sm" type="none"/>
          </a:ln>
        </p:spPr>
      </p:cxnSp>
      <p:sp>
        <p:nvSpPr>
          <p:cNvPr id="2733" name="Google Shape;2733;g33e3027fc13_6_875"/>
          <p:cNvSpPr txBox="1"/>
          <p:nvPr/>
        </p:nvSpPr>
        <p:spPr>
          <a:xfrm>
            <a:off x="6145332" y="2706967"/>
            <a:ext cx="58752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i="1" lang="en-US" sz="1600">
                <a:solidFill>
                  <a:schemeClr val="dk1"/>
                </a:solidFill>
                <a:latin typeface="Arial"/>
                <a:ea typeface="Arial"/>
                <a:cs typeface="Arial"/>
                <a:sym typeface="Arial"/>
              </a:rPr>
              <a:t>Optical fiber properties that impact </a:t>
            </a:r>
            <a:r>
              <a:rPr i="1" lang="en-US" sz="1600">
                <a:solidFill>
                  <a:srgbClr val="3399FF"/>
                </a:solidFill>
                <a:latin typeface="Arial"/>
                <a:ea typeface="Arial"/>
                <a:cs typeface="Arial"/>
                <a:sym typeface="Arial"/>
              </a:rPr>
              <a:t>SNR</a:t>
            </a:r>
            <a:r>
              <a:rPr i="1" lang="en-US" sz="1600">
                <a:solidFill>
                  <a:schemeClr val="dk1"/>
                </a:solidFill>
                <a:latin typeface="Arial"/>
                <a:ea typeface="Arial"/>
                <a:cs typeface="Arial"/>
                <a:sym typeface="Arial"/>
              </a:rPr>
              <a:t> include polarization dependency loss, crosstalk, mode dependency loss, intermode interference, microbend sensitivity, and attenuation.</a:t>
            </a:r>
            <a:endParaRPr sz="1900"/>
          </a:p>
        </p:txBody>
      </p:sp>
      <p:sp>
        <p:nvSpPr>
          <p:cNvPr id="2734" name="Google Shape;2734;g33e3027fc13_6_875"/>
          <p:cNvSpPr txBox="1"/>
          <p:nvPr/>
        </p:nvSpPr>
        <p:spPr>
          <a:xfrm>
            <a:off x="6088676" y="5145983"/>
            <a:ext cx="5567700" cy="8619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i="1" lang="en-US" sz="1600">
                <a:solidFill>
                  <a:schemeClr val="dk1"/>
                </a:solidFill>
                <a:latin typeface="Arial"/>
                <a:ea typeface="Arial"/>
                <a:cs typeface="Arial"/>
                <a:sym typeface="Arial"/>
              </a:rPr>
              <a:t>Future optical line systems and transceiver technologies required to support these revolutionary fibers will also impact </a:t>
            </a:r>
            <a:r>
              <a:rPr i="1" lang="en-US" sz="1600">
                <a:solidFill>
                  <a:srgbClr val="3399FF"/>
                </a:solidFill>
                <a:latin typeface="Arial"/>
                <a:ea typeface="Arial"/>
                <a:cs typeface="Arial"/>
                <a:sym typeface="Arial"/>
              </a:rPr>
              <a:t>SNR.</a:t>
            </a:r>
            <a:endParaRPr sz="1900"/>
          </a:p>
        </p:txBody>
      </p:sp>
      <p:sp>
        <p:nvSpPr>
          <p:cNvPr id="2735" name="Google Shape;2735;g33e3027fc13_6_875"/>
          <p:cNvSpPr txBox="1"/>
          <p:nvPr/>
        </p:nvSpPr>
        <p:spPr>
          <a:xfrm>
            <a:off x="7482036" y="1468155"/>
            <a:ext cx="3652800" cy="369300"/>
          </a:xfrm>
          <a:prstGeom prst="rect">
            <a:avLst/>
          </a:prstGeom>
          <a:blipFill rotWithShape="1">
            <a:blip r:embed="rId8">
              <a:alphaModFix/>
            </a:blip>
            <a:stretch>
              <a:fillRect b="-37778" l="-1559" r="-2449" t="-2218"/>
            </a:stretch>
          </a:blip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latin typeface="Arial"/>
                <a:ea typeface="Arial"/>
                <a:cs typeface="Arial"/>
                <a:sym typeface="Arial"/>
              </a:rPr>
              <a:t> </a:t>
            </a:r>
            <a:endParaRPr sz="1900"/>
          </a:p>
        </p:txBody>
      </p:sp>
      <p:cxnSp>
        <p:nvCxnSpPr>
          <p:cNvPr id="2736" name="Google Shape;2736;g33e3027fc13_6_875"/>
          <p:cNvCxnSpPr/>
          <p:nvPr/>
        </p:nvCxnSpPr>
        <p:spPr>
          <a:xfrm rot="10800000">
            <a:off x="8265357" y="1837627"/>
            <a:ext cx="0" cy="274800"/>
          </a:xfrm>
          <a:prstGeom prst="straightConnector1">
            <a:avLst/>
          </a:prstGeom>
          <a:noFill/>
          <a:ln cap="flat" cmpd="sng" w="12700">
            <a:solidFill>
              <a:srgbClr val="00B050"/>
            </a:solidFill>
            <a:prstDash val="solid"/>
            <a:round/>
            <a:headEnd len="sm" w="sm" type="none"/>
            <a:tailEnd len="med" w="med" type="triangle"/>
          </a:ln>
        </p:spPr>
      </p:cxnSp>
      <p:sp>
        <p:nvSpPr>
          <p:cNvPr id="2737" name="Google Shape;2737;g33e3027fc13_6_875"/>
          <p:cNvSpPr txBox="1"/>
          <p:nvPr/>
        </p:nvSpPr>
        <p:spPr>
          <a:xfrm>
            <a:off x="7343784" y="2018413"/>
            <a:ext cx="11352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B050"/>
                </a:solidFill>
                <a:latin typeface="Arial"/>
                <a:ea typeface="Arial"/>
                <a:cs typeface="Arial"/>
                <a:sym typeface="Arial"/>
              </a:rPr>
              <a:t>Polarization</a:t>
            </a:r>
            <a:endParaRPr sz="1900"/>
          </a:p>
        </p:txBody>
      </p:sp>
      <p:cxnSp>
        <p:nvCxnSpPr>
          <p:cNvPr id="2738" name="Google Shape;2738;g33e3027fc13_6_875"/>
          <p:cNvCxnSpPr/>
          <p:nvPr/>
        </p:nvCxnSpPr>
        <p:spPr>
          <a:xfrm rot="10800000">
            <a:off x="8560921" y="1810640"/>
            <a:ext cx="0" cy="506400"/>
          </a:xfrm>
          <a:prstGeom prst="straightConnector1">
            <a:avLst/>
          </a:prstGeom>
          <a:noFill/>
          <a:ln cap="flat" cmpd="sng" w="12700">
            <a:solidFill>
              <a:srgbClr val="7030A0"/>
            </a:solidFill>
            <a:prstDash val="solid"/>
            <a:round/>
            <a:headEnd len="sm" w="sm" type="none"/>
            <a:tailEnd len="med" w="med" type="triangle"/>
          </a:ln>
        </p:spPr>
      </p:cxnSp>
      <p:sp>
        <p:nvSpPr>
          <p:cNvPr id="2739" name="Google Shape;2739;g33e3027fc13_6_875"/>
          <p:cNvSpPr txBox="1"/>
          <p:nvPr/>
        </p:nvSpPr>
        <p:spPr>
          <a:xfrm>
            <a:off x="7911461" y="2304151"/>
            <a:ext cx="21207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7030A0"/>
                </a:solidFill>
                <a:latin typeface="Arial"/>
                <a:ea typeface="Arial"/>
                <a:cs typeface="Arial"/>
                <a:sym typeface="Arial"/>
              </a:rPr>
              <a:t>spatial paths (core/mm²)</a:t>
            </a:r>
            <a:endParaRPr sz="1900"/>
          </a:p>
        </p:txBody>
      </p:sp>
      <p:cxnSp>
        <p:nvCxnSpPr>
          <p:cNvPr id="2740" name="Google Shape;2740;g33e3027fc13_6_875"/>
          <p:cNvCxnSpPr/>
          <p:nvPr/>
        </p:nvCxnSpPr>
        <p:spPr>
          <a:xfrm rot="10800000">
            <a:off x="8893432" y="1810705"/>
            <a:ext cx="0" cy="266100"/>
          </a:xfrm>
          <a:prstGeom prst="straightConnector1">
            <a:avLst/>
          </a:prstGeom>
          <a:noFill/>
          <a:ln cap="flat" cmpd="sng" w="12700">
            <a:solidFill>
              <a:srgbClr val="FF3399"/>
            </a:solidFill>
            <a:prstDash val="solid"/>
            <a:round/>
            <a:headEnd len="sm" w="sm" type="none"/>
            <a:tailEnd len="med" w="med" type="triangle"/>
          </a:ln>
        </p:spPr>
      </p:cxnSp>
      <p:sp>
        <p:nvSpPr>
          <p:cNvPr id="2741" name="Google Shape;2741;g33e3027fc13_6_875"/>
          <p:cNvSpPr txBox="1"/>
          <p:nvPr/>
        </p:nvSpPr>
        <p:spPr>
          <a:xfrm>
            <a:off x="8698237" y="2037852"/>
            <a:ext cx="10392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FF3399"/>
                </a:solidFill>
                <a:latin typeface="Arial"/>
                <a:ea typeface="Arial"/>
                <a:cs typeface="Arial"/>
                <a:sym typeface="Arial"/>
              </a:rPr>
              <a:t>Bandwidth</a:t>
            </a:r>
            <a:endParaRPr sz="1900"/>
          </a:p>
        </p:txBody>
      </p:sp>
      <p:cxnSp>
        <p:nvCxnSpPr>
          <p:cNvPr id="2742" name="Google Shape;2742;g33e3027fc13_6_875"/>
          <p:cNvCxnSpPr/>
          <p:nvPr/>
        </p:nvCxnSpPr>
        <p:spPr>
          <a:xfrm rot="10800000">
            <a:off x="10620632" y="1816273"/>
            <a:ext cx="0" cy="266100"/>
          </a:xfrm>
          <a:prstGeom prst="straightConnector1">
            <a:avLst/>
          </a:prstGeom>
          <a:noFill/>
          <a:ln cap="flat" cmpd="sng" w="9525">
            <a:solidFill>
              <a:srgbClr val="0066CC"/>
            </a:solidFill>
            <a:prstDash val="solid"/>
            <a:round/>
            <a:headEnd len="sm" w="sm" type="none"/>
            <a:tailEnd len="med" w="med" type="triangle"/>
          </a:ln>
        </p:spPr>
      </p:cxnSp>
      <p:sp>
        <p:nvSpPr>
          <p:cNvPr id="2743" name="Google Shape;2743;g33e3027fc13_6_875"/>
          <p:cNvSpPr txBox="1"/>
          <p:nvPr/>
        </p:nvSpPr>
        <p:spPr>
          <a:xfrm>
            <a:off x="10378457" y="2029765"/>
            <a:ext cx="6825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sp>
        <p:nvSpPr>
          <p:cNvPr id="2744" name="Google Shape;2744;g33e3027fc13_6_875"/>
          <p:cNvSpPr txBox="1"/>
          <p:nvPr/>
        </p:nvSpPr>
        <p:spPr>
          <a:xfrm>
            <a:off x="6097693" y="1763813"/>
            <a:ext cx="16248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262626"/>
                </a:solidFill>
                <a:latin typeface="Arial"/>
                <a:ea typeface="Arial"/>
                <a:cs typeface="Arial"/>
                <a:sym typeface="Arial"/>
              </a:rPr>
              <a:t>Capacity per path </a:t>
            </a:r>
            <a:endParaRPr sz="1900"/>
          </a:p>
        </p:txBody>
      </p:sp>
      <p:cxnSp>
        <p:nvCxnSpPr>
          <p:cNvPr id="2745" name="Google Shape;2745;g33e3027fc13_6_875"/>
          <p:cNvCxnSpPr/>
          <p:nvPr/>
        </p:nvCxnSpPr>
        <p:spPr>
          <a:xfrm>
            <a:off x="7218061" y="1652820"/>
            <a:ext cx="251700" cy="0"/>
          </a:xfrm>
          <a:prstGeom prst="straightConnector1">
            <a:avLst/>
          </a:prstGeom>
          <a:noFill/>
          <a:ln cap="flat" cmpd="sng" w="12700">
            <a:solidFill>
              <a:schemeClr val="dk2"/>
            </a:solidFill>
            <a:prstDash val="solid"/>
            <a:round/>
            <a:headEnd len="sm" w="sm" type="none"/>
            <a:tailEnd len="med" w="med" type="triangle"/>
          </a:ln>
        </p:spPr>
      </p:cxnSp>
      <p:cxnSp>
        <p:nvCxnSpPr>
          <p:cNvPr id="2746" name="Google Shape;2746;g33e3027fc13_6_875"/>
          <p:cNvCxnSpPr/>
          <p:nvPr/>
        </p:nvCxnSpPr>
        <p:spPr>
          <a:xfrm>
            <a:off x="7218953" y="1652820"/>
            <a:ext cx="0" cy="184800"/>
          </a:xfrm>
          <a:prstGeom prst="straightConnector1">
            <a:avLst/>
          </a:prstGeom>
          <a:noFill/>
          <a:ln cap="flat" cmpd="sng" w="12700">
            <a:solidFill>
              <a:schemeClr val="accent1"/>
            </a:solidFill>
            <a:prstDash val="solid"/>
            <a:round/>
            <a:headEnd len="sm" w="sm" type="none"/>
            <a:tailEnd len="sm" w="sm" type="none"/>
          </a:ln>
        </p:spPr>
      </p:cxnSp>
      <p:grpSp>
        <p:nvGrpSpPr>
          <p:cNvPr id="2747" name="Google Shape;2747;g33e3027fc13_6_875"/>
          <p:cNvGrpSpPr/>
          <p:nvPr/>
        </p:nvGrpSpPr>
        <p:grpSpPr>
          <a:xfrm>
            <a:off x="6853672" y="3853277"/>
            <a:ext cx="4300019" cy="1182138"/>
            <a:chOff x="4706984" y="4276244"/>
            <a:chExt cx="3225095" cy="886626"/>
          </a:xfrm>
        </p:grpSpPr>
        <p:sp>
          <p:nvSpPr>
            <p:cNvPr id="2748" name="Google Shape;2748;g33e3027fc13_6_875"/>
            <p:cNvSpPr/>
            <p:nvPr/>
          </p:nvSpPr>
          <p:spPr>
            <a:xfrm>
              <a:off x="4706984" y="4362155"/>
              <a:ext cx="814800" cy="348900"/>
            </a:xfrm>
            <a:prstGeom prst="rect">
              <a:avLst/>
            </a:prstGeom>
            <a:noFill/>
            <a:ln cap="flat" cmpd="sng" w="12700">
              <a:solidFill>
                <a:srgbClr val="0066CC"/>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300">
                  <a:solidFill>
                    <a:schemeClr val="dk1"/>
                  </a:solidFill>
                  <a:latin typeface="Arial"/>
                  <a:ea typeface="Arial"/>
                  <a:cs typeface="Arial"/>
                  <a:sym typeface="Arial"/>
                </a:rPr>
                <a:t>Signal generator</a:t>
              </a:r>
              <a:endParaRPr sz="1900"/>
            </a:p>
          </p:txBody>
        </p:sp>
        <p:sp>
          <p:nvSpPr>
            <p:cNvPr id="2749" name="Google Shape;2749;g33e3027fc13_6_875"/>
            <p:cNvSpPr/>
            <p:nvPr/>
          </p:nvSpPr>
          <p:spPr>
            <a:xfrm>
              <a:off x="7117279" y="4341865"/>
              <a:ext cx="814800" cy="348900"/>
            </a:xfrm>
            <a:prstGeom prst="rect">
              <a:avLst/>
            </a:prstGeom>
            <a:solidFill>
              <a:schemeClr val="lt1"/>
            </a:solidFill>
            <a:ln cap="flat" cmpd="sng" w="12700">
              <a:solidFill>
                <a:srgbClr val="0066CC"/>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300">
                  <a:solidFill>
                    <a:schemeClr val="dk1"/>
                  </a:solidFill>
                  <a:latin typeface="Arial"/>
                  <a:ea typeface="Arial"/>
                  <a:cs typeface="Arial"/>
                  <a:sym typeface="Arial"/>
                </a:rPr>
                <a:t>Receiver</a:t>
              </a:r>
              <a:endParaRPr sz="1900"/>
            </a:p>
          </p:txBody>
        </p:sp>
        <p:cxnSp>
          <p:nvCxnSpPr>
            <p:cNvPr id="2750" name="Google Shape;2750;g33e3027fc13_6_875"/>
            <p:cNvCxnSpPr>
              <a:stCxn id="2748" idx="3"/>
              <a:endCxn id="2749" idx="1"/>
            </p:cNvCxnSpPr>
            <p:nvPr/>
          </p:nvCxnSpPr>
          <p:spPr>
            <a:xfrm flipH="1" rot="10800000">
              <a:off x="5521784" y="4516205"/>
              <a:ext cx="1595400" cy="20400"/>
            </a:xfrm>
            <a:prstGeom prst="straightConnector1">
              <a:avLst/>
            </a:prstGeom>
            <a:noFill/>
            <a:ln cap="flat" cmpd="sng" w="12700">
              <a:solidFill>
                <a:schemeClr val="dk1"/>
              </a:solidFill>
              <a:prstDash val="solid"/>
              <a:round/>
              <a:headEnd len="sm" w="sm" type="none"/>
              <a:tailEnd len="sm" w="sm" type="none"/>
            </a:ln>
          </p:spPr>
        </p:cxnSp>
        <p:grpSp>
          <p:nvGrpSpPr>
            <p:cNvPr id="2751" name="Google Shape;2751;g33e3027fc13_6_875"/>
            <p:cNvGrpSpPr/>
            <p:nvPr/>
          </p:nvGrpSpPr>
          <p:grpSpPr>
            <a:xfrm>
              <a:off x="5832924" y="4289006"/>
              <a:ext cx="367139" cy="237588"/>
              <a:chOff x="5853381" y="4301836"/>
              <a:chExt cx="367139" cy="237588"/>
            </a:xfrm>
          </p:grpSpPr>
          <p:sp>
            <p:nvSpPr>
              <p:cNvPr id="2752" name="Google Shape;2752;g33e3027fc13_6_875"/>
              <p:cNvSpPr/>
              <p:nvPr/>
            </p:nvSpPr>
            <p:spPr>
              <a:xfrm>
                <a:off x="5853381" y="4301836"/>
                <a:ext cx="177900" cy="234900"/>
              </a:xfrm>
              <a:prstGeom prst="ellipse">
                <a:avLst/>
              </a:prstGeom>
              <a:noFill/>
              <a:ln cap="flat" cmpd="sng" w="9525">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753" name="Google Shape;2753;g33e3027fc13_6_875"/>
              <p:cNvSpPr/>
              <p:nvPr/>
            </p:nvSpPr>
            <p:spPr>
              <a:xfrm>
                <a:off x="5938080" y="4301836"/>
                <a:ext cx="177900" cy="234900"/>
              </a:xfrm>
              <a:prstGeom prst="ellipse">
                <a:avLst/>
              </a:prstGeom>
              <a:noFill/>
              <a:ln cap="flat" cmpd="sng" w="9525">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754" name="Google Shape;2754;g33e3027fc13_6_875"/>
              <p:cNvSpPr/>
              <p:nvPr/>
            </p:nvSpPr>
            <p:spPr>
              <a:xfrm>
                <a:off x="6042620" y="4304524"/>
                <a:ext cx="177900" cy="234900"/>
              </a:xfrm>
              <a:prstGeom prst="ellipse">
                <a:avLst/>
              </a:prstGeom>
              <a:noFill/>
              <a:ln cap="flat" cmpd="sng" w="9525">
                <a:solidFill>
                  <a:schemeClr val="dk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grpSp>
        <p:sp>
          <p:nvSpPr>
            <p:cNvPr id="2755" name="Google Shape;2755;g33e3027fc13_6_875"/>
            <p:cNvSpPr/>
            <p:nvPr/>
          </p:nvSpPr>
          <p:spPr>
            <a:xfrm rot="5400000">
              <a:off x="6398302" y="4362194"/>
              <a:ext cx="520800" cy="348900"/>
            </a:xfrm>
            <a:prstGeom prst="triangle">
              <a:avLst>
                <a:gd fmla="val 50000" name="adj"/>
              </a:avLst>
            </a:prstGeom>
            <a:solidFill>
              <a:schemeClr val="lt1"/>
            </a:solidFill>
            <a:ln cap="flat" cmpd="sng" w="25400">
              <a:solidFill>
                <a:srgbClr val="0066CC"/>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cxnSp>
          <p:nvCxnSpPr>
            <p:cNvPr id="2756" name="Google Shape;2756;g33e3027fc13_6_875"/>
            <p:cNvCxnSpPr/>
            <p:nvPr/>
          </p:nvCxnSpPr>
          <p:spPr>
            <a:xfrm rot="10800000">
              <a:off x="5063078" y="4768025"/>
              <a:ext cx="0" cy="199500"/>
            </a:xfrm>
            <a:prstGeom prst="straightConnector1">
              <a:avLst/>
            </a:prstGeom>
            <a:noFill/>
            <a:ln cap="flat" cmpd="sng" w="9525">
              <a:solidFill>
                <a:srgbClr val="0066CC"/>
              </a:solidFill>
              <a:prstDash val="solid"/>
              <a:round/>
              <a:headEnd len="sm" w="sm" type="none"/>
              <a:tailEnd len="med" w="med" type="triangle"/>
            </a:ln>
          </p:spPr>
        </p:cxnSp>
        <p:sp>
          <p:nvSpPr>
            <p:cNvPr id="2757" name="Google Shape;2757;g33e3027fc13_6_875"/>
            <p:cNvSpPr txBox="1"/>
            <p:nvPr/>
          </p:nvSpPr>
          <p:spPr>
            <a:xfrm>
              <a:off x="4828883" y="4900612"/>
              <a:ext cx="5118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cxnSp>
          <p:nvCxnSpPr>
            <p:cNvPr id="2758" name="Google Shape;2758;g33e3027fc13_6_875"/>
            <p:cNvCxnSpPr/>
            <p:nvPr/>
          </p:nvCxnSpPr>
          <p:spPr>
            <a:xfrm rot="10800000">
              <a:off x="6644614" y="4787842"/>
              <a:ext cx="0" cy="199500"/>
            </a:xfrm>
            <a:prstGeom prst="straightConnector1">
              <a:avLst/>
            </a:prstGeom>
            <a:noFill/>
            <a:ln cap="flat" cmpd="sng" w="9525">
              <a:solidFill>
                <a:srgbClr val="0066CC"/>
              </a:solidFill>
              <a:prstDash val="solid"/>
              <a:round/>
              <a:headEnd len="sm" w="sm" type="none"/>
              <a:tailEnd len="med" w="med" type="triangle"/>
            </a:ln>
          </p:spPr>
        </p:cxnSp>
        <p:sp>
          <p:nvSpPr>
            <p:cNvPr id="2759" name="Google Shape;2759;g33e3027fc13_6_875"/>
            <p:cNvSpPr txBox="1"/>
            <p:nvPr/>
          </p:nvSpPr>
          <p:spPr>
            <a:xfrm>
              <a:off x="6410419" y="4920429"/>
              <a:ext cx="5118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cxnSp>
          <p:nvCxnSpPr>
            <p:cNvPr id="2760" name="Google Shape;2760;g33e3027fc13_6_875"/>
            <p:cNvCxnSpPr/>
            <p:nvPr/>
          </p:nvCxnSpPr>
          <p:spPr>
            <a:xfrm rot="10800000">
              <a:off x="7517775" y="4787882"/>
              <a:ext cx="0" cy="199500"/>
            </a:xfrm>
            <a:prstGeom prst="straightConnector1">
              <a:avLst/>
            </a:prstGeom>
            <a:noFill/>
            <a:ln cap="flat" cmpd="sng" w="9525">
              <a:solidFill>
                <a:srgbClr val="0066CC"/>
              </a:solidFill>
              <a:prstDash val="solid"/>
              <a:round/>
              <a:headEnd len="sm" w="sm" type="none"/>
              <a:tailEnd len="med" w="med" type="triangle"/>
            </a:ln>
          </p:spPr>
        </p:cxnSp>
        <p:sp>
          <p:nvSpPr>
            <p:cNvPr id="2761" name="Google Shape;2761;g33e3027fc13_6_875"/>
            <p:cNvSpPr txBox="1"/>
            <p:nvPr/>
          </p:nvSpPr>
          <p:spPr>
            <a:xfrm>
              <a:off x="7283580" y="4920469"/>
              <a:ext cx="511800" cy="2424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grpSp>
      <p:cxnSp>
        <p:nvCxnSpPr>
          <p:cNvPr id="2762" name="Google Shape;2762;g33e3027fc13_6_875"/>
          <p:cNvCxnSpPr/>
          <p:nvPr/>
        </p:nvCxnSpPr>
        <p:spPr>
          <a:xfrm rot="10800000">
            <a:off x="8591284" y="4300051"/>
            <a:ext cx="0" cy="266100"/>
          </a:xfrm>
          <a:prstGeom prst="straightConnector1">
            <a:avLst/>
          </a:prstGeom>
          <a:noFill/>
          <a:ln cap="flat" cmpd="sng" w="9525">
            <a:solidFill>
              <a:srgbClr val="0066CC"/>
            </a:solidFill>
            <a:prstDash val="solid"/>
            <a:round/>
            <a:headEnd len="sm" w="sm" type="none"/>
            <a:tailEnd len="med" w="med" type="triangle"/>
          </a:ln>
        </p:spPr>
      </p:cxnSp>
      <p:sp>
        <p:nvSpPr>
          <p:cNvPr id="2763" name="Google Shape;2763;g33e3027fc13_6_875"/>
          <p:cNvSpPr txBox="1"/>
          <p:nvPr/>
        </p:nvSpPr>
        <p:spPr>
          <a:xfrm>
            <a:off x="8253420" y="4528353"/>
            <a:ext cx="682500" cy="3231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1300">
                <a:solidFill>
                  <a:srgbClr val="0066CC"/>
                </a:solidFill>
                <a:latin typeface="Arial"/>
                <a:ea typeface="Arial"/>
                <a:cs typeface="Arial"/>
                <a:sym typeface="Arial"/>
              </a:rPr>
              <a:t>Noise</a:t>
            </a:r>
            <a:endParaRPr sz="1900"/>
          </a:p>
        </p:txBody>
      </p:sp>
      <p:pic>
        <p:nvPicPr>
          <p:cNvPr id="2764" name="Google Shape;2764;g33e3027fc13_6_875"/>
          <p:cNvPicPr preferRelativeResize="0"/>
          <p:nvPr/>
        </p:nvPicPr>
        <p:blipFill rotWithShape="1">
          <a:blip r:embed="rId9">
            <a:alphaModFix/>
          </a:blip>
          <a:srcRect b="0" l="0" r="0" t="0"/>
          <a:stretch/>
        </p:blipFill>
        <p:spPr>
          <a:xfrm>
            <a:off x="300961" y="970917"/>
            <a:ext cx="4903806" cy="2385237"/>
          </a:xfrm>
          <a:prstGeom prst="rect">
            <a:avLst/>
          </a:prstGeom>
          <a:noFill/>
          <a:ln>
            <a:noFill/>
          </a:ln>
        </p:spPr>
      </p:pic>
      <p:sp>
        <p:nvSpPr>
          <p:cNvPr id="2765" name="Google Shape;2765;g33e3027fc13_6_875"/>
          <p:cNvSpPr txBox="1"/>
          <p:nvPr/>
        </p:nvSpPr>
        <p:spPr>
          <a:xfrm>
            <a:off x="192065" y="3261536"/>
            <a:ext cx="5920800" cy="4002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900">
                <a:solidFill>
                  <a:schemeClr val="dk1"/>
                </a:solidFill>
                <a:latin typeface="Arial"/>
                <a:ea typeface="Arial"/>
                <a:cs typeface="Arial"/>
                <a:sym typeface="Arial"/>
              </a:rPr>
              <a:t>Werner Klaus, “The Role of Parallelism in the Evolution of Optical Fiber Communication Systems,” Proceedings of the IEEE, November 2022</a:t>
            </a:r>
            <a:endParaRPr sz="19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0" name="Shape 2770"/>
        <p:cNvGrpSpPr/>
        <p:nvPr/>
      </p:nvGrpSpPr>
      <p:grpSpPr>
        <a:xfrm>
          <a:off x="0" y="0"/>
          <a:ext cx="0" cy="0"/>
          <a:chOff x="0" y="0"/>
          <a:chExt cx="0" cy="0"/>
        </a:xfrm>
      </p:grpSpPr>
      <p:sp>
        <p:nvSpPr>
          <p:cNvPr id="2771" name="Google Shape;2771;g33e3027fc13_16_802"/>
          <p:cNvSpPr txBox="1"/>
          <p:nvPr>
            <p:ph type="ctrTitle"/>
          </p:nvPr>
        </p:nvSpPr>
        <p:spPr>
          <a:xfrm>
            <a:off x="2217839" y="1778806"/>
            <a:ext cx="9081600" cy="151590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rgbClr val="FEFEFE"/>
              </a:buClr>
              <a:buSzPts val="5300"/>
              <a:buFont typeface="Lato Light"/>
              <a:buNone/>
            </a:pPr>
            <a:r>
              <a:rPr lang="en-US" sz="5300" cap="none"/>
              <a:t>Networks of the future</a:t>
            </a:r>
            <a:br>
              <a:rPr b="0" lang="en-US" sz="3200">
                <a:solidFill>
                  <a:schemeClr val="lt1"/>
                </a:solidFill>
              </a:rPr>
            </a:br>
            <a:r>
              <a:rPr lang="en-US" sz="2300" cap="none"/>
              <a:t>bleeding-edge technologies and how soon will they be here?</a:t>
            </a:r>
            <a:endParaRPr sz="2300" cap="none">
              <a:solidFill>
                <a:schemeClr val="lt1"/>
              </a:solidFill>
            </a:endParaRPr>
          </a:p>
        </p:txBody>
      </p:sp>
      <p:sp>
        <p:nvSpPr>
          <p:cNvPr id="2772" name="Google Shape;2772;g33e3027fc13_16_802"/>
          <p:cNvSpPr txBox="1"/>
          <p:nvPr>
            <p:ph idx="1" type="subTitle"/>
          </p:nvPr>
        </p:nvSpPr>
        <p:spPr>
          <a:xfrm>
            <a:off x="2206957" y="3586548"/>
            <a:ext cx="7716900" cy="684900"/>
          </a:xfrm>
          <a:prstGeom prst="rect">
            <a:avLst/>
          </a:prstGeom>
          <a:noFill/>
          <a:ln>
            <a:noFill/>
          </a:ln>
        </p:spPr>
        <p:txBody>
          <a:bodyPr anchorCtr="0" anchor="ctr" bIns="0" lIns="0" spcFirstLastPara="1" rIns="0" wrap="square" tIns="0">
            <a:spAutoFit/>
          </a:bodyPr>
          <a:lstStyle/>
          <a:p>
            <a:pPr indent="0" lvl="0" marL="0" rtl="0" algn="l">
              <a:lnSpc>
                <a:spcPct val="110000"/>
              </a:lnSpc>
              <a:spcBef>
                <a:spcPts val="0"/>
              </a:spcBef>
              <a:spcAft>
                <a:spcPts val="0"/>
              </a:spcAft>
              <a:buClr>
                <a:srgbClr val="FEFEFE"/>
              </a:buClr>
              <a:buSzPts val="2000"/>
              <a:buNone/>
            </a:pPr>
            <a:r>
              <a:rPr b="1" lang="en-US" sz="2000"/>
              <a:t>Dirk van den Borne</a:t>
            </a:r>
            <a:endParaRPr/>
          </a:p>
          <a:p>
            <a:pPr indent="0" lvl="0" marL="0" rtl="0" algn="l">
              <a:lnSpc>
                <a:spcPct val="110000"/>
              </a:lnSpc>
              <a:spcBef>
                <a:spcPts val="300"/>
              </a:spcBef>
              <a:spcAft>
                <a:spcPts val="0"/>
              </a:spcAft>
              <a:buClr>
                <a:srgbClr val="FEFEFE"/>
              </a:buClr>
              <a:buSzPts val="2000"/>
              <a:buNone/>
            </a:pPr>
            <a:r>
              <a:rPr lang="en-US" sz="2000"/>
              <a:t>30</a:t>
            </a:r>
            <a:r>
              <a:rPr baseline="30000" lang="en-US" sz="2000"/>
              <a:t>th</a:t>
            </a:r>
            <a:r>
              <a:rPr lang="en-US" sz="2000"/>
              <a:t> March 2025, OFCnet workshop, OFC 2025, San Francisco</a:t>
            </a:r>
            <a:endParaRPr/>
          </a:p>
        </p:txBody>
      </p:sp>
      <p:sp>
        <p:nvSpPr>
          <p:cNvPr id="2773" name="Google Shape;2773;g33e3027fc13_16_802"/>
          <p:cNvSpPr/>
          <p:nvPr/>
        </p:nvSpPr>
        <p:spPr>
          <a:xfrm>
            <a:off x="1207823" y="3671094"/>
            <a:ext cx="12192000" cy="0"/>
          </a:xfrm>
          <a:prstGeom prst="rect">
            <a:avLst/>
          </a:prstGeom>
          <a:noFill/>
          <a:ln>
            <a:noFill/>
          </a:ln>
        </p:spPr>
        <p:txBody>
          <a:bodyPr anchorCtr="0" anchor="ctr" bIns="38075" lIns="76200" spcFirstLastPara="1" rIns="76200" wrap="square" tIns="38075">
            <a:noAutofit/>
          </a:bodyPr>
          <a:lstStyle/>
          <a:p>
            <a:pPr indent="0" lvl="0" marL="0" marR="0" rtl="0" algn="l">
              <a:lnSpc>
                <a:spcPct val="100000"/>
              </a:lnSpc>
              <a:spcBef>
                <a:spcPts val="0"/>
              </a:spcBef>
              <a:spcAft>
                <a:spcPts val="0"/>
              </a:spcAft>
              <a:buClr>
                <a:schemeClr val="dk1"/>
              </a:buClr>
              <a:buSzPts val="1500"/>
              <a:buFont typeface="Arial"/>
              <a:buNone/>
            </a:pPr>
            <a:br>
              <a:rPr b="0" i="0" lang="en-US"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g33e3027fc13_3_2862"/>
          <p:cNvSpPr txBox="1"/>
          <p:nvPr>
            <p:ph type="title"/>
          </p:nvPr>
        </p:nvSpPr>
        <p:spPr>
          <a:xfrm>
            <a:off x="397565" y="388731"/>
            <a:ext cx="15416400" cy="1254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lang="en-US" sz="3700"/>
              <a:t>Internet2: A Member Consortium</a:t>
            </a:r>
            <a:endParaRPr sz="3700"/>
          </a:p>
        </p:txBody>
      </p:sp>
      <p:pic>
        <p:nvPicPr>
          <p:cNvPr descr="Diagram&#10;&#10;Description automatically generated" id="1095" name="Google Shape;1095;g33e3027fc13_3_2862"/>
          <p:cNvPicPr preferRelativeResize="0"/>
          <p:nvPr/>
        </p:nvPicPr>
        <p:blipFill rotWithShape="1">
          <a:blip r:embed="rId3">
            <a:alphaModFix/>
          </a:blip>
          <a:srcRect b="0" l="0" r="0" t="0"/>
          <a:stretch/>
        </p:blipFill>
        <p:spPr>
          <a:xfrm>
            <a:off x="1399393" y="2711130"/>
            <a:ext cx="2728289" cy="3026633"/>
          </a:xfrm>
          <a:prstGeom prst="rect">
            <a:avLst/>
          </a:prstGeom>
          <a:noFill/>
          <a:ln>
            <a:noFill/>
          </a:ln>
        </p:spPr>
      </p:pic>
      <p:grpSp>
        <p:nvGrpSpPr>
          <p:cNvPr id="1096" name="Google Shape;1096;g33e3027fc13_3_2862"/>
          <p:cNvGrpSpPr/>
          <p:nvPr/>
        </p:nvGrpSpPr>
        <p:grpSpPr>
          <a:xfrm>
            <a:off x="5806140" y="1749920"/>
            <a:ext cx="4555739" cy="4804455"/>
            <a:chOff x="7193280" y="798973"/>
            <a:chExt cx="4555739" cy="4804455"/>
          </a:xfrm>
        </p:grpSpPr>
        <p:grpSp>
          <p:nvGrpSpPr>
            <p:cNvPr id="1097" name="Google Shape;1097;g33e3027fc13_3_2862"/>
            <p:cNvGrpSpPr/>
            <p:nvPr/>
          </p:nvGrpSpPr>
          <p:grpSpPr>
            <a:xfrm>
              <a:off x="7193280" y="1249573"/>
              <a:ext cx="4555739" cy="4353855"/>
              <a:chOff x="7193280" y="1249573"/>
              <a:chExt cx="4555739" cy="4353855"/>
            </a:xfrm>
          </p:grpSpPr>
          <p:sp>
            <p:nvSpPr>
              <p:cNvPr id="1098" name="Google Shape;1098;g33e3027fc13_3_2862"/>
              <p:cNvSpPr/>
              <p:nvPr/>
            </p:nvSpPr>
            <p:spPr>
              <a:xfrm>
                <a:off x="7193280" y="1249573"/>
                <a:ext cx="4555739" cy="4353855"/>
              </a:xfrm>
              <a:custGeom>
                <a:rect b="b" l="l" r="r" t="t"/>
                <a:pathLst>
                  <a:path extrusionOk="0" h="11308715" w="15060294">
                    <a:moveTo>
                      <a:pt x="0" y="11308556"/>
                    </a:moveTo>
                    <a:lnTo>
                      <a:pt x="15059761" y="11308556"/>
                    </a:lnTo>
                    <a:lnTo>
                      <a:pt x="15059761" y="0"/>
                    </a:lnTo>
                    <a:lnTo>
                      <a:pt x="0" y="0"/>
                    </a:lnTo>
                    <a:lnTo>
                      <a:pt x="0" y="11308556"/>
                    </a:lnTo>
                    <a:close/>
                  </a:path>
                </a:pathLst>
              </a:custGeom>
              <a:solidFill>
                <a:srgbClr val="E4E6D6">
                  <a:alpha val="2902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099" name="Google Shape;1099;g33e3027fc13_3_2862"/>
              <p:cNvSpPr/>
              <p:nvPr/>
            </p:nvSpPr>
            <p:spPr>
              <a:xfrm>
                <a:off x="7523607" y="1929372"/>
                <a:ext cx="3733800" cy="30012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Internet2 is a non-profit consortium providing research support, cloud solutions and custom services tailored for Research &amp; Education. </a:t>
                </a:r>
                <a:endParaRPr b="0" i="0" sz="15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 trusted, adaptable, secure network that empowers higher education, research institutions, government entities and cultural organizations.</a:t>
                </a:r>
                <a:endParaRPr b="0" i="0" sz="1500" u="none" cap="none" strike="noStrike">
                  <a:solidFill>
                    <a:srgbClr val="000000"/>
                  </a:solidFill>
                  <a:latin typeface="Arial"/>
                  <a:ea typeface="Arial"/>
                  <a:cs typeface="Arial"/>
                  <a:sym typeface="Arial"/>
                </a:endParaRPr>
              </a:p>
            </p:txBody>
          </p:sp>
          <p:cxnSp>
            <p:nvCxnSpPr>
              <p:cNvPr id="1100" name="Google Shape;1100;g33e3027fc13_3_2862"/>
              <p:cNvCxnSpPr/>
              <p:nvPr/>
            </p:nvCxnSpPr>
            <p:spPr>
              <a:xfrm rot="10800000">
                <a:off x="7941447" y="3531025"/>
                <a:ext cx="2984700" cy="0"/>
              </a:xfrm>
              <a:prstGeom prst="straightConnector1">
                <a:avLst/>
              </a:prstGeom>
              <a:noFill/>
              <a:ln cap="flat" cmpd="sng" w="9525">
                <a:solidFill>
                  <a:srgbClr val="00000A"/>
                </a:solidFill>
                <a:prstDash val="solid"/>
                <a:round/>
                <a:headEnd len="sm" w="sm" type="none"/>
                <a:tailEnd len="sm" w="sm" type="none"/>
              </a:ln>
            </p:spPr>
          </p:cxnSp>
        </p:grpSp>
        <p:pic>
          <p:nvPicPr>
            <p:cNvPr descr="A yellow circle with black text&#10;&#10;Description automatically generated with medium confidence" id="1101" name="Google Shape;1101;g33e3027fc13_3_2862"/>
            <p:cNvPicPr preferRelativeResize="0"/>
            <p:nvPr/>
          </p:nvPicPr>
          <p:blipFill rotWithShape="1">
            <a:blip r:embed="rId4">
              <a:alphaModFix/>
            </a:blip>
            <a:srcRect b="0" l="0" r="0" t="0"/>
            <a:stretch/>
          </p:blipFill>
          <p:spPr>
            <a:xfrm>
              <a:off x="9062919" y="798973"/>
              <a:ext cx="823489" cy="1074723"/>
            </a:xfrm>
            <a:prstGeom prst="rect">
              <a:avLst/>
            </a:prstGeom>
            <a:noFill/>
            <a:ln>
              <a:noFill/>
            </a:ln>
          </p:spPr>
        </p:pic>
      </p:gr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8" name="Shape 2778"/>
        <p:cNvGrpSpPr/>
        <p:nvPr/>
      </p:nvGrpSpPr>
      <p:grpSpPr>
        <a:xfrm>
          <a:off x="0" y="0"/>
          <a:ext cx="0" cy="0"/>
          <a:chOff x="0" y="0"/>
          <a:chExt cx="0" cy="0"/>
        </a:xfrm>
      </p:grpSpPr>
      <p:cxnSp>
        <p:nvCxnSpPr>
          <p:cNvPr id="2779" name="Google Shape;2779;g33e3027fc13_16_809"/>
          <p:cNvCxnSpPr/>
          <p:nvPr/>
        </p:nvCxnSpPr>
        <p:spPr>
          <a:xfrm>
            <a:off x="2358925" y="2198341"/>
            <a:ext cx="9387600" cy="17400"/>
          </a:xfrm>
          <a:prstGeom prst="straightConnector1">
            <a:avLst/>
          </a:prstGeom>
          <a:solidFill>
            <a:srgbClr val="00717B">
              <a:alpha val="47840"/>
            </a:srgbClr>
          </a:solidFill>
          <a:ln cap="flat" cmpd="sng" w="38100">
            <a:solidFill>
              <a:schemeClr val="accent1"/>
            </a:solidFill>
            <a:prstDash val="solid"/>
            <a:miter lim="800000"/>
            <a:headEnd len="sm" w="sm" type="none"/>
            <a:tailEnd len="sm" w="sm" type="none"/>
          </a:ln>
        </p:spPr>
      </p:cxnSp>
      <p:sp>
        <p:nvSpPr>
          <p:cNvPr id="2780" name="Google Shape;2780;g33e3027fc13_16_809"/>
          <p:cNvSpPr txBox="1"/>
          <p:nvPr>
            <p:ph type="title"/>
          </p:nvPr>
        </p:nvSpPr>
        <p:spPr>
          <a:xfrm>
            <a:off x="494968" y="176180"/>
            <a:ext cx="11251500" cy="856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000000"/>
              </a:buClr>
              <a:buSzPts val="3300"/>
              <a:buFont typeface="Lato Light"/>
              <a:buNone/>
            </a:pPr>
            <a:r>
              <a:rPr lang="en-US"/>
              <a:t>A QUICK INTRODUCTION</a:t>
            </a:r>
            <a:br>
              <a:rPr lang="en-US"/>
            </a:br>
            <a:r>
              <a:rPr lang="en-US" sz="2000" cap="none">
                <a:solidFill>
                  <a:schemeClr val="dk1"/>
                </a:solidFill>
              </a:rPr>
              <a:t>Who am I?</a:t>
            </a:r>
            <a:endParaRPr/>
          </a:p>
        </p:txBody>
      </p:sp>
      <p:sp>
        <p:nvSpPr>
          <p:cNvPr id="2781" name="Google Shape;2781;g33e3027fc13_16_809"/>
          <p:cNvSpPr/>
          <p:nvPr/>
        </p:nvSpPr>
        <p:spPr>
          <a:xfrm>
            <a:off x="3721337" y="2383105"/>
            <a:ext cx="7683000" cy="479400"/>
          </a:xfrm>
          <a:prstGeom prst="rect">
            <a:avLst/>
          </a:prstGeom>
          <a:noFill/>
          <a:ln>
            <a:noFill/>
          </a:ln>
        </p:spPr>
        <p:txBody>
          <a:bodyPr anchorCtr="0" anchor="t" bIns="38075" lIns="76200" spcFirstLastPara="1" rIns="76200" wrap="square" tIns="38075">
            <a:noAutofit/>
          </a:bodyPr>
          <a:lstStyle/>
          <a:p>
            <a:pPr indent="0" lvl="0" marL="0" marR="0" rtl="0" algn="l">
              <a:lnSpc>
                <a:spcPct val="120000"/>
              </a:lnSpc>
              <a:spcBef>
                <a:spcPts val="0"/>
              </a:spcBef>
              <a:spcAft>
                <a:spcPts val="0"/>
              </a:spcAft>
              <a:buNone/>
            </a:pPr>
            <a:r>
              <a:rPr b="1" lang="en-US" sz="2400">
                <a:solidFill>
                  <a:srgbClr val="000000"/>
                </a:solidFill>
                <a:latin typeface="Lato"/>
                <a:ea typeface="Lato"/>
                <a:cs typeface="Lato"/>
                <a:sym typeface="Lato"/>
              </a:rPr>
              <a:t>Dirk van den Borne</a:t>
            </a:r>
            <a:endParaRPr sz="1200"/>
          </a:p>
        </p:txBody>
      </p:sp>
      <p:sp>
        <p:nvSpPr>
          <p:cNvPr id="2782" name="Google Shape;2782;g33e3027fc13_16_809"/>
          <p:cNvSpPr/>
          <p:nvPr/>
        </p:nvSpPr>
        <p:spPr>
          <a:xfrm>
            <a:off x="3710293" y="2907025"/>
            <a:ext cx="7980900" cy="1500900"/>
          </a:xfrm>
          <a:prstGeom prst="rect">
            <a:avLst/>
          </a:prstGeom>
          <a:noFill/>
          <a:ln>
            <a:noFill/>
          </a:ln>
        </p:spPr>
        <p:txBody>
          <a:bodyPr anchorCtr="0" anchor="t" bIns="38075" lIns="76200" spcFirstLastPara="1" rIns="76200" wrap="square" tIns="38075">
            <a:noAutofit/>
          </a:bodyPr>
          <a:lstStyle/>
          <a:p>
            <a:pPr indent="-355600" lvl="1" marL="368300" marR="0" rtl="0" algn="l">
              <a:lnSpc>
                <a:spcPct val="110000"/>
              </a:lnSpc>
              <a:spcBef>
                <a:spcPts val="0"/>
              </a:spcBef>
              <a:spcAft>
                <a:spcPts val="0"/>
              </a:spcAft>
              <a:buClr>
                <a:schemeClr val="accent1"/>
              </a:buClr>
              <a:buSzPts val="2000"/>
              <a:buFont typeface="Noto Sans Symbols"/>
              <a:buChar char="▪"/>
            </a:pPr>
            <a:r>
              <a:rPr b="0" i="0" lang="en-US" sz="2000" u="none" cap="none" strike="noStrike">
                <a:solidFill>
                  <a:srgbClr val="000000"/>
                </a:solidFill>
                <a:latin typeface="Lato"/>
                <a:ea typeface="Lato"/>
                <a:cs typeface="Lato"/>
                <a:sym typeface="Lato"/>
              </a:rPr>
              <a:t>Director of Systems Engineering at Juniper Networks. Heading the Technology Solution Architecture organization for WAN/routing</a:t>
            </a:r>
            <a:endParaRPr sz="1200"/>
          </a:p>
          <a:p>
            <a:pPr indent="-355600" lvl="1" marL="368300" marR="0" rtl="0" algn="l">
              <a:lnSpc>
                <a:spcPct val="110000"/>
              </a:lnSpc>
              <a:spcBef>
                <a:spcPts val="400"/>
              </a:spcBef>
              <a:spcAft>
                <a:spcPts val="0"/>
              </a:spcAft>
              <a:buClr>
                <a:schemeClr val="accent1"/>
              </a:buClr>
              <a:buSzPts val="2000"/>
              <a:buFont typeface="Noto Sans Symbols"/>
              <a:buChar char="▪"/>
            </a:pPr>
            <a:r>
              <a:rPr b="0" i="0" lang="en-US" sz="2000" u="none" cap="none" strike="noStrike">
                <a:solidFill>
                  <a:srgbClr val="000000"/>
                </a:solidFill>
                <a:latin typeface="Lato"/>
                <a:ea typeface="Lato"/>
                <a:cs typeface="Lato"/>
                <a:sym typeface="Lato"/>
              </a:rPr>
              <a:t>Originally from the Netherlands, now living in Munich, Germany</a:t>
            </a:r>
            <a:endParaRPr sz="1200"/>
          </a:p>
          <a:p>
            <a:pPr indent="-355600" lvl="1" marL="368300" marR="0" rtl="0" algn="l">
              <a:lnSpc>
                <a:spcPct val="110000"/>
              </a:lnSpc>
              <a:spcBef>
                <a:spcPts val="400"/>
              </a:spcBef>
              <a:spcAft>
                <a:spcPts val="0"/>
              </a:spcAft>
              <a:buClr>
                <a:schemeClr val="accent1"/>
              </a:buClr>
              <a:buSzPts val="2000"/>
              <a:buFont typeface="Noto Sans Symbols"/>
              <a:buChar char="▪"/>
            </a:pPr>
            <a:r>
              <a:rPr b="0" i="0" lang="en-US" sz="2000" u="none" cap="none" strike="noStrike">
                <a:solidFill>
                  <a:srgbClr val="000000"/>
                </a:solidFill>
                <a:latin typeface="Lato"/>
                <a:ea typeface="Lato"/>
                <a:cs typeface="Lato"/>
                <a:sym typeface="Lato"/>
              </a:rPr>
              <a:t>OFC #20 this year 😱</a:t>
            </a:r>
            <a:endParaRPr sz="1200"/>
          </a:p>
        </p:txBody>
      </p:sp>
      <p:pic>
        <p:nvPicPr>
          <p:cNvPr id="2783" name="Google Shape;2783;g33e3027fc13_16_809"/>
          <p:cNvPicPr preferRelativeResize="0"/>
          <p:nvPr/>
        </p:nvPicPr>
        <p:blipFill rotWithShape="1">
          <a:blip r:embed="rId3">
            <a:alphaModFix/>
          </a:blip>
          <a:srcRect b="0" l="0" r="0" t="0"/>
          <a:stretch/>
        </p:blipFill>
        <p:spPr>
          <a:xfrm>
            <a:off x="1107653" y="2215503"/>
            <a:ext cx="2396400" cy="2400000"/>
          </a:xfrm>
          <a:prstGeom prst="ellipse">
            <a:avLst/>
          </a:prstGeom>
          <a:noFill/>
          <a:ln cap="flat" cmpd="sng" w="38100">
            <a:solidFill>
              <a:schemeClr val="accent1"/>
            </a:solidFill>
            <a:prstDash val="solid"/>
            <a:round/>
            <a:headEnd len="sm" w="sm" type="none"/>
            <a:tailEnd len="sm" w="sm" type="none"/>
          </a:ln>
        </p:spPr>
      </p:pic>
      <p:pic>
        <p:nvPicPr>
          <p:cNvPr descr="juniper_black.png" id="2784" name="Google Shape;2784;g33e3027fc13_16_809"/>
          <p:cNvPicPr preferRelativeResize="0"/>
          <p:nvPr/>
        </p:nvPicPr>
        <p:blipFill rotWithShape="1">
          <a:blip r:embed="rId4">
            <a:alphaModFix/>
          </a:blip>
          <a:srcRect b="0" l="0" r="0" t="0"/>
          <a:stretch/>
        </p:blipFill>
        <p:spPr>
          <a:xfrm>
            <a:off x="9629913" y="319117"/>
            <a:ext cx="2253930" cy="61470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8" name="Shape 2788"/>
        <p:cNvGrpSpPr/>
        <p:nvPr/>
      </p:nvGrpSpPr>
      <p:grpSpPr>
        <a:xfrm>
          <a:off x="0" y="0"/>
          <a:ext cx="0" cy="0"/>
          <a:chOff x="0" y="0"/>
          <a:chExt cx="0" cy="0"/>
        </a:xfrm>
      </p:grpSpPr>
      <p:pic>
        <p:nvPicPr>
          <p:cNvPr descr="Siemens VSQ5X1230 Bodenstaubsauger" id="2789" name="Google Shape;2789;g33e3027fc13_16_819"/>
          <p:cNvPicPr preferRelativeResize="0"/>
          <p:nvPr/>
        </p:nvPicPr>
        <p:blipFill rotWithShape="1">
          <a:blip r:embed="rId3">
            <a:alphaModFix/>
          </a:blip>
          <a:srcRect b="0" l="24387" r="28256" t="0"/>
          <a:stretch/>
        </p:blipFill>
        <p:spPr>
          <a:xfrm>
            <a:off x="9161279" y="153087"/>
            <a:ext cx="3007335" cy="6350467"/>
          </a:xfrm>
          <a:prstGeom prst="rect">
            <a:avLst/>
          </a:prstGeom>
          <a:noFill/>
          <a:ln>
            <a:noFill/>
          </a:ln>
        </p:spPr>
      </p:pic>
      <p:sp>
        <p:nvSpPr>
          <p:cNvPr id="2790" name="Google Shape;2790;g33e3027fc13_16_819"/>
          <p:cNvSpPr/>
          <p:nvPr/>
        </p:nvSpPr>
        <p:spPr>
          <a:xfrm rot="-5400000">
            <a:off x="8303600" y="1154273"/>
            <a:ext cx="1500000" cy="1800000"/>
          </a:xfrm>
          <a:prstGeom prst="rect">
            <a:avLst/>
          </a:prstGeom>
          <a:gradFill>
            <a:gsLst>
              <a:gs pos="0">
                <a:srgbClr val="C0C2C4"/>
              </a:gs>
              <a:gs pos="50000">
                <a:srgbClr val="B6B8BA"/>
              </a:gs>
              <a:gs pos="100000">
                <a:srgbClr val="ABAEB0"/>
              </a:gs>
            </a:gsLst>
            <a:lin ang="5400012" scaled="0"/>
          </a:gradFill>
          <a:ln cap="flat" cmpd="sng" w="9525">
            <a:solidFill>
              <a:schemeClr val="dk1"/>
            </a:solidFill>
            <a:prstDash val="solid"/>
            <a:miter lim="800000"/>
            <a:headEnd len="sm" w="sm" type="none"/>
            <a:tailEnd len="sm" w="sm" type="none"/>
          </a:ln>
        </p:spPr>
        <p:txBody>
          <a:bodyPr anchorCtr="0" anchor="ctr" bIns="76200" lIns="76200" spcFirstLastPara="1" rIns="76200" wrap="square" tIns="76200">
            <a:noAutofit/>
          </a:bodyPr>
          <a:lstStyle/>
          <a:p>
            <a:pPr indent="0" lvl="0" marL="0" rtl="0" algn="l">
              <a:spcBef>
                <a:spcPts val="0"/>
              </a:spcBef>
              <a:spcAft>
                <a:spcPts val="0"/>
              </a:spcAft>
              <a:buNone/>
            </a:pPr>
            <a:r>
              <a:t/>
            </a:r>
            <a:endParaRPr/>
          </a:p>
        </p:txBody>
      </p:sp>
      <p:sp>
        <p:nvSpPr>
          <p:cNvPr id="2791" name="Google Shape;2791;g33e3027fc13_16_819"/>
          <p:cNvSpPr txBox="1"/>
          <p:nvPr/>
        </p:nvSpPr>
        <p:spPr>
          <a:xfrm>
            <a:off x="8153583" y="1304271"/>
            <a:ext cx="1800000" cy="1500000"/>
          </a:xfrm>
          <a:prstGeom prst="rect">
            <a:avLst/>
          </a:prstGeom>
          <a:noFill/>
          <a:ln>
            <a:noFill/>
          </a:ln>
        </p:spPr>
        <p:txBody>
          <a:bodyPr anchorCtr="1" anchor="ctr" bIns="46800" lIns="90000" spcFirstLastPara="1" rIns="90000" wrap="square" tIns="46800">
            <a:noAutofit/>
          </a:bodyPr>
          <a:lstStyle/>
          <a:p>
            <a:pPr indent="0" lvl="0" marL="0" marR="0" rtl="0" algn="ctr">
              <a:spcBef>
                <a:spcPts val="0"/>
              </a:spcBef>
              <a:spcAft>
                <a:spcPts val="0"/>
              </a:spcAft>
              <a:buNone/>
            </a:pPr>
            <a:r>
              <a:rPr lang="en-US" sz="2000">
                <a:solidFill>
                  <a:srgbClr val="000000"/>
                </a:solidFill>
                <a:latin typeface="Lato"/>
                <a:ea typeface="Lato"/>
                <a:cs typeface="Lato"/>
                <a:sym typeface="Lato"/>
              </a:rPr>
              <a:t>800ZR/ZR+ supported on all 36 ports</a:t>
            </a:r>
            <a:endParaRPr sz="1200"/>
          </a:p>
        </p:txBody>
      </p:sp>
      <p:sp>
        <p:nvSpPr>
          <p:cNvPr id="2792" name="Google Shape;2792;g33e3027fc13_16_819"/>
          <p:cNvSpPr txBox="1"/>
          <p:nvPr>
            <p:ph type="title"/>
          </p:nvPr>
        </p:nvSpPr>
        <p:spPr>
          <a:xfrm>
            <a:off x="494968" y="176180"/>
            <a:ext cx="11251500" cy="856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0000"/>
              </a:buClr>
              <a:buSzPts val="3300"/>
              <a:buFont typeface="Lato Light"/>
              <a:buNone/>
            </a:pPr>
            <a:r>
              <a:rPr lang="en-US"/>
              <a:t>THE BLEEDING EDGE TODAY</a:t>
            </a:r>
            <a:br>
              <a:rPr lang="en-US"/>
            </a:br>
            <a:r>
              <a:rPr b="0" lang="en-US" sz="2000" cap="none">
                <a:solidFill>
                  <a:schemeClr val="dk1"/>
                </a:solidFill>
              </a:rPr>
              <a:t>Example of a compact router platform</a:t>
            </a:r>
            <a:endParaRPr b="0" sz="2000" cap="none">
              <a:solidFill>
                <a:schemeClr val="dk1"/>
              </a:solidFill>
            </a:endParaRPr>
          </a:p>
        </p:txBody>
      </p:sp>
      <p:sp>
        <p:nvSpPr>
          <p:cNvPr id="2793" name="Google Shape;2793;g33e3027fc13_16_819"/>
          <p:cNvSpPr txBox="1"/>
          <p:nvPr>
            <p:ph idx="1" type="body"/>
          </p:nvPr>
        </p:nvSpPr>
        <p:spPr>
          <a:xfrm>
            <a:off x="513113" y="5670804"/>
            <a:ext cx="8512800" cy="761400"/>
          </a:xfrm>
          <a:prstGeom prst="rect">
            <a:avLst/>
          </a:prstGeom>
          <a:noFill/>
          <a:ln>
            <a:noFill/>
          </a:ln>
        </p:spPr>
        <p:txBody>
          <a:bodyPr anchorCtr="0" anchor="ctr" bIns="0" lIns="0" spcFirstLastPara="1" rIns="0" wrap="square" tIns="0">
            <a:noAutofit/>
          </a:bodyPr>
          <a:lstStyle/>
          <a:p>
            <a:pPr indent="0" lvl="0" marL="0" rtl="0" algn="ctr">
              <a:lnSpc>
                <a:spcPct val="110000"/>
              </a:lnSpc>
              <a:spcBef>
                <a:spcPts val="0"/>
              </a:spcBef>
              <a:spcAft>
                <a:spcPts val="0"/>
              </a:spcAft>
              <a:buClr>
                <a:srgbClr val="000000"/>
              </a:buClr>
              <a:buSzPts val="2300"/>
              <a:buNone/>
            </a:pPr>
            <a:r>
              <a:rPr lang="en-US" sz="2300">
                <a:latin typeface="Lato Light"/>
                <a:ea typeface="Lato Light"/>
                <a:cs typeface="Lato Light"/>
                <a:sym typeface="Lato Light"/>
              </a:rPr>
              <a:t>First routing platform for which the optics can consume majority of the power consumption, more than the router itself!</a:t>
            </a:r>
            <a:endParaRPr/>
          </a:p>
        </p:txBody>
      </p:sp>
      <p:pic>
        <p:nvPicPr>
          <p:cNvPr descr="A close-up of a computer&#10;&#10;Description automatically generated" id="2794" name="Google Shape;2794;g33e3027fc13_16_819"/>
          <p:cNvPicPr preferRelativeResize="0"/>
          <p:nvPr/>
        </p:nvPicPr>
        <p:blipFill rotWithShape="1">
          <a:blip r:embed="rId4">
            <a:alphaModFix/>
          </a:blip>
          <a:srcRect b="0" l="0" r="0" t="0"/>
          <a:stretch/>
        </p:blipFill>
        <p:spPr>
          <a:xfrm>
            <a:off x="132912" y="2340165"/>
            <a:ext cx="7689274" cy="3439668"/>
          </a:xfrm>
          <a:prstGeom prst="rect">
            <a:avLst/>
          </a:prstGeom>
          <a:noFill/>
          <a:ln>
            <a:noFill/>
          </a:ln>
        </p:spPr>
      </p:pic>
      <p:sp>
        <p:nvSpPr>
          <p:cNvPr id="2795" name="Google Shape;2795;g33e3027fc13_16_819"/>
          <p:cNvSpPr txBox="1"/>
          <p:nvPr/>
        </p:nvSpPr>
        <p:spPr>
          <a:xfrm>
            <a:off x="703703" y="4979832"/>
            <a:ext cx="3247800" cy="384900"/>
          </a:xfrm>
          <a:prstGeom prst="rect">
            <a:avLst/>
          </a:prstGeom>
          <a:noFill/>
          <a:ln>
            <a:noFill/>
          </a:ln>
        </p:spPr>
        <p:txBody>
          <a:bodyPr anchorCtr="0" anchor="t" bIns="38075" lIns="76200" spcFirstLastPara="1" rIns="76200" wrap="square" tIns="38075">
            <a:spAutoFit/>
          </a:bodyPr>
          <a:lstStyle/>
          <a:p>
            <a:pPr indent="0" lvl="0" marL="0" marR="0" rtl="0" algn="l">
              <a:spcBef>
                <a:spcPts val="0"/>
              </a:spcBef>
              <a:spcAft>
                <a:spcPts val="0"/>
              </a:spcAft>
              <a:buNone/>
            </a:pPr>
            <a:r>
              <a:rPr lang="en-US" sz="2000">
                <a:solidFill>
                  <a:srgbClr val="000000"/>
                </a:solidFill>
                <a:latin typeface="Lato Light"/>
                <a:ea typeface="Lato Light"/>
                <a:cs typeface="Lato Light"/>
                <a:sym typeface="Lato Light"/>
              </a:rPr>
              <a:t>Juniper PTX10002-36QDD</a:t>
            </a:r>
            <a:endParaRPr sz="1200"/>
          </a:p>
        </p:txBody>
      </p:sp>
      <p:sp>
        <p:nvSpPr>
          <p:cNvPr id="2796" name="Google Shape;2796;g33e3027fc13_16_819"/>
          <p:cNvSpPr/>
          <p:nvPr/>
        </p:nvSpPr>
        <p:spPr>
          <a:xfrm rot="-5400000">
            <a:off x="4479222" y="1154273"/>
            <a:ext cx="1500000" cy="1800000"/>
          </a:xfrm>
          <a:prstGeom prst="rect">
            <a:avLst/>
          </a:prstGeom>
          <a:gradFill>
            <a:gsLst>
              <a:gs pos="0">
                <a:srgbClr val="9ACAD3"/>
              </a:gs>
              <a:gs pos="50000">
                <a:srgbClr val="8DBFC8"/>
              </a:gs>
              <a:gs pos="100000">
                <a:srgbClr val="78BAC5"/>
              </a:gs>
            </a:gsLst>
            <a:lin ang="5400012" scaled="0"/>
          </a:gradFill>
          <a:ln cap="flat" cmpd="sng" w="9525">
            <a:solidFill>
              <a:schemeClr val="accent3"/>
            </a:solidFill>
            <a:prstDash val="solid"/>
            <a:miter lim="800000"/>
            <a:headEnd len="sm" w="sm" type="none"/>
            <a:tailEnd len="sm" w="sm" type="none"/>
          </a:ln>
        </p:spPr>
        <p:txBody>
          <a:bodyPr anchorCtr="0" anchor="ctr" bIns="76200" lIns="76200" spcFirstLastPara="1" rIns="76200" wrap="square" tIns="76200">
            <a:noAutofit/>
          </a:bodyPr>
          <a:lstStyle/>
          <a:p>
            <a:pPr indent="0" lvl="0" marL="0" rtl="0" algn="l">
              <a:spcBef>
                <a:spcPts val="0"/>
              </a:spcBef>
              <a:spcAft>
                <a:spcPts val="0"/>
              </a:spcAft>
              <a:buNone/>
            </a:pPr>
            <a:r>
              <a:t/>
            </a:r>
            <a:endParaRPr/>
          </a:p>
        </p:txBody>
      </p:sp>
      <p:sp>
        <p:nvSpPr>
          <p:cNvPr id="2797" name="Google Shape;2797;g33e3027fc13_16_819"/>
          <p:cNvSpPr txBox="1"/>
          <p:nvPr/>
        </p:nvSpPr>
        <p:spPr>
          <a:xfrm>
            <a:off x="4329208" y="1304271"/>
            <a:ext cx="1800000" cy="1500000"/>
          </a:xfrm>
          <a:prstGeom prst="rect">
            <a:avLst/>
          </a:prstGeom>
          <a:noFill/>
          <a:ln>
            <a:noFill/>
          </a:ln>
        </p:spPr>
        <p:txBody>
          <a:bodyPr anchorCtr="1" anchor="ctr" bIns="46800" lIns="90000" spcFirstLastPara="1" rIns="90000" wrap="square" tIns="46800">
            <a:noAutofit/>
          </a:bodyPr>
          <a:lstStyle/>
          <a:p>
            <a:pPr indent="0" lvl="0" marL="0" marR="0" rtl="0" algn="ctr">
              <a:spcBef>
                <a:spcPts val="0"/>
              </a:spcBef>
              <a:spcAft>
                <a:spcPts val="0"/>
              </a:spcAft>
              <a:buNone/>
            </a:pPr>
            <a:r>
              <a:rPr lang="en-US" sz="2000">
                <a:solidFill>
                  <a:srgbClr val="000000"/>
                </a:solidFill>
                <a:latin typeface="Lato"/>
                <a:ea typeface="Lato"/>
                <a:cs typeface="Lato"/>
                <a:sym typeface="Lato"/>
              </a:rPr>
              <a:t>28.8T full-duplex throughput with 10B PPS</a:t>
            </a:r>
            <a:endParaRPr sz="1200"/>
          </a:p>
        </p:txBody>
      </p:sp>
      <p:sp>
        <p:nvSpPr>
          <p:cNvPr id="2798" name="Google Shape;2798;g33e3027fc13_16_819"/>
          <p:cNvSpPr/>
          <p:nvPr/>
        </p:nvSpPr>
        <p:spPr>
          <a:xfrm rot="-5400000">
            <a:off x="6391411" y="1161518"/>
            <a:ext cx="1500000" cy="1800000"/>
          </a:xfrm>
          <a:prstGeom prst="rect">
            <a:avLst/>
          </a:prstGeom>
          <a:gradFill>
            <a:gsLst>
              <a:gs pos="0">
                <a:srgbClr val="9AE7EA"/>
              </a:gs>
              <a:gs pos="50000">
                <a:srgbClr val="8DDCE0"/>
              </a:gs>
              <a:gs pos="100000">
                <a:srgbClr val="78DCE1"/>
              </a:gs>
            </a:gsLst>
            <a:lin ang="5400012" scaled="0"/>
          </a:gradFill>
          <a:ln cap="flat" cmpd="sng" w="9525">
            <a:solidFill>
              <a:schemeClr val="accent4"/>
            </a:solidFill>
            <a:prstDash val="solid"/>
            <a:miter lim="800000"/>
            <a:headEnd len="sm" w="sm" type="none"/>
            <a:tailEnd len="sm" w="sm" type="none"/>
          </a:ln>
        </p:spPr>
        <p:txBody>
          <a:bodyPr anchorCtr="0" anchor="ctr" bIns="76200" lIns="76200" spcFirstLastPara="1" rIns="76200" wrap="square" tIns="76200">
            <a:noAutofit/>
          </a:bodyPr>
          <a:lstStyle/>
          <a:p>
            <a:pPr indent="0" lvl="0" marL="0" rtl="0" algn="l">
              <a:spcBef>
                <a:spcPts val="0"/>
              </a:spcBef>
              <a:spcAft>
                <a:spcPts val="0"/>
              </a:spcAft>
              <a:buNone/>
            </a:pPr>
            <a:r>
              <a:t/>
            </a:r>
            <a:endParaRPr/>
          </a:p>
        </p:txBody>
      </p:sp>
      <p:sp>
        <p:nvSpPr>
          <p:cNvPr id="2799" name="Google Shape;2799;g33e3027fc13_16_819"/>
          <p:cNvSpPr txBox="1"/>
          <p:nvPr/>
        </p:nvSpPr>
        <p:spPr>
          <a:xfrm>
            <a:off x="6241396" y="1311500"/>
            <a:ext cx="1800000" cy="1500000"/>
          </a:xfrm>
          <a:prstGeom prst="rect">
            <a:avLst/>
          </a:prstGeom>
          <a:noFill/>
          <a:ln>
            <a:noFill/>
          </a:ln>
        </p:spPr>
        <p:txBody>
          <a:bodyPr anchorCtr="1" anchor="ctr" bIns="30000" lIns="30000" spcFirstLastPara="1" rIns="30000" wrap="square" tIns="30000">
            <a:noAutofit/>
          </a:bodyPr>
          <a:lstStyle/>
          <a:p>
            <a:pPr indent="0" lvl="0" marL="0" marR="0" rtl="0" algn="ctr">
              <a:spcBef>
                <a:spcPts val="0"/>
              </a:spcBef>
              <a:spcAft>
                <a:spcPts val="0"/>
              </a:spcAft>
              <a:buNone/>
            </a:pPr>
            <a:r>
              <a:rPr lang="en-US" sz="2000">
                <a:solidFill>
                  <a:srgbClr val="000000"/>
                </a:solidFill>
                <a:latin typeface="Lato"/>
                <a:ea typeface="Lato"/>
                <a:cs typeface="Lato"/>
                <a:sym typeface="Lato"/>
              </a:rPr>
              <a:t>&lt;30 W/Tbps power efficiency</a:t>
            </a:r>
            <a:endParaRPr sz="1200"/>
          </a:p>
        </p:txBody>
      </p:sp>
      <p:sp>
        <p:nvSpPr>
          <p:cNvPr id="2800" name="Google Shape;2800;g33e3027fc13_16_819"/>
          <p:cNvSpPr/>
          <p:nvPr/>
        </p:nvSpPr>
        <p:spPr>
          <a:xfrm rot="-5400000">
            <a:off x="2567030" y="1154273"/>
            <a:ext cx="1500000" cy="1800000"/>
          </a:xfrm>
          <a:prstGeom prst="rect">
            <a:avLst/>
          </a:prstGeom>
          <a:gradFill>
            <a:gsLst>
              <a:gs pos="0">
                <a:srgbClr val="C5D89A"/>
              </a:gs>
              <a:gs pos="50000">
                <a:srgbClr val="BACD8D"/>
              </a:gs>
              <a:gs pos="100000">
                <a:srgbClr val="B3CB78"/>
              </a:gs>
            </a:gsLst>
            <a:lin ang="5400012" scaled="0"/>
          </a:gradFill>
          <a:ln cap="flat" cmpd="sng" w="9525">
            <a:solidFill>
              <a:schemeClr val="accent1"/>
            </a:solidFill>
            <a:prstDash val="solid"/>
            <a:miter lim="800000"/>
            <a:headEnd len="sm" w="sm" type="none"/>
            <a:tailEnd len="sm" w="sm" type="none"/>
          </a:ln>
        </p:spPr>
        <p:txBody>
          <a:bodyPr anchorCtr="0" anchor="ctr" bIns="76200" lIns="76200" spcFirstLastPara="1" rIns="76200" wrap="square" tIns="76200">
            <a:noAutofit/>
          </a:bodyPr>
          <a:lstStyle/>
          <a:p>
            <a:pPr indent="0" lvl="0" marL="0" rtl="0" algn="l">
              <a:spcBef>
                <a:spcPts val="0"/>
              </a:spcBef>
              <a:spcAft>
                <a:spcPts val="0"/>
              </a:spcAft>
              <a:buNone/>
            </a:pPr>
            <a:r>
              <a:t/>
            </a:r>
            <a:endParaRPr/>
          </a:p>
        </p:txBody>
      </p:sp>
      <p:sp>
        <p:nvSpPr>
          <p:cNvPr id="2801" name="Google Shape;2801;g33e3027fc13_16_819"/>
          <p:cNvSpPr txBox="1"/>
          <p:nvPr/>
        </p:nvSpPr>
        <p:spPr>
          <a:xfrm>
            <a:off x="2417021" y="1304271"/>
            <a:ext cx="1800000" cy="1500000"/>
          </a:xfrm>
          <a:prstGeom prst="rect">
            <a:avLst/>
          </a:prstGeom>
          <a:noFill/>
          <a:ln>
            <a:noFill/>
          </a:ln>
        </p:spPr>
        <p:txBody>
          <a:bodyPr anchorCtr="1" anchor="ctr" bIns="90000" lIns="30000" spcFirstLastPara="1" rIns="30000" wrap="square" tIns="90000">
            <a:noAutofit/>
          </a:bodyPr>
          <a:lstStyle/>
          <a:p>
            <a:pPr indent="0" lvl="0" marL="0" marR="0" rtl="0" algn="ctr">
              <a:spcBef>
                <a:spcPts val="0"/>
              </a:spcBef>
              <a:spcAft>
                <a:spcPts val="0"/>
              </a:spcAft>
              <a:buNone/>
            </a:pPr>
            <a:r>
              <a:rPr lang="en-US" sz="2000">
                <a:solidFill>
                  <a:srgbClr val="000000"/>
                </a:solidFill>
                <a:latin typeface="Lato"/>
                <a:ea typeface="Lato"/>
                <a:cs typeface="Lato"/>
                <a:sym typeface="Lato"/>
              </a:rPr>
              <a:t>36 x 800GE with QSFP-DD800 ports</a:t>
            </a:r>
            <a:endParaRPr sz="1200"/>
          </a:p>
        </p:txBody>
      </p:sp>
      <p:sp>
        <p:nvSpPr>
          <p:cNvPr id="2802" name="Google Shape;2802;g33e3027fc13_16_819"/>
          <p:cNvSpPr/>
          <p:nvPr/>
        </p:nvSpPr>
        <p:spPr>
          <a:xfrm>
            <a:off x="6670559" y="2613338"/>
            <a:ext cx="3187404" cy="3208626"/>
          </a:xfrm>
          <a:prstGeom prst="irregularSeal1">
            <a:avLst/>
          </a:prstGeom>
          <a:gradFill>
            <a:gsLst>
              <a:gs pos="0">
                <a:srgbClr val="DBDDDD"/>
              </a:gs>
              <a:gs pos="50000">
                <a:srgbClr val="D2D4D4"/>
              </a:gs>
              <a:gs pos="100000">
                <a:srgbClr val="CCCFCF"/>
              </a:gs>
            </a:gsLst>
            <a:lin ang="5400012" scaled="0"/>
          </a:gradFill>
          <a:ln cap="flat" cmpd="sng" w="9525">
            <a:solidFill>
              <a:schemeClr val="accent5"/>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1" anchor="ctr" bIns="39000" lIns="75000" spcFirstLastPara="1" rIns="75000" wrap="square" tIns="39000">
            <a:noAutofit/>
          </a:bodyPr>
          <a:lstStyle/>
          <a:p>
            <a:pPr indent="0" lvl="0" marL="0" marR="0" rtl="0" algn="ctr">
              <a:spcBef>
                <a:spcPts val="0"/>
              </a:spcBef>
              <a:spcAft>
                <a:spcPts val="0"/>
              </a:spcAft>
              <a:buNone/>
            </a:pPr>
            <a:r>
              <a:t/>
            </a:r>
            <a:endParaRPr sz="1000">
              <a:solidFill>
                <a:srgbClr val="000000"/>
              </a:solidFill>
              <a:latin typeface="Lato"/>
              <a:ea typeface="Lato"/>
              <a:cs typeface="Lato"/>
              <a:sym typeface="Lato"/>
            </a:endParaRPr>
          </a:p>
          <a:p>
            <a:pPr indent="0" lvl="0" marL="0" marR="0" rtl="0" algn="ctr">
              <a:spcBef>
                <a:spcPts val="0"/>
              </a:spcBef>
              <a:spcAft>
                <a:spcPts val="0"/>
              </a:spcAft>
              <a:buNone/>
            </a:pPr>
            <a:r>
              <a:rPr lang="en-US" sz="3000">
                <a:solidFill>
                  <a:srgbClr val="000000"/>
                </a:solidFill>
                <a:latin typeface="Lato"/>
                <a:ea typeface="Lato"/>
                <a:cs typeface="Lato"/>
                <a:sym typeface="Lato"/>
              </a:rPr>
              <a:t>&lt;850W</a:t>
            </a:r>
            <a:endParaRPr sz="1200"/>
          </a:p>
          <a:p>
            <a:pPr indent="0" lvl="0" marL="0" marR="0" rtl="0" algn="ctr">
              <a:spcBef>
                <a:spcPts val="0"/>
              </a:spcBef>
              <a:spcAft>
                <a:spcPts val="0"/>
              </a:spcAft>
              <a:buNone/>
            </a:pPr>
            <a:r>
              <a:rPr lang="en-US" sz="1500">
                <a:solidFill>
                  <a:srgbClr val="66696C"/>
                </a:solidFill>
                <a:latin typeface="Lato Light"/>
                <a:ea typeface="Lato Light"/>
                <a:cs typeface="Lato Light"/>
                <a:sym typeface="Lato Light"/>
              </a:rPr>
              <a:t>(typical &amp; without optics)</a:t>
            </a:r>
            <a:endParaRPr sz="1200"/>
          </a:p>
        </p:txBody>
      </p:sp>
      <p:sp>
        <p:nvSpPr>
          <p:cNvPr id="2803" name="Google Shape;2803;g33e3027fc13_16_819"/>
          <p:cNvSpPr txBox="1"/>
          <p:nvPr>
            <p:ph idx="12" type="sldNum"/>
          </p:nvPr>
        </p:nvSpPr>
        <p:spPr>
          <a:xfrm>
            <a:off x="11776110" y="6549738"/>
            <a:ext cx="387000" cy="291600"/>
          </a:xfrm>
          <a:prstGeom prst="rect">
            <a:avLst/>
          </a:prstGeom>
          <a:noFill/>
          <a:ln>
            <a:noFill/>
          </a:ln>
        </p:spPr>
        <p:txBody>
          <a:bodyPr anchorCtr="0" anchor="ctr" bIns="30000" lIns="30000" spcFirstLastPara="1" rIns="30000" wrap="square" tIns="30000">
            <a:spAutoFit/>
          </a:bodyPr>
          <a:lstStyle/>
          <a:p>
            <a:pPr indent="0" lvl="0" marL="0" rtl="0" algn="ctr">
              <a:spcBef>
                <a:spcPts val="0"/>
              </a:spcBef>
              <a:spcAft>
                <a:spcPts val="0"/>
              </a:spcAft>
              <a:buNone/>
            </a:pPr>
            <a:fld id="{00000000-1234-1234-1234-123412341234}" type="slidenum">
              <a:rPr b="1" lang="en-US" sz="1500">
                <a:solidFill>
                  <a:schemeClr val="dk1"/>
                </a:solidFill>
                <a:latin typeface="Lato Light"/>
                <a:ea typeface="Lato Light"/>
                <a:cs typeface="Lato Light"/>
                <a:sym typeface="Lato Light"/>
              </a:rPr>
              <a:t>‹#›</a:t>
            </a:fld>
            <a:endParaRPr b="1" sz="1500">
              <a:solidFill>
                <a:schemeClr val="dk1"/>
              </a:solidFill>
              <a:latin typeface="Lato Light"/>
              <a:ea typeface="Lato Light"/>
              <a:cs typeface="Lato Light"/>
              <a:sym typeface="Lato Light"/>
            </a:endParaRPr>
          </a:p>
        </p:txBody>
      </p:sp>
      <p:sp>
        <p:nvSpPr>
          <p:cNvPr id="2804" name="Google Shape;2804;g33e3027fc13_16_819"/>
          <p:cNvSpPr/>
          <p:nvPr/>
        </p:nvSpPr>
        <p:spPr>
          <a:xfrm rot="-5400000">
            <a:off x="644945" y="1161233"/>
            <a:ext cx="1500000" cy="1800000"/>
          </a:xfrm>
          <a:prstGeom prst="rect">
            <a:avLst/>
          </a:prstGeom>
          <a:gradFill>
            <a:gsLst>
              <a:gs pos="0">
                <a:srgbClr val="E5EDA7"/>
              </a:gs>
              <a:gs pos="50000">
                <a:srgbClr val="E0EA99"/>
              </a:gs>
              <a:gs pos="100000">
                <a:srgbClr val="DFEA86"/>
              </a:gs>
            </a:gsLst>
            <a:lin ang="5400012" scaled="0"/>
          </a:gradFill>
          <a:ln cap="flat" cmpd="sng" w="9525">
            <a:solidFill>
              <a:schemeClr val="accent2"/>
            </a:solidFill>
            <a:prstDash val="solid"/>
            <a:miter lim="800000"/>
            <a:headEnd len="sm" w="sm" type="none"/>
            <a:tailEnd len="sm" w="sm" type="none"/>
          </a:ln>
        </p:spPr>
        <p:txBody>
          <a:bodyPr anchorCtr="0" anchor="ctr" bIns="76200" lIns="76200" spcFirstLastPara="1" rIns="76200" wrap="square" tIns="76200">
            <a:noAutofit/>
          </a:bodyPr>
          <a:lstStyle/>
          <a:p>
            <a:pPr indent="0" lvl="0" marL="0" rtl="0" algn="l">
              <a:spcBef>
                <a:spcPts val="0"/>
              </a:spcBef>
              <a:spcAft>
                <a:spcPts val="0"/>
              </a:spcAft>
              <a:buNone/>
            </a:pPr>
            <a:r>
              <a:t/>
            </a:r>
            <a:endParaRPr/>
          </a:p>
        </p:txBody>
      </p:sp>
      <p:sp>
        <p:nvSpPr>
          <p:cNvPr id="2805" name="Google Shape;2805;g33e3027fc13_16_819"/>
          <p:cNvSpPr txBox="1"/>
          <p:nvPr/>
        </p:nvSpPr>
        <p:spPr>
          <a:xfrm>
            <a:off x="494938" y="1311229"/>
            <a:ext cx="1800000" cy="1500000"/>
          </a:xfrm>
          <a:prstGeom prst="rect">
            <a:avLst/>
          </a:prstGeom>
          <a:noFill/>
          <a:ln>
            <a:noFill/>
          </a:ln>
        </p:spPr>
        <p:txBody>
          <a:bodyPr anchorCtr="1" anchor="ctr" bIns="30000" lIns="30000" spcFirstLastPara="1" rIns="30000" wrap="square" tIns="30000">
            <a:noAutofit/>
          </a:bodyPr>
          <a:lstStyle/>
          <a:p>
            <a:pPr indent="0" lvl="0" marL="0" marR="0" rtl="0" algn="ctr">
              <a:spcBef>
                <a:spcPts val="0"/>
              </a:spcBef>
              <a:spcAft>
                <a:spcPts val="0"/>
              </a:spcAft>
              <a:buNone/>
            </a:pPr>
            <a:r>
              <a:rPr lang="en-US" sz="2000">
                <a:solidFill>
                  <a:srgbClr val="000000"/>
                </a:solidFill>
                <a:latin typeface="Lato"/>
                <a:ea typeface="Lato"/>
                <a:cs typeface="Lato"/>
                <a:sym typeface="Lato"/>
              </a:rPr>
              <a:t>28.8T Packet Forwarding Engine ASIC</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9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0" name="Shape 2810"/>
        <p:cNvGrpSpPr/>
        <p:nvPr/>
      </p:nvGrpSpPr>
      <p:grpSpPr>
        <a:xfrm>
          <a:off x="0" y="0"/>
          <a:ext cx="0" cy="0"/>
          <a:chOff x="0" y="0"/>
          <a:chExt cx="0" cy="0"/>
        </a:xfrm>
      </p:grpSpPr>
      <p:sp>
        <p:nvSpPr>
          <p:cNvPr id="2811" name="Google Shape;2811;g33e3027fc13_16_839"/>
          <p:cNvSpPr txBox="1"/>
          <p:nvPr>
            <p:ph type="title"/>
          </p:nvPr>
        </p:nvSpPr>
        <p:spPr>
          <a:xfrm>
            <a:off x="494968" y="176180"/>
            <a:ext cx="11251500" cy="856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000000"/>
              </a:buClr>
              <a:buSzPts val="3300"/>
              <a:buFont typeface="Lato Light"/>
              <a:buNone/>
            </a:pPr>
            <a:r>
              <a:rPr lang="en-US"/>
              <a:t>WHAT’S NEXT</a:t>
            </a:r>
            <a:r>
              <a:rPr b="0" i="0" lang="en-US" sz="3300">
                <a:latin typeface="Lato Light"/>
                <a:ea typeface="Lato Light"/>
                <a:cs typeface="Lato Light"/>
                <a:sym typeface="Lato Light"/>
              </a:rPr>
              <a:t> </a:t>
            </a:r>
            <a:br>
              <a:rPr b="0" i="0" lang="en-US" sz="3300">
                <a:latin typeface="Lato Light"/>
                <a:ea typeface="Lato Light"/>
                <a:cs typeface="Lato Light"/>
                <a:sym typeface="Lato Light"/>
              </a:rPr>
            </a:br>
            <a:r>
              <a:rPr b="0" i="0" lang="en-US" sz="2000" cap="none">
                <a:solidFill>
                  <a:schemeClr val="dk1"/>
                </a:solidFill>
                <a:latin typeface="Lato Light"/>
                <a:ea typeface="Lato Light"/>
                <a:cs typeface="Lato Light"/>
                <a:sym typeface="Lato Light"/>
              </a:rPr>
              <a:t>The most reliable way to predict the future is to create it</a:t>
            </a:r>
            <a:endParaRPr sz="2000" cap="none">
              <a:solidFill>
                <a:schemeClr val="dk1"/>
              </a:solidFill>
            </a:endParaRPr>
          </a:p>
        </p:txBody>
      </p:sp>
      <p:sp>
        <p:nvSpPr>
          <p:cNvPr id="2812" name="Google Shape;2812;g33e3027fc13_16_839"/>
          <p:cNvSpPr txBox="1"/>
          <p:nvPr>
            <p:ph idx="1" type="body"/>
          </p:nvPr>
        </p:nvSpPr>
        <p:spPr>
          <a:xfrm>
            <a:off x="513112" y="5670804"/>
            <a:ext cx="11251500" cy="761400"/>
          </a:xfrm>
          <a:prstGeom prst="rect">
            <a:avLst/>
          </a:prstGeom>
          <a:noFill/>
          <a:ln>
            <a:noFill/>
          </a:ln>
        </p:spPr>
        <p:txBody>
          <a:bodyPr anchorCtr="0" anchor="b" bIns="0" lIns="0" spcFirstLastPara="1" rIns="0" wrap="square" tIns="0">
            <a:noAutofit/>
          </a:bodyPr>
          <a:lstStyle/>
          <a:p>
            <a:pPr indent="0" lvl="0" marL="0" rtl="0" algn="ctr">
              <a:lnSpc>
                <a:spcPct val="95000"/>
              </a:lnSpc>
              <a:spcBef>
                <a:spcPts val="0"/>
              </a:spcBef>
              <a:spcAft>
                <a:spcPts val="0"/>
              </a:spcAft>
              <a:buClr>
                <a:srgbClr val="000000"/>
              </a:buClr>
              <a:buSzPts val="2700"/>
              <a:buNone/>
            </a:pPr>
            <a:r>
              <a:rPr b="1" i="0" lang="en-US" sz="2700" cap="none">
                <a:latin typeface="Lato Light"/>
                <a:ea typeface="Lato Light"/>
                <a:cs typeface="Lato Light"/>
                <a:sym typeface="Lato Light"/>
              </a:rPr>
              <a:t>The most reliable way to predict the future is to create it </a:t>
            </a:r>
            <a:endParaRPr/>
          </a:p>
          <a:p>
            <a:pPr indent="0" lvl="0" marL="0" rtl="0" algn="ctr">
              <a:lnSpc>
                <a:spcPct val="95000"/>
              </a:lnSpc>
              <a:spcBef>
                <a:spcPts val="0"/>
              </a:spcBef>
              <a:spcAft>
                <a:spcPts val="0"/>
              </a:spcAft>
              <a:buClr>
                <a:schemeClr val="dk1"/>
              </a:buClr>
              <a:buSzPts val="1300"/>
              <a:buNone/>
            </a:pPr>
            <a:r>
              <a:rPr b="1" lang="en-US" sz="1300">
                <a:solidFill>
                  <a:schemeClr val="dk1"/>
                </a:solidFill>
                <a:latin typeface="Lato Light"/>
                <a:ea typeface="Lato Light"/>
                <a:cs typeface="Lato Light"/>
                <a:sym typeface="Lato Light"/>
              </a:rPr>
              <a:t>					                                                          					       </a:t>
            </a:r>
            <a:r>
              <a:rPr b="1" i="0" lang="en-US" sz="1300" cap="none">
                <a:solidFill>
                  <a:schemeClr val="dk1"/>
                </a:solidFill>
                <a:latin typeface="Lato Light"/>
                <a:ea typeface="Lato Light"/>
                <a:cs typeface="Lato Light"/>
                <a:sym typeface="Lato Light"/>
              </a:rPr>
              <a:t>- Abraham Lincoln</a:t>
            </a:r>
            <a:endParaRPr b="1" sz="1300">
              <a:solidFill>
                <a:schemeClr val="dk1"/>
              </a:solidFill>
              <a:latin typeface="Lato Light"/>
              <a:ea typeface="Lato Light"/>
              <a:cs typeface="Lato Light"/>
              <a:sym typeface="Lato Light"/>
            </a:endParaRPr>
          </a:p>
        </p:txBody>
      </p:sp>
      <p:sp>
        <p:nvSpPr>
          <p:cNvPr id="2813" name="Google Shape;2813;g33e3027fc13_16_839"/>
          <p:cNvSpPr/>
          <p:nvPr/>
        </p:nvSpPr>
        <p:spPr>
          <a:xfrm>
            <a:off x="4234544" y="1251599"/>
            <a:ext cx="2100000" cy="900000"/>
          </a:xfrm>
          <a:prstGeom prst="rect">
            <a:avLst/>
          </a:prstGeom>
          <a:solidFill>
            <a:schemeClr val="accent3"/>
          </a:solidFill>
          <a:ln cap="flat" cmpd="sng" w="15875">
            <a:solidFill>
              <a:srgbClr val="004B5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137150" spcFirstLastPara="1" rIns="91450" wrap="square" tIns="91450">
            <a:noAutofit/>
          </a:bodyPr>
          <a:lstStyle/>
          <a:p>
            <a:pPr indent="0" lvl="0" marL="0" marR="0" rtl="0" algn="ctr">
              <a:spcBef>
                <a:spcPts val="0"/>
              </a:spcBef>
              <a:spcAft>
                <a:spcPts val="0"/>
              </a:spcAft>
              <a:buNone/>
            </a:pPr>
            <a:r>
              <a:rPr lang="en-US" sz="3300">
                <a:solidFill>
                  <a:schemeClr val="lt1"/>
                </a:solidFill>
                <a:latin typeface="Lato"/>
                <a:ea typeface="Lato"/>
                <a:cs typeface="Lato"/>
                <a:sym typeface="Lato"/>
              </a:rPr>
              <a:t>1600ZR+</a:t>
            </a:r>
            <a:endParaRPr sz="1200"/>
          </a:p>
        </p:txBody>
      </p:sp>
      <p:sp>
        <p:nvSpPr>
          <p:cNvPr id="2814" name="Google Shape;2814;g33e3027fc13_16_839"/>
          <p:cNvSpPr/>
          <p:nvPr/>
        </p:nvSpPr>
        <p:spPr>
          <a:xfrm rot="600379">
            <a:off x="2875347" y="3455427"/>
            <a:ext cx="1199953" cy="749988"/>
          </a:xfrm>
          <a:prstGeom prst="rightArrow">
            <a:avLst>
              <a:gd fmla="val 50000" name="adj1"/>
              <a:gd fmla="val 50000" name="adj2"/>
            </a:avLst>
          </a:prstGeom>
          <a:solidFill>
            <a:srgbClr val="E7E7E7"/>
          </a:solidFill>
          <a:ln cap="flat" cmpd="sng" w="15875">
            <a:solidFill>
              <a:srgbClr val="B7B9BB"/>
            </a:solidFill>
            <a:prstDash val="solid"/>
            <a:miter lim="800000"/>
            <a:headEnd len="sm" w="sm" type="none"/>
            <a:tailEnd len="sm" w="sm" type="none"/>
          </a:ln>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sz="2300">
              <a:solidFill>
                <a:srgbClr val="FFFFFF"/>
              </a:solidFill>
              <a:latin typeface="Lato"/>
              <a:ea typeface="Lato"/>
              <a:cs typeface="Lato"/>
              <a:sym typeface="Lato"/>
            </a:endParaRPr>
          </a:p>
        </p:txBody>
      </p:sp>
      <p:sp>
        <p:nvSpPr>
          <p:cNvPr id="2815" name="Google Shape;2815;g33e3027fc13_16_839"/>
          <p:cNvSpPr/>
          <p:nvPr/>
        </p:nvSpPr>
        <p:spPr>
          <a:xfrm>
            <a:off x="6487101" y="1330628"/>
            <a:ext cx="908400" cy="741900"/>
          </a:xfrm>
          <a:prstGeom prst="rightArrow">
            <a:avLst>
              <a:gd fmla="val 50000" name="adj1"/>
              <a:gd fmla="val 50000" name="adj2"/>
            </a:avLst>
          </a:prstGeom>
          <a:solidFill>
            <a:schemeClr val="accent3"/>
          </a:solidFill>
          <a:ln cap="flat" cmpd="sng" w="15875">
            <a:solidFill>
              <a:srgbClr val="004B5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sz="2300">
              <a:solidFill>
                <a:srgbClr val="FFFFFF"/>
              </a:solidFill>
              <a:latin typeface="Lato"/>
              <a:ea typeface="Lato"/>
              <a:cs typeface="Lato"/>
              <a:sym typeface="Lato"/>
            </a:endParaRPr>
          </a:p>
        </p:txBody>
      </p:sp>
      <p:sp>
        <p:nvSpPr>
          <p:cNvPr id="2816" name="Google Shape;2816;g33e3027fc13_16_839"/>
          <p:cNvSpPr/>
          <p:nvPr/>
        </p:nvSpPr>
        <p:spPr>
          <a:xfrm>
            <a:off x="7551897" y="1251599"/>
            <a:ext cx="4200000" cy="900000"/>
          </a:xfrm>
          <a:prstGeom prst="rect">
            <a:avLst/>
          </a:prstGeom>
          <a:solidFill>
            <a:schemeClr val="accent3"/>
          </a:solidFill>
          <a:ln cap="flat" cmpd="sng" w="15875">
            <a:solidFill>
              <a:srgbClr val="004B5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90000" lIns="150000" spcFirstLastPara="1" rIns="150000" wrap="square" tIns="90000">
            <a:noAutofit/>
          </a:bodyPr>
          <a:lstStyle/>
          <a:p>
            <a:pPr indent="0" lvl="0" marL="0" marR="0" rtl="0" algn="ctr">
              <a:spcBef>
                <a:spcPts val="0"/>
              </a:spcBef>
              <a:spcAft>
                <a:spcPts val="0"/>
              </a:spcAft>
              <a:buNone/>
            </a:pPr>
            <a:r>
              <a:rPr lang="en-US" sz="2000">
                <a:solidFill>
                  <a:srgbClr val="FFFFFF"/>
                </a:solidFill>
                <a:latin typeface="Lato"/>
                <a:ea typeface="Lato"/>
                <a:cs typeface="Lato"/>
                <a:sym typeface="Lato"/>
              </a:rPr>
              <a:t>1.6T/</a:t>
            </a:r>
            <a:r>
              <a:rPr lang="en-US" sz="2000">
                <a:solidFill>
                  <a:schemeClr val="lt1"/>
                </a:solidFill>
                <a:latin typeface="Arial"/>
                <a:ea typeface="Arial"/>
                <a:cs typeface="Arial"/>
                <a:sym typeface="Arial"/>
              </a:rPr>
              <a:t>λ for long-haul transport</a:t>
            </a:r>
            <a:r>
              <a:rPr lang="en-US" sz="2000">
                <a:solidFill>
                  <a:srgbClr val="FFFFFF"/>
                </a:solidFill>
                <a:latin typeface="Lato"/>
                <a:ea typeface="Lato"/>
                <a:cs typeface="Lato"/>
                <a:sym typeface="Lato"/>
              </a:rPr>
              <a:t>: how to build it in less than 40W?</a:t>
            </a:r>
            <a:endParaRPr sz="1200"/>
          </a:p>
        </p:txBody>
      </p:sp>
      <p:sp>
        <p:nvSpPr>
          <p:cNvPr id="2817" name="Google Shape;2817;g33e3027fc13_16_839"/>
          <p:cNvSpPr/>
          <p:nvPr/>
        </p:nvSpPr>
        <p:spPr>
          <a:xfrm>
            <a:off x="4234538" y="2341502"/>
            <a:ext cx="2100000" cy="900000"/>
          </a:xfrm>
          <a:prstGeom prst="rect">
            <a:avLst/>
          </a:prstGeom>
          <a:solidFill>
            <a:schemeClr val="accent1"/>
          </a:solidFill>
          <a:ln cap="flat" cmpd="sng" w="15875">
            <a:solidFill>
              <a:srgbClr val="47560A"/>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137150" spcFirstLastPara="1" rIns="91450" wrap="square" tIns="91450">
            <a:noAutofit/>
          </a:bodyPr>
          <a:lstStyle/>
          <a:p>
            <a:pPr indent="0" lvl="0" marL="0" marR="0" rtl="0" algn="ctr">
              <a:spcBef>
                <a:spcPts val="0"/>
              </a:spcBef>
              <a:spcAft>
                <a:spcPts val="0"/>
              </a:spcAft>
              <a:buNone/>
            </a:pPr>
            <a:r>
              <a:rPr lang="en-US" sz="3300">
                <a:solidFill>
                  <a:schemeClr val="lt1"/>
                </a:solidFill>
                <a:latin typeface="Lato"/>
                <a:ea typeface="Lato"/>
                <a:cs typeface="Lato"/>
                <a:sym typeface="Lato"/>
              </a:rPr>
              <a:t>1600ZR</a:t>
            </a:r>
            <a:endParaRPr sz="1200"/>
          </a:p>
        </p:txBody>
      </p:sp>
      <p:sp>
        <p:nvSpPr>
          <p:cNvPr id="2818" name="Google Shape;2818;g33e3027fc13_16_839"/>
          <p:cNvSpPr/>
          <p:nvPr/>
        </p:nvSpPr>
        <p:spPr>
          <a:xfrm>
            <a:off x="7551896" y="2341502"/>
            <a:ext cx="4200000" cy="900000"/>
          </a:xfrm>
          <a:prstGeom prst="rect">
            <a:avLst/>
          </a:prstGeom>
          <a:solidFill>
            <a:schemeClr val="accent1"/>
          </a:solidFill>
          <a:ln cap="flat" cmpd="sng" w="15875">
            <a:solidFill>
              <a:srgbClr val="47560A"/>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90000" lIns="150000" spcFirstLastPara="1" rIns="150000" wrap="square" tIns="90000">
            <a:noAutofit/>
          </a:bodyPr>
          <a:lstStyle/>
          <a:p>
            <a:pPr indent="0" lvl="0" marL="0" marR="0" rtl="0" algn="ctr">
              <a:spcBef>
                <a:spcPts val="0"/>
              </a:spcBef>
              <a:spcAft>
                <a:spcPts val="0"/>
              </a:spcAft>
              <a:buNone/>
            </a:pPr>
            <a:r>
              <a:rPr lang="en-US" sz="2000">
                <a:solidFill>
                  <a:srgbClr val="FFFFFF"/>
                </a:solidFill>
                <a:latin typeface="Lato"/>
                <a:ea typeface="Lato"/>
                <a:cs typeface="Lato"/>
                <a:sym typeface="Lato"/>
              </a:rPr>
              <a:t>1.6T/</a:t>
            </a:r>
            <a:r>
              <a:rPr lang="en-US" sz="2000">
                <a:solidFill>
                  <a:schemeClr val="lt1"/>
                </a:solidFill>
                <a:latin typeface="Arial"/>
                <a:ea typeface="Arial"/>
                <a:cs typeface="Arial"/>
                <a:sym typeface="Arial"/>
              </a:rPr>
              <a:t>λ for DCI</a:t>
            </a:r>
            <a:r>
              <a:rPr lang="en-US" sz="2000">
                <a:solidFill>
                  <a:srgbClr val="FFFFFF"/>
                </a:solidFill>
                <a:latin typeface="Lato"/>
                <a:ea typeface="Lato"/>
                <a:cs typeface="Lato"/>
                <a:sym typeface="Lato"/>
              </a:rPr>
              <a:t>: parity with 800ZR, but scale beyond C+L band?</a:t>
            </a:r>
            <a:endParaRPr sz="1200"/>
          </a:p>
        </p:txBody>
      </p:sp>
      <p:sp>
        <p:nvSpPr>
          <p:cNvPr id="2819" name="Google Shape;2819;g33e3027fc13_16_839"/>
          <p:cNvSpPr/>
          <p:nvPr/>
        </p:nvSpPr>
        <p:spPr>
          <a:xfrm>
            <a:off x="6479170" y="2423443"/>
            <a:ext cx="908400" cy="741900"/>
          </a:xfrm>
          <a:prstGeom prst="rightArrow">
            <a:avLst>
              <a:gd fmla="val 50000" name="adj1"/>
              <a:gd fmla="val 50000" name="adj2"/>
            </a:avLst>
          </a:prstGeom>
          <a:solidFill>
            <a:schemeClr val="accent1"/>
          </a:solidFill>
          <a:ln cap="flat" cmpd="sng" w="15875">
            <a:solidFill>
              <a:srgbClr val="47560A"/>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sz="2300">
              <a:solidFill>
                <a:srgbClr val="FFFFFF"/>
              </a:solidFill>
              <a:latin typeface="Lato"/>
              <a:ea typeface="Lato"/>
              <a:cs typeface="Lato"/>
              <a:sym typeface="Lato"/>
            </a:endParaRPr>
          </a:p>
        </p:txBody>
      </p:sp>
      <p:sp>
        <p:nvSpPr>
          <p:cNvPr id="2820" name="Google Shape;2820;g33e3027fc13_16_839"/>
          <p:cNvSpPr/>
          <p:nvPr/>
        </p:nvSpPr>
        <p:spPr>
          <a:xfrm>
            <a:off x="4234538" y="4559219"/>
            <a:ext cx="2100000" cy="900000"/>
          </a:xfrm>
          <a:prstGeom prst="rect">
            <a:avLst/>
          </a:prstGeom>
          <a:solidFill>
            <a:schemeClr val="accent6"/>
          </a:solidFill>
          <a:ln cap="flat" cmpd="sng" w="15875">
            <a:solidFill>
              <a:srgbClr val="444648"/>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137150" spcFirstLastPara="1" rIns="91450" wrap="square" tIns="91450">
            <a:noAutofit/>
          </a:bodyPr>
          <a:lstStyle/>
          <a:p>
            <a:pPr indent="0" lvl="0" marL="0" marR="0" rtl="0" algn="ctr">
              <a:spcBef>
                <a:spcPts val="0"/>
              </a:spcBef>
              <a:spcAft>
                <a:spcPts val="0"/>
              </a:spcAft>
              <a:buNone/>
            </a:pPr>
            <a:r>
              <a:rPr lang="en-US" sz="3200">
                <a:solidFill>
                  <a:schemeClr val="lt1"/>
                </a:solidFill>
                <a:latin typeface="Lato"/>
                <a:ea typeface="Lato"/>
                <a:cs typeface="Lato"/>
                <a:sym typeface="Lato"/>
              </a:rPr>
              <a:t>400G ZR+</a:t>
            </a:r>
            <a:endParaRPr sz="1100"/>
          </a:p>
        </p:txBody>
      </p:sp>
      <p:sp>
        <p:nvSpPr>
          <p:cNvPr id="2821" name="Google Shape;2821;g33e3027fc13_16_839"/>
          <p:cNvSpPr/>
          <p:nvPr/>
        </p:nvSpPr>
        <p:spPr>
          <a:xfrm>
            <a:off x="7562109" y="4559219"/>
            <a:ext cx="4200000" cy="900000"/>
          </a:xfrm>
          <a:prstGeom prst="rect">
            <a:avLst/>
          </a:prstGeom>
          <a:solidFill>
            <a:schemeClr val="accent6"/>
          </a:solidFill>
          <a:ln cap="flat" cmpd="sng" w="15875">
            <a:solidFill>
              <a:srgbClr val="444648"/>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90000" lIns="150000" spcFirstLastPara="1" rIns="150000" wrap="square" tIns="90000">
            <a:noAutofit/>
          </a:bodyPr>
          <a:lstStyle/>
          <a:p>
            <a:pPr indent="0" lvl="0" marL="0" marR="0" rtl="0" algn="ctr">
              <a:spcBef>
                <a:spcPts val="0"/>
              </a:spcBef>
              <a:spcAft>
                <a:spcPts val="0"/>
              </a:spcAft>
              <a:buNone/>
            </a:pPr>
            <a:r>
              <a:rPr lang="en-US" sz="2000">
                <a:solidFill>
                  <a:srgbClr val="FFFFFF"/>
                </a:solidFill>
                <a:latin typeface="Lato"/>
                <a:ea typeface="Lato"/>
                <a:cs typeface="Lato"/>
                <a:sym typeface="Lato"/>
              </a:rPr>
              <a:t>400GE into the metro-access: can we fit it in a QSFP112 or SFP-DD?</a:t>
            </a:r>
            <a:endParaRPr sz="1200"/>
          </a:p>
        </p:txBody>
      </p:sp>
      <p:sp>
        <p:nvSpPr>
          <p:cNvPr id="2822" name="Google Shape;2822;g33e3027fc13_16_839"/>
          <p:cNvSpPr/>
          <p:nvPr/>
        </p:nvSpPr>
        <p:spPr>
          <a:xfrm>
            <a:off x="6487101" y="4638248"/>
            <a:ext cx="908400" cy="741900"/>
          </a:xfrm>
          <a:prstGeom prst="rightArrow">
            <a:avLst>
              <a:gd fmla="val 50000" name="adj1"/>
              <a:gd fmla="val 50000" name="adj2"/>
            </a:avLst>
          </a:prstGeom>
          <a:solidFill>
            <a:schemeClr val="accent6"/>
          </a:solidFill>
          <a:ln cap="flat" cmpd="sng" w="15875">
            <a:solidFill>
              <a:srgbClr val="444648"/>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sz="2300">
              <a:solidFill>
                <a:srgbClr val="FFFFFF"/>
              </a:solidFill>
              <a:latin typeface="Lato"/>
              <a:ea typeface="Lato"/>
              <a:cs typeface="Lato"/>
              <a:sym typeface="Lato"/>
            </a:endParaRPr>
          </a:p>
        </p:txBody>
      </p:sp>
      <p:sp>
        <p:nvSpPr>
          <p:cNvPr id="2823" name="Google Shape;2823;g33e3027fc13_16_839"/>
          <p:cNvSpPr/>
          <p:nvPr/>
        </p:nvSpPr>
        <p:spPr>
          <a:xfrm>
            <a:off x="7551747" y="3443453"/>
            <a:ext cx="4200000" cy="900000"/>
          </a:xfrm>
          <a:prstGeom prst="rect">
            <a:avLst/>
          </a:prstGeom>
          <a:solidFill>
            <a:schemeClr val="accent4"/>
          </a:solidFill>
          <a:ln cap="flat" cmpd="sng" w="15875">
            <a:solidFill>
              <a:srgbClr val="02616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90000" lIns="150000" spcFirstLastPara="1" rIns="150000" wrap="square" tIns="90000">
            <a:noAutofit/>
          </a:bodyPr>
          <a:lstStyle/>
          <a:p>
            <a:pPr indent="0" lvl="0" marL="0" marR="0" rtl="0" algn="ctr">
              <a:spcBef>
                <a:spcPts val="0"/>
              </a:spcBef>
              <a:spcAft>
                <a:spcPts val="0"/>
              </a:spcAft>
              <a:buNone/>
            </a:pPr>
            <a:r>
              <a:rPr lang="en-US" sz="2000">
                <a:solidFill>
                  <a:srgbClr val="FFFFFF"/>
                </a:solidFill>
                <a:latin typeface="Lato"/>
                <a:ea typeface="Lato"/>
                <a:cs typeface="Lato"/>
                <a:sym typeface="Lato"/>
              </a:rPr>
              <a:t>800GE anywhere: can we extend into the (ultra)-long-haul?</a:t>
            </a:r>
            <a:endParaRPr sz="1200"/>
          </a:p>
        </p:txBody>
      </p:sp>
      <p:sp>
        <p:nvSpPr>
          <p:cNvPr id="2824" name="Google Shape;2824;g33e3027fc13_16_839"/>
          <p:cNvSpPr/>
          <p:nvPr/>
        </p:nvSpPr>
        <p:spPr>
          <a:xfrm>
            <a:off x="4234538" y="3443453"/>
            <a:ext cx="2100000" cy="900000"/>
          </a:xfrm>
          <a:prstGeom prst="rect">
            <a:avLst/>
          </a:prstGeom>
          <a:solidFill>
            <a:schemeClr val="accent4"/>
          </a:solidFill>
          <a:ln cap="flat" cmpd="sng" w="15875">
            <a:solidFill>
              <a:srgbClr val="02616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137150" spcFirstLastPara="1" rIns="91450" wrap="square" tIns="91450">
            <a:noAutofit/>
          </a:bodyPr>
          <a:lstStyle/>
          <a:p>
            <a:pPr indent="0" lvl="0" marL="0" marR="0" rtl="0" algn="ctr">
              <a:spcBef>
                <a:spcPts val="0"/>
              </a:spcBef>
              <a:spcAft>
                <a:spcPts val="0"/>
              </a:spcAft>
              <a:buNone/>
            </a:pPr>
            <a:r>
              <a:rPr lang="en-US" sz="3200">
                <a:solidFill>
                  <a:schemeClr val="lt1"/>
                </a:solidFill>
                <a:latin typeface="Lato"/>
                <a:ea typeface="Lato"/>
                <a:cs typeface="Lato"/>
                <a:sym typeface="Lato"/>
              </a:rPr>
              <a:t>800G ZR+</a:t>
            </a:r>
            <a:endParaRPr sz="1100"/>
          </a:p>
        </p:txBody>
      </p:sp>
      <p:sp>
        <p:nvSpPr>
          <p:cNvPr id="2825" name="Google Shape;2825;g33e3027fc13_16_839"/>
          <p:cNvSpPr/>
          <p:nvPr/>
        </p:nvSpPr>
        <p:spPr>
          <a:xfrm>
            <a:off x="6487101" y="3522482"/>
            <a:ext cx="908400" cy="741900"/>
          </a:xfrm>
          <a:prstGeom prst="rightArrow">
            <a:avLst>
              <a:gd fmla="val 50000" name="adj1"/>
              <a:gd fmla="val 50000" name="adj2"/>
            </a:avLst>
          </a:prstGeom>
          <a:solidFill>
            <a:schemeClr val="accent4"/>
          </a:solidFill>
          <a:ln cap="flat" cmpd="sng" w="15875">
            <a:solidFill>
              <a:srgbClr val="026163"/>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sz="2300">
              <a:solidFill>
                <a:srgbClr val="FFFFFF"/>
              </a:solidFill>
              <a:latin typeface="Lato"/>
              <a:ea typeface="Lato"/>
              <a:cs typeface="Lato"/>
              <a:sym typeface="Lato"/>
            </a:endParaRPr>
          </a:p>
        </p:txBody>
      </p:sp>
      <p:sp>
        <p:nvSpPr>
          <p:cNvPr id="2826" name="Google Shape;2826;g33e3027fc13_16_839"/>
          <p:cNvSpPr/>
          <p:nvPr/>
        </p:nvSpPr>
        <p:spPr>
          <a:xfrm rot="-600379">
            <a:off x="2887136" y="2543975"/>
            <a:ext cx="1199953" cy="749988"/>
          </a:xfrm>
          <a:prstGeom prst="rightArrow">
            <a:avLst>
              <a:gd fmla="val 50000" name="adj1"/>
              <a:gd fmla="val 50000" name="adj2"/>
            </a:avLst>
          </a:prstGeom>
          <a:solidFill>
            <a:srgbClr val="E7E7E7"/>
          </a:solidFill>
          <a:ln cap="flat" cmpd="sng" w="15875">
            <a:solidFill>
              <a:srgbClr val="B7B9BB"/>
            </a:solidFill>
            <a:prstDash val="solid"/>
            <a:miter lim="800000"/>
            <a:headEnd len="sm" w="sm" type="none"/>
            <a:tailEnd len="sm" w="sm" type="none"/>
          </a:ln>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sz="2300">
              <a:solidFill>
                <a:srgbClr val="FFFFFF"/>
              </a:solidFill>
              <a:latin typeface="Lato"/>
              <a:ea typeface="Lato"/>
              <a:cs typeface="Lato"/>
              <a:sym typeface="Lato"/>
            </a:endParaRPr>
          </a:p>
        </p:txBody>
      </p:sp>
      <p:sp>
        <p:nvSpPr>
          <p:cNvPr id="2827" name="Google Shape;2827;g33e3027fc13_16_839"/>
          <p:cNvSpPr/>
          <p:nvPr/>
        </p:nvSpPr>
        <p:spPr>
          <a:xfrm rot="2399999">
            <a:off x="2507065" y="4278930"/>
            <a:ext cx="1199930" cy="749980"/>
          </a:xfrm>
          <a:prstGeom prst="rightArrow">
            <a:avLst>
              <a:gd fmla="val 50000" name="adj1"/>
              <a:gd fmla="val 50000" name="adj2"/>
            </a:avLst>
          </a:prstGeom>
          <a:solidFill>
            <a:srgbClr val="E7E7E7"/>
          </a:solidFill>
          <a:ln cap="flat" cmpd="sng" w="15875">
            <a:solidFill>
              <a:srgbClr val="B7B9BB"/>
            </a:solidFill>
            <a:prstDash val="solid"/>
            <a:miter lim="800000"/>
            <a:headEnd len="sm" w="sm" type="none"/>
            <a:tailEnd len="sm" w="sm" type="none"/>
          </a:ln>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b="1" sz="2300">
              <a:solidFill>
                <a:srgbClr val="FFFFFF"/>
              </a:solidFill>
              <a:latin typeface="Lato"/>
              <a:ea typeface="Lato"/>
              <a:cs typeface="Lato"/>
              <a:sym typeface="Lato"/>
            </a:endParaRPr>
          </a:p>
        </p:txBody>
      </p:sp>
      <p:sp>
        <p:nvSpPr>
          <p:cNvPr id="2828" name="Google Shape;2828;g33e3027fc13_16_839"/>
          <p:cNvSpPr/>
          <p:nvPr/>
        </p:nvSpPr>
        <p:spPr>
          <a:xfrm rot="-2399999">
            <a:off x="2517867" y="1702550"/>
            <a:ext cx="1199930" cy="749980"/>
          </a:xfrm>
          <a:prstGeom prst="rightArrow">
            <a:avLst>
              <a:gd fmla="val 50000" name="adj1"/>
              <a:gd fmla="val 50000" name="adj2"/>
            </a:avLst>
          </a:prstGeom>
          <a:solidFill>
            <a:srgbClr val="E7E7E7"/>
          </a:solidFill>
          <a:ln cap="flat" cmpd="sng" w="15875">
            <a:solidFill>
              <a:srgbClr val="B7B9BB"/>
            </a:solidFill>
            <a:prstDash val="solid"/>
            <a:miter lim="800000"/>
            <a:headEnd len="sm" w="sm" type="none"/>
            <a:tailEnd len="sm" w="sm" type="none"/>
          </a:ln>
        </p:spPr>
        <p:txBody>
          <a:bodyPr anchorCtr="0" anchor="ctr" bIns="26325" lIns="50625" spcFirstLastPara="1" rIns="50625" wrap="square" tIns="26325">
            <a:noAutofit/>
          </a:bodyPr>
          <a:lstStyle/>
          <a:p>
            <a:pPr indent="0" lvl="0" marL="0" marR="0" rtl="0" algn="ctr">
              <a:spcBef>
                <a:spcPts val="0"/>
              </a:spcBef>
              <a:spcAft>
                <a:spcPts val="0"/>
              </a:spcAft>
              <a:buNone/>
            </a:pPr>
            <a:r>
              <a:t/>
            </a:r>
            <a:endParaRPr sz="2300">
              <a:solidFill>
                <a:srgbClr val="FFFFFF"/>
              </a:solidFill>
              <a:latin typeface="Lato"/>
              <a:ea typeface="Lato"/>
              <a:cs typeface="Lato"/>
              <a:sym typeface="Lato"/>
            </a:endParaRPr>
          </a:p>
        </p:txBody>
      </p:sp>
      <p:sp>
        <p:nvSpPr>
          <p:cNvPr id="2829" name="Google Shape;2829;g33e3027fc13_16_839"/>
          <p:cNvSpPr txBox="1"/>
          <p:nvPr>
            <p:ph idx="12" type="sldNum"/>
          </p:nvPr>
        </p:nvSpPr>
        <p:spPr>
          <a:xfrm>
            <a:off x="11359290" y="6549405"/>
            <a:ext cx="327600" cy="291600"/>
          </a:xfrm>
          <a:prstGeom prst="rect">
            <a:avLst/>
          </a:prstGeom>
          <a:noFill/>
          <a:ln>
            <a:noFill/>
          </a:ln>
        </p:spPr>
        <p:txBody>
          <a:bodyPr anchorCtr="0" anchor="ctr" bIns="30000" lIns="30000" spcFirstLastPara="1" rIns="30000" wrap="square" tIns="30000">
            <a:spAutoFit/>
          </a:bodyPr>
          <a:lstStyle/>
          <a:p>
            <a:pPr indent="0" lvl="0" marL="0" rtl="0" algn="ctr">
              <a:spcBef>
                <a:spcPts val="0"/>
              </a:spcBef>
              <a:spcAft>
                <a:spcPts val="0"/>
              </a:spcAft>
              <a:buNone/>
            </a:pPr>
            <a:fld id="{00000000-1234-1234-1234-123412341234}" type="slidenum">
              <a:rPr lang="en-US">
                <a:solidFill>
                  <a:schemeClr val="dk1"/>
                </a:solidFill>
              </a:rPr>
              <a:t>‹#›</a:t>
            </a:fld>
            <a:endParaRPr>
              <a:solidFill>
                <a:schemeClr val="dk1"/>
              </a:solidFill>
            </a:endParaRPr>
          </a:p>
        </p:txBody>
      </p:sp>
      <p:pic>
        <p:nvPicPr>
          <p:cNvPr id="2830" name="Google Shape;2830;g33e3027fc13_16_839"/>
          <p:cNvPicPr preferRelativeResize="0"/>
          <p:nvPr/>
        </p:nvPicPr>
        <p:blipFill rotWithShape="1">
          <a:blip r:embed="rId3">
            <a:alphaModFix/>
          </a:blip>
          <a:srcRect b="0" l="0" r="0" t="0"/>
          <a:stretch/>
        </p:blipFill>
        <p:spPr>
          <a:xfrm>
            <a:off x="-368133" y="2396227"/>
            <a:ext cx="3843473" cy="2336831"/>
          </a:xfrm>
          <a:prstGeom prst="rect">
            <a:avLst/>
          </a:prstGeom>
          <a:noFill/>
          <a:ln>
            <a:noFill/>
          </a:ln>
        </p:spPr>
      </p:pic>
      <p:sp>
        <p:nvSpPr>
          <p:cNvPr id="2831" name="Google Shape;2831;g33e3027fc13_16_839"/>
          <p:cNvSpPr txBox="1"/>
          <p:nvPr/>
        </p:nvSpPr>
        <p:spPr>
          <a:xfrm>
            <a:off x="697786" y="4141098"/>
            <a:ext cx="1477800" cy="692700"/>
          </a:xfrm>
          <a:prstGeom prst="rect">
            <a:avLst/>
          </a:prstGeom>
          <a:noFill/>
          <a:ln>
            <a:noFill/>
          </a:ln>
        </p:spPr>
        <p:txBody>
          <a:bodyPr anchorCtr="0" anchor="t" bIns="38075" lIns="76200" spcFirstLastPara="1" rIns="76200" wrap="square" tIns="38075">
            <a:spAutoFit/>
          </a:bodyPr>
          <a:lstStyle/>
          <a:p>
            <a:pPr indent="0" lvl="0" marL="0" marR="0" rtl="0" algn="ctr">
              <a:spcBef>
                <a:spcPts val="0"/>
              </a:spcBef>
              <a:spcAft>
                <a:spcPts val="0"/>
              </a:spcAft>
              <a:buNone/>
            </a:pPr>
            <a:r>
              <a:rPr lang="en-US" sz="2000">
                <a:solidFill>
                  <a:srgbClr val="000000"/>
                </a:solidFill>
                <a:latin typeface="Lato Light"/>
                <a:ea typeface="Lato Light"/>
                <a:cs typeface="Lato Light"/>
                <a:sym typeface="Lato Light"/>
              </a:rPr>
              <a:t>800ZR/ZR+</a:t>
            </a:r>
            <a:endParaRPr sz="1200"/>
          </a:p>
          <a:p>
            <a:pPr indent="0" lvl="0" marL="0" marR="0" rtl="0" algn="ctr">
              <a:spcBef>
                <a:spcPts val="0"/>
              </a:spcBef>
              <a:spcAft>
                <a:spcPts val="0"/>
              </a:spcAft>
              <a:buNone/>
            </a:pPr>
            <a:r>
              <a:rPr lang="en-US" sz="2000">
                <a:solidFill>
                  <a:srgbClr val="000000"/>
                </a:solidFill>
                <a:latin typeface="Lato Light"/>
                <a:ea typeface="Lato Light"/>
                <a:cs typeface="Lato Light"/>
                <a:sym typeface="Lato Light"/>
              </a:rPr>
              <a:t>optics</a:t>
            </a:r>
            <a:endParaRPr sz="12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sp>
        <p:nvSpPr>
          <p:cNvPr id="2837" name="Google Shape;2837;g34600898cfb_0_18"/>
          <p:cNvSpPr txBox="1"/>
          <p:nvPr>
            <p:ph idx="1" type="body"/>
          </p:nvPr>
        </p:nvSpPr>
        <p:spPr>
          <a:xfrm>
            <a:off x="329350" y="784150"/>
            <a:ext cx="9716400" cy="617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t/>
            </a:r>
            <a:endParaRPr/>
          </a:p>
          <a:p>
            <a:pPr indent="-381000" lvl="0" marL="457200" rtl="0" algn="l">
              <a:lnSpc>
                <a:spcPct val="90000"/>
              </a:lnSpc>
              <a:spcBef>
                <a:spcPts val="1000"/>
              </a:spcBef>
              <a:spcAft>
                <a:spcPts val="0"/>
              </a:spcAft>
              <a:buClr>
                <a:schemeClr val="dk1"/>
              </a:buClr>
              <a:buSzPts val="2400"/>
              <a:buChar char="●"/>
            </a:pPr>
            <a:r>
              <a:rPr lang="en-US"/>
              <a:t>How are AI advancements impacting inter-datacenter connection development, and which spatial scales are becoming most critical (1km, 10km, 100km, 1000km, 10000km)? Are we seeing new trends in deployed solutions?</a:t>
            </a:r>
            <a:endParaRPr/>
          </a:p>
          <a:p>
            <a:pPr indent="-381000" lvl="0" marL="457200" rtl="0" algn="l">
              <a:lnSpc>
                <a:spcPct val="90000"/>
              </a:lnSpc>
              <a:spcBef>
                <a:spcPts val="1000"/>
              </a:spcBef>
              <a:spcAft>
                <a:spcPts val="0"/>
              </a:spcAft>
              <a:buClr>
                <a:schemeClr val="dk1"/>
              </a:buClr>
              <a:buSzPts val="2400"/>
              <a:buChar char="●"/>
            </a:pPr>
            <a:r>
              <a:rPr lang="en-US"/>
              <a:t>How does fiber selection impact the performance and capabilities of next generation networks? What advancements in fiber technology can benefit future production networks?</a:t>
            </a:r>
            <a:endParaRPr/>
          </a:p>
          <a:p>
            <a:pPr indent="-381000" lvl="0" marL="457200" rtl="0" algn="l">
              <a:lnSpc>
                <a:spcPct val="90000"/>
              </a:lnSpc>
              <a:spcBef>
                <a:spcPts val="1000"/>
              </a:spcBef>
              <a:spcAft>
                <a:spcPts val="0"/>
              </a:spcAft>
              <a:buClr>
                <a:schemeClr val="dk1"/>
              </a:buClr>
              <a:buSzPts val="2400"/>
              <a:buChar char="●"/>
            </a:pPr>
            <a:r>
              <a:rPr lang="en-US"/>
              <a:t>How do you see advancements in wireless technologies impacting next-generation optical networking development?</a:t>
            </a:r>
            <a:endParaRPr/>
          </a:p>
          <a:p>
            <a:pPr indent="-381000" lvl="0" marL="457200" rtl="0" algn="l">
              <a:lnSpc>
                <a:spcPct val="90000"/>
              </a:lnSpc>
              <a:spcBef>
                <a:spcPts val="1000"/>
              </a:spcBef>
              <a:spcAft>
                <a:spcPts val="0"/>
              </a:spcAft>
              <a:buClr>
                <a:schemeClr val="dk1"/>
              </a:buClr>
              <a:buSzPts val="2400"/>
              <a:buChar char="●"/>
            </a:pPr>
            <a:r>
              <a:rPr lang="en-US"/>
              <a:t>What is on the horizon that excites you in terms of hardware and/or protocol or advancements that will transform networking performance for hyperscalers or cloudy applications?</a:t>
            </a:r>
            <a:endParaRPr/>
          </a:p>
          <a:p>
            <a:pPr indent="0" lvl="0" marL="0" rtl="0" algn="l">
              <a:lnSpc>
                <a:spcPct val="90000"/>
              </a:lnSpc>
              <a:spcBef>
                <a:spcPts val="1000"/>
              </a:spcBef>
              <a:spcAft>
                <a:spcPts val="0"/>
              </a:spcAft>
              <a:buClr>
                <a:schemeClr val="dk1"/>
              </a:buClr>
              <a:buSzPts val="1100"/>
              <a:buFont typeface="Arial"/>
              <a:buNone/>
            </a:pPr>
            <a:r>
              <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2838" name="Google Shape;2838;g34600898cfb_0_18"/>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Questions</a:t>
            </a:r>
            <a:endParaRPr b="1"/>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3" name="Shape 2843"/>
        <p:cNvGrpSpPr/>
        <p:nvPr/>
      </p:nvGrpSpPr>
      <p:grpSpPr>
        <a:xfrm>
          <a:off x="0" y="0"/>
          <a:ext cx="0" cy="0"/>
          <a:chOff x="0" y="0"/>
          <a:chExt cx="0" cy="0"/>
        </a:xfrm>
      </p:grpSpPr>
      <p:sp>
        <p:nvSpPr>
          <p:cNvPr id="2844" name="Google Shape;2844;g345c4222b06_0_27"/>
          <p:cNvSpPr txBox="1"/>
          <p:nvPr>
            <p:ph idx="1" type="body"/>
          </p:nvPr>
        </p:nvSpPr>
        <p:spPr>
          <a:xfrm>
            <a:off x="329350" y="977900"/>
            <a:ext cx="9716400" cy="5828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lang="en-US">
                <a:solidFill>
                  <a:schemeClr val="dk1"/>
                </a:solidFill>
              </a:rPr>
              <a:t>Thank you to our speakers &amp; audience for your participation and engagement!</a:t>
            </a:r>
            <a:endParaRPr>
              <a:solidFill>
                <a:schemeClr val="dk1"/>
              </a:solidFill>
            </a:endParaRPr>
          </a:p>
          <a:p>
            <a:pPr indent="0" lvl="0" marL="0" rtl="0" algn="l">
              <a:lnSpc>
                <a:spcPct val="90000"/>
              </a:lnSpc>
              <a:spcBef>
                <a:spcPts val="1000"/>
              </a:spcBef>
              <a:spcAft>
                <a:spcPts val="0"/>
              </a:spcAft>
              <a:buNone/>
            </a:pPr>
            <a:r>
              <a:t/>
            </a:r>
            <a:endParaRPr sz="800">
              <a:solidFill>
                <a:schemeClr val="dk1"/>
              </a:solidFill>
            </a:endParaRPr>
          </a:p>
          <a:p>
            <a:pPr indent="0" lvl="0" marL="0" rtl="0" algn="l">
              <a:lnSpc>
                <a:spcPct val="90000"/>
              </a:lnSpc>
              <a:spcBef>
                <a:spcPts val="1000"/>
              </a:spcBef>
              <a:spcAft>
                <a:spcPts val="0"/>
              </a:spcAft>
              <a:buNone/>
            </a:pPr>
            <a:r>
              <a:rPr lang="en-US">
                <a:solidFill>
                  <a:schemeClr val="dk1"/>
                </a:solidFill>
              </a:rPr>
              <a:t>Comments &amp; Feedback? </a:t>
            </a:r>
            <a:r>
              <a:rPr lang="en-US" sz="1800" u="sng">
                <a:solidFill>
                  <a:schemeClr val="hlink"/>
                </a:solidFill>
                <a:hlinkClick r:id="rId3"/>
              </a:rPr>
              <a:t>sstrachan@nshe.nevada.edu</a:t>
            </a:r>
            <a:r>
              <a:rPr lang="en-US" sz="1800">
                <a:solidFill>
                  <a:schemeClr val="dk1"/>
                </a:solidFill>
              </a:rPr>
              <a:t>, </a:t>
            </a:r>
            <a:r>
              <a:rPr lang="en-US" sz="1800" u="sng">
                <a:solidFill>
                  <a:schemeClr val="hlink"/>
                </a:solidFill>
                <a:hlinkClick r:id="rId4"/>
              </a:rPr>
              <a:t>sana.bellamine@goldenstatenet.org</a:t>
            </a:r>
            <a:r>
              <a:rPr lang="en-US" sz="1800">
                <a:solidFill>
                  <a:schemeClr val="dk1"/>
                </a:solidFill>
              </a:rPr>
              <a:t> </a:t>
            </a:r>
            <a:endParaRPr sz="1800">
              <a:solidFill>
                <a:schemeClr val="dk1"/>
              </a:solidFill>
            </a:endParaRPr>
          </a:p>
          <a:p>
            <a:pPr indent="0" lvl="0" marL="0" rtl="0" algn="l">
              <a:lnSpc>
                <a:spcPct val="90000"/>
              </a:lnSpc>
              <a:spcBef>
                <a:spcPts val="1000"/>
              </a:spcBef>
              <a:spcAft>
                <a:spcPts val="0"/>
              </a:spcAft>
              <a:buNone/>
            </a:pPr>
            <a:r>
              <a:t/>
            </a:r>
            <a:endParaRPr sz="800">
              <a:solidFill>
                <a:schemeClr val="dk1"/>
              </a:solidFill>
            </a:endParaRPr>
          </a:p>
          <a:p>
            <a:pPr indent="0" lvl="0" marL="0" rtl="0" algn="l">
              <a:lnSpc>
                <a:spcPct val="90000"/>
              </a:lnSpc>
              <a:spcBef>
                <a:spcPts val="1000"/>
              </a:spcBef>
              <a:spcAft>
                <a:spcPts val="0"/>
              </a:spcAft>
              <a:buNone/>
            </a:pPr>
            <a:r>
              <a:rPr lang="en-US">
                <a:solidFill>
                  <a:schemeClr val="dk1"/>
                </a:solidFill>
              </a:rPr>
              <a:t>Check out the OFCnet NOC and Demos - Booth 5137</a:t>
            </a:r>
            <a:endParaRPr sz="2000">
              <a:solidFill>
                <a:schemeClr val="dk1"/>
              </a:solidFill>
            </a:endParaRPr>
          </a:p>
          <a:p>
            <a:pPr indent="0" lvl="0" marL="0" rtl="0" algn="l">
              <a:lnSpc>
                <a:spcPct val="90000"/>
              </a:lnSpc>
              <a:spcBef>
                <a:spcPts val="1000"/>
              </a:spcBef>
              <a:spcAft>
                <a:spcPts val="0"/>
              </a:spcAft>
              <a:buNone/>
            </a:pPr>
            <a:r>
              <a:rPr lang="en-US" sz="1900" u="sng">
                <a:solidFill>
                  <a:schemeClr val="hlink"/>
                </a:solidFill>
                <a:hlinkClick r:id="rId5"/>
              </a:rPr>
              <a:t>https://www.ofcconference.org/en-us/home/exhibition-and-show-floor-programs/ofcnet/</a:t>
            </a:r>
            <a:endParaRPr>
              <a:solidFill>
                <a:schemeClr val="dk1"/>
              </a:solidFill>
            </a:endParaRPr>
          </a:p>
          <a:p>
            <a:pPr indent="0" lvl="0" marL="0" rtl="0" algn="l">
              <a:lnSpc>
                <a:spcPct val="90000"/>
              </a:lnSpc>
              <a:spcBef>
                <a:spcPts val="1000"/>
              </a:spcBef>
              <a:spcAft>
                <a:spcPts val="0"/>
              </a:spcAft>
              <a:buClr>
                <a:schemeClr val="dk1"/>
              </a:buClr>
              <a:buSzPts val="1100"/>
              <a:buFont typeface="Arial"/>
              <a:buNone/>
            </a:pPr>
            <a:r>
              <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2845" name="Google Shape;2845;g345c4222b06_0_27"/>
          <p:cNvSpPr txBox="1"/>
          <p:nvPr>
            <p:ph idx="2" type="body"/>
          </p:nvPr>
        </p:nvSpPr>
        <p:spPr>
          <a:xfrm>
            <a:off x="273200" y="320275"/>
            <a:ext cx="8323800" cy="724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t>Concluding Remarks</a:t>
            </a:r>
            <a:endParaRPr b="1"/>
          </a:p>
        </p:txBody>
      </p:sp>
      <p:pic>
        <p:nvPicPr>
          <p:cNvPr id="2846" name="Google Shape;2846;g345c4222b06_0_27" title="20250329_111151.jpg"/>
          <p:cNvPicPr preferRelativeResize="0"/>
          <p:nvPr/>
        </p:nvPicPr>
        <p:blipFill rotWithShape="1">
          <a:blip r:embed="rId6">
            <a:alphaModFix/>
          </a:blip>
          <a:srcRect b="7935" l="0" r="0" t="20961"/>
          <a:stretch/>
        </p:blipFill>
        <p:spPr>
          <a:xfrm>
            <a:off x="0" y="3683000"/>
            <a:ext cx="10287002" cy="31749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1" name="Shape 2851"/>
        <p:cNvGrpSpPr/>
        <p:nvPr/>
      </p:nvGrpSpPr>
      <p:grpSpPr>
        <a:xfrm>
          <a:off x="0" y="0"/>
          <a:ext cx="0" cy="0"/>
          <a:chOff x="0" y="0"/>
          <a:chExt cx="0" cy="0"/>
        </a:xfrm>
      </p:grpSpPr>
      <p:pic>
        <p:nvPicPr>
          <p:cNvPr id="2852" name="Google Shape;2852;g3462bafeee4_3_39"/>
          <p:cNvPicPr preferRelativeResize="0"/>
          <p:nvPr/>
        </p:nvPicPr>
        <p:blipFill>
          <a:blip r:embed="rId3">
            <a:alphaModFix/>
          </a:blip>
          <a:stretch>
            <a:fillRect/>
          </a:stretch>
        </p:blipFill>
        <p:spPr>
          <a:xfrm>
            <a:off x="279400" y="0"/>
            <a:ext cx="9483252" cy="6857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rnet2 generic template">
  <a:themeElements>
    <a:clrScheme name="Internet2 - new palette">
      <a:dk1>
        <a:srgbClr val="01000B"/>
      </a:dk1>
      <a:lt1>
        <a:srgbClr val="E4E6D6"/>
      </a:lt1>
      <a:dk2>
        <a:srgbClr val="44546A"/>
      </a:dk2>
      <a:lt2>
        <a:srgbClr val="E4E6D6"/>
      </a:lt2>
      <a:accent1>
        <a:srgbClr val="5FB5B7"/>
      </a:accent1>
      <a:accent2>
        <a:srgbClr val="CA3C2D"/>
      </a:accent2>
      <a:accent3>
        <a:srgbClr val="E2BD29"/>
      </a:accent3>
      <a:accent4>
        <a:srgbClr val="79BD4B"/>
      </a:accent4>
      <a:accent5>
        <a:srgbClr val="7F2E7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_Ciena AT&amp;T_2024">
  <a:themeElements>
    <a:clrScheme name="Ciena Mosaic 2023">
      <a:dk1>
        <a:srgbClr val="000000"/>
      </a:dk1>
      <a:lt1>
        <a:srgbClr val="FFFFFF"/>
      </a:lt1>
      <a:dk2>
        <a:srgbClr val="140729"/>
      </a:dk2>
      <a:lt2>
        <a:srgbClr val="E3E1E5"/>
      </a:lt2>
      <a:accent1>
        <a:srgbClr val="DC0000"/>
      </a:accent1>
      <a:accent2>
        <a:srgbClr val="B9010E"/>
      </a:accent2>
      <a:accent3>
        <a:srgbClr val="96021B"/>
      </a:accent3>
      <a:accent4>
        <a:srgbClr val="645B72"/>
      </a:accent4>
      <a:accent5>
        <a:srgbClr val="9C97A5"/>
      </a:accent5>
      <a:accent6>
        <a:srgbClr val="AAA6B2"/>
      </a:accent6>
      <a:hlink>
        <a:srgbClr val="9C97A5"/>
      </a:hlink>
      <a:folHlink>
        <a:srgbClr val="C7C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2_Juniper Gray - 2018">
  <a:themeElements>
    <a:clrScheme name="1 juniper">
      <a:dk1>
        <a:srgbClr val="898D90"/>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Snet Theme 2024 - light">
  <a:themeElements>
    <a:clrScheme name="ESnet theme colors 080714">
      <a:dk1>
        <a:srgbClr val="000000"/>
      </a:dk1>
      <a:lt1>
        <a:srgbClr val="FFFFFF"/>
      </a:lt1>
      <a:dk2>
        <a:srgbClr val="5C5F6B"/>
      </a:dk2>
      <a:lt2>
        <a:srgbClr val="F2F2F2"/>
      </a:lt2>
      <a:accent1>
        <a:srgbClr val="0088B5"/>
      </a:accent1>
      <a:accent2>
        <a:srgbClr val="267A87"/>
      </a:accent2>
      <a:accent3>
        <a:srgbClr val="00960A"/>
      </a:accent3>
      <a:accent4>
        <a:srgbClr val="D96300"/>
      </a:accent4>
      <a:accent5>
        <a:srgbClr val="004573"/>
      </a:accent5>
      <a:accent6>
        <a:srgbClr val="6F19BF"/>
      </a:accent6>
      <a:hlink>
        <a:srgbClr val="00960A"/>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C25">
      <a:dk1>
        <a:srgbClr val="000000"/>
      </a:dk1>
      <a:lt1>
        <a:srgbClr val="FFFFFF"/>
      </a:lt1>
      <a:dk2>
        <a:srgbClr val="034EA2"/>
      </a:dk2>
      <a:lt2>
        <a:srgbClr val="E8E8E8"/>
      </a:lt2>
      <a:accent1>
        <a:srgbClr val="D71920"/>
      </a:accent1>
      <a:accent2>
        <a:srgbClr val="034EA2"/>
      </a:accent2>
      <a:accent3>
        <a:srgbClr val="636466"/>
      </a:accent3>
      <a:accent4>
        <a:srgbClr val="0F9ED5"/>
      </a:accent4>
      <a:accent5>
        <a:srgbClr val="A80400"/>
      </a:accent5>
      <a:accent6>
        <a:srgbClr val="A7ADAC"/>
      </a:accent6>
      <a:hlink>
        <a:srgbClr val="D7192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7_Ciena 2023">
  <a:themeElements>
    <a:clrScheme name="Ciena Mosaic 2023">
      <a:dk1>
        <a:srgbClr val="000000"/>
      </a:dk1>
      <a:lt1>
        <a:srgbClr val="FFFFFF"/>
      </a:lt1>
      <a:dk2>
        <a:srgbClr val="140729"/>
      </a:dk2>
      <a:lt2>
        <a:srgbClr val="E3E1E5"/>
      </a:lt2>
      <a:accent1>
        <a:srgbClr val="DC0000"/>
      </a:accent1>
      <a:accent2>
        <a:srgbClr val="B9010E"/>
      </a:accent2>
      <a:accent3>
        <a:srgbClr val="96021B"/>
      </a:accent3>
      <a:accent4>
        <a:srgbClr val="645B72"/>
      </a:accent4>
      <a:accent5>
        <a:srgbClr val="9C97A5"/>
      </a:accent5>
      <a:accent6>
        <a:srgbClr val="AAA6B2"/>
      </a:accent6>
      <a:hlink>
        <a:srgbClr val="9C97A5"/>
      </a:hlink>
      <a:folHlink>
        <a:srgbClr val="C7C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Corning_Blue_Widescreen">
  <a:themeElements>
    <a:clrScheme name="Corning Primary Colors 20190220">
      <a:dk1>
        <a:srgbClr val="000000"/>
      </a:dk1>
      <a:lt1>
        <a:srgbClr val="FFFFFF"/>
      </a:lt1>
      <a:dk2>
        <a:srgbClr val="616365"/>
      </a:dk2>
      <a:lt2>
        <a:srgbClr val="CCCCCC"/>
      </a:lt2>
      <a:accent1>
        <a:srgbClr val="005293"/>
      </a:accent1>
      <a:accent2>
        <a:srgbClr val="99CCFF"/>
      </a:accent2>
      <a:accent3>
        <a:srgbClr val="0098DB"/>
      </a:accent3>
      <a:accent4>
        <a:srgbClr val="CCCCCC"/>
      </a:accent4>
      <a:accent5>
        <a:srgbClr val="33CC99"/>
      </a:accent5>
      <a:accent6>
        <a:srgbClr val="616365"/>
      </a:accent6>
      <a:hlink>
        <a:srgbClr val="0098DB"/>
      </a:hlink>
      <a:folHlink>
        <a:srgbClr val="807F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RNL Presentation">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orning_Blue_Widescreen">
  <a:themeElements>
    <a:clrScheme name="Corning Primary Colors 20190220">
      <a:dk1>
        <a:srgbClr val="000000"/>
      </a:dk1>
      <a:lt1>
        <a:srgbClr val="FFFFFF"/>
      </a:lt1>
      <a:dk2>
        <a:srgbClr val="616365"/>
      </a:dk2>
      <a:lt2>
        <a:srgbClr val="CCCCCC"/>
      </a:lt2>
      <a:accent1>
        <a:srgbClr val="005293"/>
      </a:accent1>
      <a:accent2>
        <a:srgbClr val="99CCFF"/>
      </a:accent2>
      <a:accent3>
        <a:srgbClr val="0098DB"/>
      </a:accent3>
      <a:accent4>
        <a:srgbClr val="CCCCCC"/>
      </a:accent4>
      <a:accent5>
        <a:srgbClr val="33CC99"/>
      </a:accent5>
      <a:accent6>
        <a:srgbClr val="616365"/>
      </a:accent6>
      <a:hlink>
        <a:srgbClr val="0098DB"/>
      </a:hlink>
      <a:folHlink>
        <a:srgbClr val="807F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Custom 6">
      <a:dk1>
        <a:srgbClr val="000000"/>
      </a:dk1>
      <a:lt1>
        <a:srgbClr val="FFFFFF"/>
      </a:lt1>
      <a:dk2>
        <a:srgbClr val="596466"/>
      </a:dk2>
      <a:lt2>
        <a:srgbClr val="CBCBCA"/>
      </a:lt2>
      <a:accent1>
        <a:srgbClr val="D71920"/>
      </a:accent1>
      <a:accent2>
        <a:srgbClr val="034EA2"/>
      </a:accent2>
      <a:accent3>
        <a:srgbClr val="596466"/>
      </a:accent3>
      <a:accent4>
        <a:srgbClr val="D71920"/>
      </a:accent4>
      <a:accent5>
        <a:srgbClr val="034EA2"/>
      </a:accent5>
      <a:accent6>
        <a:srgbClr val="596466"/>
      </a:accent6>
      <a:hlink>
        <a:srgbClr val="034EA2"/>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2018-10-04T17:18:02Z</dcterms:created>
  <dc:creator>Ono, Glenn</dc:creator>
</cp:coreProperties>
</file>